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61" r:id="rId3"/>
    <p:sldId id="279" r:id="rId4"/>
    <p:sldId id="285" r:id="rId5"/>
    <p:sldId id="296" r:id="rId6"/>
    <p:sldId id="286" r:id="rId7"/>
    <p:sldId id="287" r:id="rId8"/>
    <p:sldId id="282" r:id="rId9"/>
    <p:sldId id="259" r:id="rId10"/>
    <p:sldId id="293" r:id="rId11"/>
    <p:sldId id="262" r:id="rId12"/>
    <p:sldId id="288" r:id="rId13"/>
    <p:sldId id="294" r:id="rId14"/>
    <p:sldId id="295" r:id="rId15"/>
    <p:sldId id="264" r:id="rId16"/>
    <p:sldId id="265" r:id="rId17"/>
    <p:sldId id="272" r:id="rId18"/>
    <p:sldId id="289" r:id="rId19"/>
    <p:sldId id="266" r:id="rId20"/>
    <p:sldId id="269" r:id="rId21"/>
    <p:sldId id="273" r:id="rId22"/>
    <p:sldId id="290" r:id="rId23"/>
    <p:sldId id="274" r:id="rId24"/>
    <p:sldId id="275" r:id="rId25"/>
    <p:sldId id="276" r:id="rId26"/>
    <p:sldId id="277" r:id="rId27"/>
    <p:sldId id="292" r:id="rId28"/>
    <p:sldId id="278" r:id="rId29"/>
    <p:sldId id="291" r:id="rId30"/>
    <p:sldId id="283" r:id="rId31"/>
    <p:sldId id="284" r:id="rId32"/>
    <p:sldId id="280" r:id="rId33"/>
    <p:sldId id="270" r:id="rId3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6"/>
    <p:restoredTop sz="94710"/>
  </p:normalViewPr>
  <p:slideViewPr>
    <p:cSldViewPr snapToGrid="0" showGuides="1">
      <p:cViewPr varScale="1">
        <p:scale>
          <a:sx n="145" d="100"/>
          <a:sy n="145" d="100"/>
        </p:scale>
        <p:origin x="304" y="18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CCE79-863F-AA8B-339A-B6DCBA64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B3A3C8-A74F-D64E-6BE5-71409F487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78FB7E-5D8D-9182-B609-A65D154C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A9BCEB-DC61-938E-4EDF-47F30DEF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394FB2-A10E-5CE0-6788-3B175CC9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59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CD945-AE3F-25EC-A01B-F17E321F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36E9FE-DD28-17A2-29D2-D031F5FCC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2310B8-005A-39AF-01DD-9F63E07C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7312C7-1A0B-9805-4AD6-52D93E886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D6DE44-1A11-635A-EF2A-E14DC74E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2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EE19FB-5122-EBB2-00A9-6EA36487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6C622E-F229-2221-D324-67CD41BB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CF51B-978F-1B1E-B1CE-2C6863616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F126C6-5E76-E155-F478-884FB22D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33296A-9CB0-1C6E-4A98-287C8737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33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6F09D6-7B54-32C9-E5AA-F58C5A7E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972314-D55C-88A8-DC97-94416418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58BD48-9420-C180-CFEA-2A9ACEAE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107214-83F2-2377-18B8-425AD67B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324FEF-8F02-A7C1-09CB-7EC46974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5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4FC02-7D04-9374-BA38-A6CE49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7B8CEC-2D8A-F164-AC07-74A8ADA00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4C8A49-AC29-0EDF-33C6-F376D74F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A1ED8A-10A0-B179-FFF2-9FA022F1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3C7464-1EDF-1F00-FE0D-F187E9F2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18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3EA63-83EB-60E2-B43F-A58DCE1F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D09023-7F4C-02EE-9FB6-93F3853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17E605-84D5-5F0E-1F9E-A50FA0DA7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660014-9A8B-6127-2440-448B3CC7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FA0284-CCFE-9D58-E446-2B48154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AD05DE-B2C7-34C8-A625-82677046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09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0E4A66-2FA1-C065-6098-E1202AA2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8C3F28-D538-1275-DC40-0D73BFBF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6020FB-7AE4-33F0-3FB4-8A0D37EEC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32CBE5-E666-D61E-93E4-B25F79539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BB8B876-4566-B6A9-E87C-92A1BA517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1D74B6-D317-8046-3172-58BC4051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05C6248-F140-75C1-A9EC-34378072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A25108D-041C-820C-0DDF-9CFE0678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74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5C9FC5-0F60-5CD4-1D82-C220FBD9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518D0C-D27C-4B44-E888-52001FA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5B3714-E933-C1AE-2045-A064A8E3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3FA8BF-74B8-99B4-AE84-E582E2DC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2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01DC9A1-3BB5-0719-0D6C-0B909B10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877811-F2A3-D0FB-81EC-27037376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01F28C-9F29-9DD3-D686-35254295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8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A49FF-20F7-1694-BC48-8DE466D7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6D4D8F-9D9C-E468-D588-02B28308D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DACC3E-CF3B-7245-9B14-90F9E6D54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28E5767-ACDB-266C-EC83-9EA171FD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12B6F6-C3E2-0CF6-E246-6F99BE61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C52BD7-E0B0-C182-8E7F-2D809B31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61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EA6BB1-E482-1290-FB72-5F7ECF50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38EA425-48E8-7899-C09F-ED3C4169B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3F0815-CE15-D767-A5CE-189E2EF1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67380C-745B-B75A-C1BB-AE476FA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57F630F-B1AA-08DB-F319-5BE430A8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DF4F3D-78B1-5DAA-58DC-A6291CA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22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4FD90F6-3FA9-D6E7-CC4D-6CA42264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A80F98-512E-B394-13D3-B49F5BD6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27A42A-D81B-8A9B-24D8-9BA983E6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08A46-715D-B342-A3F2-5733C3149CE3}" type="datetimeFigureOut">
              <a:rPr kumimoji="1" lang="ja-JP" altLang="en-US" smtClean="0"/>
              <a:t>2025/1/30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BF10F8-2882-1F7A-82A3-9A5B77CA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0EF338-D8D8-1DF7-017E-A1100E53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123630-CCBF-2544-967E-AF857AE8FA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91064-25CE-0FD0-18EC-D8CE35DF9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2672F61-3A50-4B50-85DE-1EEB014C892B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2235362-3D1F-8306-828E-E68D8AB6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市販の漢方で闘う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51F50C-538B-88AF-A3F3-2C35B5141375}"/>
              </a:ext>
            </a:extLst>
          </p:cNvPr>
          <p:cNvSpPr txBox="1">
            <a:spLocks/>
          </p:cNvSpPr>
          <p:nvPr/>
        </p:nvSpPr>
        <p:spPr>
          <a:xfrm>
            <a:off x="1530904" y="4932921"/>
            <a:ext cx="9493956" cy="1964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あなたに合う漢方はどれ？</a:t>
            </a:r>
            <a:endParaRPr lang="en-US" altLang="ja-JP" sz="6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7D0035-E5FF-3DD4-16B2-D746DBC9726C}"/>
              </a:ext>
            </a:extLst>
          </p:cNvPr>
          <p:cNvSpPr txBox="1">
            <a:spLocks/>
          </p:cNvSpPr>
          <p:nvPr/>
        </p:nvSpPr>
        <p:spPr>
          <a:xfrm>
            <a:off x="1842608" y="146299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風邪・インフル・コロナ</a:t>
            </a:r>
            <a:endParaRPr lang="en-US" altLang="ja-JP"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0CFD852-87F7-54C5-4B26-BF08232C9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59" y="2322364"/>
            <a:ext cx="1846770" cy="27232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10FA9E-2A50-E3B1-1CD6-6B3793446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535" y="2322364"/>
            <a:ext cx="1846769" cy="27622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6254959-2B5B-B405-75CD-4CC88119D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184" y="2332444"/>
            <a:ext cx="1846769" cy="2754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オーディオ 18">
            <a:extLst>
              <a:ext uri="{FF2B5EF4-FFF2-40B4-BE49-F238E27FC236}">
                <a16:creationId xmlns:a16="http://schemas.microsoft.com/office/drawing/2014/main" id="{80272450-29AD-CBF8-2848-637AFA58F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84"/>
    </mc:Choice>
    <mc:Fallback>
      <p:transition advTm="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3B8A-DD15-4F12-EB11-4E2AD47F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F42D8F5-E69C-7F92-E161-6CCC36B78BB6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7F498D-2DA0-AEE9-4416-A0F68888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効くまで時間がかかる？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62BAA3B-46A0-D1C8-8965-BEA67E85F59E}"/>
              </a:ext>
            </a:extLst>
          </p:cNvPr>
          <p:cNvSpPr txBox="1">
            <a:spLocks/>
          </p:cNvSpPr>
          <p:nvPr/>
        </p:nvSpPr>
        <p:spPr>
          <a:xfrm>
            <a:off x="1842608" y="146299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早く効かないと意味がないのに</a:t>
            </a:r>
            <a:r>
              <a:rPr lang="en-US" altLang="ja-JP" sz="4000" dirty="0">
                <a:latin typeface="+mj-lt"/>
                <a:ea typeface="Meiryo" panose="020B0604030504040204" pitchFamily="34" charset="-128"/>
              </a:rPr>
              <a:t>…</a:t>
            </a:r>
          </a:p>
        </p:txBody>
      </p:sp>
      <p:pic>
        <p:nvPicPr>
          <p:cNvPr id="17410" name="Picture 2" descr="具合の悪い人のイラスト（女性）">
            <a:extLst>
              <a:ext uri="{FF2B5EF4-FFF2-40B4-BE49-F238E27FC236}">
                <a16:creationId xmlns:a16="http://schemas.microsoft.com/office/drawing/2014/main" id="{B888B92B-B53D-5904-E651-4771679DE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8" y="2204363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33F023-F099-4AE8-BB1D-0A323E93144F}"/>
              </a:ext>
            </a:extLst>
          </p:cNvPr>
          <p:cNvSpPr txBox="1">
            <a:spLocks/>
          </p:cNvSpPr>
          <p:nvPr/>
        </p:nvSpPr>
        <p:spPr>
          <a:xfrm>
            <a:off x="1842608" y="489787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こんなに辛いのに早く良くして</a:t>
            </a:r>
            <a:r>
              <a:rPr lang="en-US" altLang="ja-JP" sz="4000" dirty="0">
                <a:latin typeface="+mj-lt"/>
                <a:ea typeface="Meiryo" panose="020B0604030504040204" pitchFamily="34" charset="-128"/>
              </a:rPr>
              <a:t>…</a:t>
            </a:r>
          </a:p>
        </p:txBody>
      </p:sp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C8EACAB8-3F29-56FC-CE45-000517B86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4"/>
    </mc:Choice>
    <mc:Fallback>
      <p:transition spd="slow" advTm="1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1" x="8099425" y="4405313"/>
          <p14:tracePt t="990" x="8085138" y="4405313"/>
          <p14:tracePt t="1908" x="5683250" y="2687638"/>
          <p14:tracePt t="1916" x="5561013" y="2652713"/>
          <p14:tracePt t="1920" x="5418138" y="2630488"/>
          <p14:tracePt t="1941" x="5268913" y="2566988"/>
          <p14:tracePt t="1945" x="4933950" y="2466975"/>
          <p14:tracePt t="1959" x="4741863" y="2387600"/>
          <p14:tracePt t="1964" x="4556125" y="2338388"/>
          <p14:tracePt t="1970" x="4378325" y="2274888"/>
          <p14:tracePt t="1974" x="4221163" y="2203450"/>
          <p14:tracePt t="1989" x="4057650" y="2138363"/>
          <p14:tracePt t="1993" x="3892550" y="2074863"/>
          <p14:tracePt t="2005" x="3743325" y="2003425"/>
          <p14:tracePt t="2009" x="3608388" y="1938338"/>
          <p14:tracePt t="2021" x="3465513" y="1868488"/>
          <p14:tracePt t="2025" x="3328988" y="1789113"/>
          <p14:tracePt t="2041" x="3065463" y="1639888"/>
          <p14:tracePt t="2048" x="2951163" y="1554163"/>
          <p14:tracePt t="2059" x="2844800" y="1490663"/>
          <p14:tracePt t="2071" x="2795588" y="1454150"/>
          <p14:tracePt t="2075" x="2616200" y="1311275"/>
          <p14:tracePt t="2079" x="2581275" y="1276350"/>
          <p14:tracePt t="2095" x="2487613" y="1204913"/>
          <p14:tracePt t="2101" x="2432050" y="1127125"/>
          <p14:tracePt t="2105" x="2366963" y="1047750"/>
          <p14:tracePt t="2119" x="2317750" y="990600"/>
          <p14:tracePt t="2129" x="2281238" y="927100"/>
          <p14:tracePt t="2133" x="2252663" y="876300"/>
          <p14:tracePt t="2136" x="2238375" y="847725"/>
          <p14:tracePt t="2152" x="2217738" y="749300"/>
          <p14:tracePt t="2159" x="2217738" y="712788"/>
          <p14:tracePt t="2175" x="2217738" y="692150"/>
          <p14:tracePt t="2179" x="2217738" y="663575"/>
          <p14:tracePt t="2187" x="2217738" y="649288"/>
          <p14:tracePt t="2194" x="2217738" y="641350"/>
          <p14:tracePt t="2203" x="2217738" y="627063"/>
          <p14:tracePt t="2208" x="2217738" y="612775"/>
          <p14:tracePt t="2221" x="2217738" y="598488"/>
          <p14:tracePt t="2234" x="2232025" y="592138"/>
          <p14:tracePt t="2248" x="2252663" y="592138"/>
          <p14:tracePt t="2254" x="2281238" y="577850"/>
          <p14:tracePt t="2260" x="2303463" y="563563"/>
          <p14:tracePt t="2264" x="2338388" y="549275"/>
          <p14:tracePt t="2278" x="2381250" y="534988"/>
          <p14:tracePt t="2284" x="2417763" y="527050"/>
          <p14:tracePt t="2288" x="2452688" y="512763"/>
          <p14:tracePt t="2302" x="2501900" y="498475"/>
          <p14:tracePt t="2306" x="2552700" y="484188"/>
          <p14:tracePt t="2315" x="2587625" y="477838"/>
          <p14:tracePt t="2328" x="2638425" y="463550"/>
          <p14:tracePt t="2334" x="2701925" y="449263"/>
          <p14:tracePt t="2338" x="2767013" y="434975"/>
          <p14:tracePt t="2359" x="2879725" y="434975"/>
          <p14:tracePt t="2364" x="2944813" y="434975"/>
          <p14:tracePt t="2373" x="3001963" y="434975"/>
          <p14:tracePt t="2378" x="3065463" y="434975"/>
          <p14:tracePt t="2391" x="3144838" y="434975"/>
          <p14:tracePt t="2404" x="3201988" y="434975"/>
          <p14:tracePt t="2409" x="3265488" y="449263"/>
          <p14:tracePt t="2413" x="3343275" y="463550"/>
          <p14:tracePt t="2418" x="3408363" y="477838"/>
          <p14:tracePt t="2432" x="3479800" y="498475"/>
          <p14:tracePt t="2437" x="3557588" y="527050"/>
          <p14:tracePt t="2450" x="3714750" y="563563"/>
          <p14:tracePt t="2464" x="3806825" y="592138"/>
          <p14:tracePt t="2469" x="3957638" y="612775"/>
          <p14:tracePt t="2474" x="4070350" y="649288"/>
          <p14:tracePt t="2487" x="4170363" y="677863"/>
          <p14:tracePt t="2497" x="4306888" y="698500"/>
          <p14:tracePt t="2502" x="4441825" y="727075"/>
          <p14:tracePt t="2507" x="4605338" y="749300"/>
          <p14:tracePt t="2514" x="4770438" y="776288"/>
          <p14:tracePt t="2532" x="5154613" y="841375"/>
          <p14:tracePt t="2542" x="5332413" y="876300"/>
          <p14:tracePt t="2546" x="5532438" y="898525"/>
          <p14:tracePt t="2561" x="5732463" y="941388"/>
          <p14:tracePt t="2565" x="5910263" y="976313"/>
          <p14:tracePt t="2575" x="6067425" y="1012825"/>
          <p14:tracePt t="2579" x="6230938" y="1047750"/>
          <p14:tracePt t="2590" x="6381750" y="1076325"/>
          <p14:tracePt t="2594" x="6530975" y="1112838"/>
          <p14:tracePt t="2608" x="6594475" y="1127125"/>
          <p14:tracePt t="2613" x="6708775" y="1162050"/>
          <p14:tracePt t="2630" x="6894513" y="1211263"/>
          <p14:tracePt t="2640" x="6986588" y="1225550"/>
          <p14:tracePt t="2644" x="7043738" y="1254125"/>
          <p14:tracePt t="2655" x="7108825" y="1276350"/>
          <p14:tracePt t="2659" x="7158038" y="1304925"/>
          <p14:tracePt t="2681" x="7258050" y="1354138"/>
          <p14:tracePt t="2686" x="7272338" y="1362075"/>
          <p14:tracePt t="2691" x="7308850" y="1390650"/>
          <p14:tracePt t="2704" x="7350125" y="1411288"/>
          <p14:tracePt t="2708" x="7372350" y="1439863"/>
          <p14:tracePt t="2721" x="7386638" y="1462088"/>
          <p14:tracePt t="2734" x="7407275" y="1476375"/>
          <p14:tracePt t="2738" x="7421563" y="1504950"/>
          <p14:tracePt t="2742" x="7435850" y="1511300"/>
          <p14:tracePt t="2756" x="7450138" y="1539875"/>
          <p14:tracePt t="2771" x="7450138" y="1554163"/>
          <p14:tracePt t="2776" x="7458075" y="1560513"/>
          <p14:tracePt t="2780" x="7458075" y="1574800"/>
          <p14:tracePt t="2792" x="7458075" y="1589088"/>
          <p14:tracePt t="2807" x="7458075" y="1603375"/>
          <p14:tracePt t="2818" x="7458075" y="1611313"/>
          <p14:tracePt t="2822" x="7458075" y="1625600"/>
          <p14:tracePt t="2835" x="7450138" y="1639888"/>
          <p14:tracePt t="2840" x="7435850" y="1654175"/>
          <p14:tracePt t="2851" x="7421563" y="1660525"/>
          <p14:tracePt t="2855" x="7407275" y="1703388"/>
          <p14:tracePt t="2868" x="7386638" y="1717675"/>
          <p14:tracePt t="2872" x="7358063" y="1754188"/>
          <p14:tracePt t="2876" x="7321550" y="1768475"/>
          <p14:tracePt t="2894" x="7251700" y="1817688"/>
          <p14:tracePt t="2906" x="7186613" y="1839913"/>
          <p14:tracePt t="2915" x="7137400" y="1868488"/>
          <p14:tracePt t="2920" x="7058025" y="1889125"/>
          <p14:tracePt t="2931" x="6937375" y="1924050"/>
          <p14:tracePt t="2936" x="6837363" y="1952625"/>
          <p14:tracePt t="2950" x="6673850" y="1989138"/>
          <p14:tracePt t="2962" x="6496050" y="2017713"/>
          <p14:tracePt t="2967" x="6373813" y="2024063"/>
          <p14:tracePt t="2978" x="6245225" y="2052638"/>
          <p14:tracePt t="2985" x="6124575" y="2066925"/>
          <p14:tracePt t="2990" x="5981700" y="2074863"/>
          <p14:tracePt t="3000" x="5846763" y="2089150"/>
          <p14:tracePt t="3010" x="5710238" y="2103438"/>
          <p14:tracePt t="3014" x="5561013" y="2117725"/>
          <p14:tracePt t="3027" x="5403850" y="2117725"/>
          <p14:tracePt t="3039" x="5268913" y="2117725"/>
          <p14:tracePt t="3044" x="5133975" y="2117725"/>
          <p14:tracePt t="3048" x="4997450" y="2117725"/>
          <p14:tracePt t="3058" x="4841875" y="2117725"/>
          <p14:tracePt t="3064" x="4691063" y="2117725"/>
          <p14:tracePt t="3081" x="4619625" y="2117725"/>
          <p14:tracePt t="3085" x="4392613" y="2074863"/>
          <p14:tracePt t="3089" x="4270375" y="2066925"/>
          <p14:tracePt t="3101" x="4127500" y="2038350"/>
          <p14:tracePt t="3106" x="4006850" y="2024063"/>
          <p14:tracePt t="3110" x="3943350" y="2024063"/>
          <p14:tracePt t="3122" x="3829050" y="2003425"/>
          <p14:tracePt t="3126" x="3743325" y="1974850"/>
          <p14:tracePt t="3140" x="3557588" y="1938338"/>
          <p14:tracePt t="3144" x="3514725" y="1938338"/>
          <p14:tracePt t="3157" x="3408363" y="1917700"/>
          <p14:tracePt t="3160" x="3300413" y="1889125"/>
          <p14:tracePt t="3171" x="3201988" y="1868488"/>
          <p14:tracePt t="3180" x="3044825" y="1817688"/>
          <p14:tracePt t="3193" x="2994025" y="1803400"/>
          <p14:tracePt t="3200" x="2730500" y="1725613"/>
          <p14:tracePt t="3214" x="2681288" y="1717675"/>
          <p14:tracePt t="3218" x="2587625" y="1674813"/>
          <p14:tracePt t="3223" x="2487613" y="1654175"/>
          <p14:tracePt t="3246" x="2238375" y="1554163"/>
          <p14:tracePt t="3251" x="2138363" y="1511300"/>
          <p14:tracePt t="3255" x="2089150" y="1490663"/>
          <p14:tracePt t="3269" x="2003425" y="1462088"/>
          <p14:tracePt t="3273" x="1903413" y="1425575"/>
          <p14:tracePt t="3286" x="1817688" y="1376363"/>
          <p14:tracePt t="3297" x="1739900" y="1339850"/>
          <p14:tracePt t="3301" x="1668463" y="1304925"/>
          <p14:tracePt t="3308" x="1604963" y="1262063"/>
          <p14:tracePt t="3311" x="1539875" y="1225550"/>
          <p14:tracePt t="3325" x="1476375" y="1176338"/>
          <p14:tracePt t="3335" x="1425575" y="1112838"/>
          <p14:tracePt t="3339" x="1376363" y="1062038"/>
          <p14:tracePt t="3351" x="1339850" y="1012825"/>
          <p14:tracePt t="3355" x="1304925" y="962025"/>
          <p14:tracePt t="3365" x="1262063" y="890588"/>
          <p14:tracePt t="3385" x="1225550" y="841375"/>
          <p14:tracePt t="3390" x="1190625" y="727075"/>
          <p14:tracePt t="3394" x="1162050" y="677863"/>
          <p14:tracePt t="3406" x="1141413" y="627063"/>
          <p14:tracePt t="3412" x="1141413" y="598488"/>
          <p14:tracePt t="3418" x="1127125" y="563563"/>
          <p14:tracePt t="3442" x="1090613" y="449263"/>
          <p14:tracePt t="3455" x="1090613" y="427038"/>
          <p14:tracePt t="3459" x="1076325" y="384175"/>
          <p14:tracePt t="3470" x="1076325" y="363538"/>
          <p14:tracePt t="3475" x="1076325" y="334963"/>
          <p14:tracePt t="3500" x="1076325" y="277813"/>
          <p14:tracePt t="3505" x="1076325" y="263525"/>
          <p14:tracePt t="3514" x="1076325" y="249238"/>
          <p14:tracePt t="3523" x="1076325" y="234950"/>
          <p14:tracePt t="3540" x="1090613" y="200025"/>
          <p14:tracePt t="3552" x="1112838" y="185738"/>
          <p14:tracePt t="3563" x="1112838" y="177800"/>
          <p14:tracePt t="3567" x="1155700" y="134938"/>
          <p14:tracePt t="3571" x="1162050" y="128588"/>
          <p14:tracePt t="3585" x="1190625" y="100013"/>
          <p14:tracePt t="3591" x="1225550" y="85725"/>
          <p14:tracePt t="3594" x="1254125" y="63500"/>
          <p14:tracePt t="3608" x="1290638" y="34925"/>
          <p14:tracePt t="3612" x="1325563" y="14288"/>
          <p14:tracePt t="4261" x="10437813" y="49213"/>
          <p14:tracePt t="4269" x="10523538" y="77788"/>
          <p14:tracePt t="4278" x="10587038" y="85725"/>
          <p14:tracePt t="4305" x="10737850" y="134938"/>
          <p14:tracePt t="4314" x="10766425" y="149225"/>
          <p14:tracePt t="4324" x="10801350" y="163513"/>
          <p14:tracePt t="4330" x="10815638" y="177800"/>
          <p14:tracePt t="4341" x="10829925" y="185738"/>
          <p14:tracePt t="4345" x="10837863" y="185738"/>
          <p14:tracePt t="4358" x="10852150" y="200025"/>
          <p14:tracePt t="4372" x="10852150" y="214313"/>
          <p14:tracePt t="4378" x="10852150" y="228600"/>
          <p14:tracePt t="4398" x="10852150" y="234950"/>
          <p14:tracePt t="4402" x="10852150" y="249238"/>
          <p14:tracePt t="4410" x="10852150" y="263525"/>
          <p14:tracePt t="4419" x="10852150" y="277813"/>
          <p14:tracePt t="4423" x="10837863" y="285750"/>
          <p14:tracePt t="4434" x="10837863" y="300038"/>
          <p14:tracePt t="4442" x="10829925" y="300038"/>
          <p14:tracePt t="4453" x="10815638" y="328613"/>
          <p14:tracePt t="4457" x="10801350" y="349250"/>
          <p14:tracePt t="4469" x="10780713" y="377825"/>
          <p14:tracePt t="4473" x="10752138" y="412750"/>
          <p14:tracePt t="4490" x="10652125" y="484188"/>
          <p14:tracePt t="4501" x="10566400" y="563563"/>
          <p14:tracePt t="4508" x="10488613" y="641350"/>
          <p14:tracePt t="4512" x="10388600" y="698500"/>
          <p14:tracePt t="4527" x="10337800" y="741363"/>
          <p14:tracePt t="4530" x="10188575" y="841375"/>
          <p14:tracePt t="4542" x="10067925" y="912813"/>
          <p14:tracePt t="4552" x="9953625" y="976313"/>
          <p14:tracePt t="4556" x="9902825" y="998538"/>
          <p14:tracePt t="4560" x="9788525" y="1047750"/>
          <p14:tracePt t="4576" x="9704388" y="1090613"/>
          <p14:tracePt t="4580" x="9604375" y="1127125"/>
          <p14:tracePt t="4589" x="9510713" y="1162050"/>
          <p14:tracePt t="4593" x="9439275" y="1190625"/>
          <p14:tracePt t="4606" x="9361488" y="1211263"/>
          <p14:tracePt t="4611" x="9297988" y="1225550"/>
          <p14:tracePt t="4619" x="9240838" y="1254125"/>
          <p14:tracePt t="4626" x="9190038" y="1262063"/>
          <p14:tracePt t="4640" x="9140825" y="1290638"/>
          <p14:tracePt t="4644" x="9075738" y="1304925"/>
          <p14:tracePt t="4658" x="9026525" y="1311275"/>
          <p14:tracePt t="4661" x="8975725" y="1325563"/>
          <p14:tracePt t="4665" x="8912225" y="1354138"/>
          <p14:tracePt t="4677" x="8863013" y="1362075"/>
          <p14:tracePt t="4685" x="8812213" y="1376363"/>
          <p14:tracePt t="4689" x="8748713" y="1376363"/>
          <p14:tracePt t="4701" x="8712200" y="1404938"/>
          <p14:tracePt t="4715" x="8648700" y="1411288"/>
          <p14:tracePt t="4720" x="8597900" y="1425575"/>
          <p14:tracePt t="4726" x="8548688" y="1439863"/>
          <p14:tracePt t="4729" x="8485188" y="1462088"/>
          <p14:tracePt t="4747" x="8362950" y="1490663"/>
          <p14:tracePt t="4763" x="8285163" y="1504950"/>
          <p14:tracePt t="4768" x="8213725" y="1525588"/>
          <p14:tracePt t="4772" x="8134350" y="1554163"/>
          <p14:tracePt t="4786" x="8064500" y="1560513"/>
          <p14:tracePt t="4790" x="7913688" y="1589088"/>
          <p14:tracePt t="4794" x="7813675" y="1611313"/>
          <p14:tracePt t="4809" x="7707313" y="1639888"/>
          <p14:tracePt t="4813" x="7600950" y="1654175"/>
          <p14:tracePt t="4825" x="7472363" y="1674813"/>
          <p14:tracePt t="4829" x="7350125" y="1703388"/>
          <p14:tracePt t="4839" x="7223125" y="1725613"/>
          <p14:tracePt t="4853" x="6937375" y="1774825"/>
          <p14:tracePt t="4863" x="6794500" y="1803400"/>
          <p14:tracePt t="4868" x="6659563" y="1817688"/>
          <p14:tracePt t="4874" x="6508750" y="1825625"/>
          <p14:tracePt t="4898" x="6230938" y="1854200"/>
          <p14:tracePt t="4902" x="6081713" y="1868488"/>
          <p14:tracePt t="4906" x="5961063" y="1874838"/>
          <p14:tracePt t="4919" x="5818188" y="1889125"/>
          <p14:tracePt t="4927" x="5668963" y="1889125"/>
          <p14:tracePt t="4943" x="5397500" y="1903413"/>
          <p14:tracePt t="4947" x="5254625" y="1903413"/>
          <p14:tracePt t="4958" x="5133975" y="1903413"/>
          <p14:tracePt t="4972" x="4997450" y="1903413"/>
          <p14:tracePt t="4976" x="4841875" y="1903413"/>
          <p14:tracePt t="4980" x="4691063" y="1917700"/>
          <p14:tracePt t="4990" x="4556125" y="1917700"/>
          <p14:tracePt t="5006" x="4406900" y="1917700"/>
          <p14:tracePt t="5013" x="4127500" y="1924050"/>
          <p14:tracePt t="5022" x="4021138" y="1938338"/>
          <p14:tracePt t="5036" x="3878263" y="1938338"/>
          <p14:tracePt t="5040" x="3814763" y="1938338"/>
          <p14:tracePt t="5044" x="3692525" y="1938338"/>
          <p14:tracePt t="5054" x="3579813" y="1938338"/>
          <p14:tracePt t="5064" x="3465513" y="1938338"/>
          <p14:tracePt t="5074" x="3357563" y="1938338"/>
          <p14:tracePt t="5078" x="3244850" y="1938338"/>
          <p14:tracePt t="5087" x="3130550" y="1938338"/>
          <p14:tracePt t="5095" x="3044825" y="1938338"/>
          <p14:tracePt t="5107" x="2930525" y="1938338"/>
          <p14:tracePt t="5111" x="2830513" y="1924050"/>
          <p14:tracePt t="5118" x="2738438" y="1917700"/>
          <p14:tracePt t="5130" x="2638425" y="1917700"/>
          <p14:tracePt t="5138" x="2538413" y="1903413"/>
          <p14:tracePt t="5142" x="2466975" y="1889125"/>
          <p14:tracePt t="5154" x="2381250" y="1874838"/>
          <p14:tracePt t="5158" x="2289175" y="1868488"/>
          <p14:tracePt t="5174" x="2217738" y="1854200"/>
          <p14:tracePt t="5177" x="2138363" y="1839913"/>
          <p14:tracePt t="5180" x="2066925" y="1817688"/>
          <p14:tracePt t="5193" x="1989138" y="1803400"/>
          <p14:tracePt t="5201" x="1917700" y="1774825"/>
          <p14:tracePt t="5208" x="1854200" y="1754188"/>
          <p14:tracePt t="5224" x="1754188" y="1717675"/>
          <p14:tracePt t="5233" x="1689100" y="1689100"/>
          <p14:tracePt t="5241" x="1654175" y="1660525"/>
          <p14:tracePt t="5248" x="1604963" y="1639888"/>
          <p14:tracePt t="5264" x="1562100" y="1611313"/>
          <p14:tracePt t="5269" x="1511300" y="1589088"/>
          <p14:tracePt t="5273" x="1476375" y="1560513"/>
          <p14:tracePt t="5284" x="1439863" y="1539875"/>
          <p14:tracePt t="5288" x="1390650" y="1504950"/>
          <p14:tracePt t="5305" x="1362075" y="1476375"/>
          <p14:tracePt t="5309" x="1311275" y="1439863"/>
          <p14:tracePt t="5313" x="1304925" y="1425575"/>
          <p14:tracePt t="5323" x="1262063" y="1376363"/>
          <p14:tracePt t="5327" x="1254125" y="1362075"/>
          <p14:tracePt t="5342" x="1190625" y="1311275"/>
          <p14:tracePt t="5354" x="1176338" y="1290638"/>
          <p14:tracePt t="5358" x="1155700" y="1262063"/>
          <p14:tracePt t="5369" x="1141413" y="1239838"/>
          <p14:tracePt t="5383" x="1112838" y="1225550"/>
          <p14:tracePt t="5386" x="1090613" y="1176338"/>
          <p14:tracePt t="5390" x="1090613" y="1162050"/>
          <p14:tracePt t="5402" x="1062038" y="1154113"/>
          <p14:tracePt t="5417" x="1041400" y="1098550"/>
          <p14:tracePt t="5421" x="1027113" y="1076325"/>
          <p14:tracePt t="5425" x="1012825" y="1062038"/>
          <p14:tracePt t="5436" x="998538" y="1041400"/>
          <p14:tracePt t="5440" x="990600" y="998538"/>
          <p14:tracePt t="5454" x="990600" y="990600"/>
          <p14:tracePt t="5458" x="976313" y="962025"/>
          <p14:tracePt t="5467" x="976313" y="947738"/>
          <p14:tracePt t="5472" x="962025" y="941388"/>
          <p14:tracePt t="5482" x="962025" y="927100"/>
          <p14:tracePt t="5494" x="962025" y="912813"/>
          <p14:tracePt t="5512" x="962025" y="898525"/>
          <p14:tracePt t="5546" x="962025" y="890588"/>
          <p14:tracePt t="5572" x="976313" y="876300"/>
          <p14:tracePt t="5594" x="998538" y="862013"/>
          <p14:tracePt t="5600" x="1012825" y="847725"/>
          <p14:tracePt t="5612" x="1041400" y="847725"/>
          <p14:tracePt t="5618" x="1062038" y="841375"/>
          <p14:tracePt t="5628" x="1090613" y="827088"/>
          <p14:tracePt t="5636" x="1141413" y="812800"/>
          <p14:tracePt t="5645" x="1190625" y="790575"/>
          <p14:tracePt t="5651" x="1254125" y="776288"/>
          <p14:tracePt t="5665" x="1325563" y="749300"/>
          <p14:tracePt t="5670" x="1390650" y="741363"/>
          <p14:tracePt t="5673" x="1462088" y="712788"/>
          <p14:tracePt t="5688" x="1525588" y="692150"/>
          <p14:tracePt t="5692" x="1611313" y="663575"/>
          <p14:tracePt t="5701" x="1703388" y="627063"/>
          <p14:tracePt t="5708" x="1789113" y="612775"/>
          <p14:tracePt t="5717" x="1925638" y="577850"/>
          <p14:tracePt t="5722" x="1974850" y="563563"/>
          <p14:tracePt t="5735" x="2074863" y="534988"/>
          <p14:tracePt t="5739" x="2152650" y="527050"/>
          <p14:tracePt t="5751" x="2252663" y="498475"/>
          <p14:tracePt t="5755" x="2352675" y="498475"/>
          <p14:tracePt t="5768" x="2438400" y="484188"/>
          <p14:tracePt t="5772" x="2530475" y="477838"/>
          <p14:tracePt t="5781" x="2616200" y="463550"/>
          <p14:tracePt t="5787" x="2701925" y="449263"/>
          <p14:tracePt t="5801" x="2781300" y="449263"/>
          <p14:tracePt t="5805" x="2851150" y="434975"/>
          <p14:tracePt t="5817" x="2944813" y="434975"/>
          <p14:tracePt t="5828" x="3101975" y="427038"/>
          <p14:tracePt t="5838" x="3179763" y="427038"/>
          <p14:tracePt t="5843" x="3244850" y="427038"/>
          <p14:tracePt t="5858" x="3379788" y="412750"/>
          <p14:tracePt t="5869" x="3443288" y="412750"/>
          <p14:tracePt t="5877" x="3514725" y="412750"/>
          <p14:tracePt t="5885" x="3579813" y="412750"/>
          <p14:tracePt t="5896" x="3643313" y="412750"/>
          <p14:tracePt t="5901" x="3706813" y="412750"/>
          <p14:tracePt t="5905" x="3778250" y="412750"/>
          <p14:tracePt t="5915" x="3857625" y="412750"/>
          <p14:tracePt t="5925" x="3929063" y="412750"/>
          <p14:tracePt t="5934" x="4021138" y="412750"/>
          <p14:tracePt t="5941" x="4092575" y="412750"/>
          <p14:tracePt t="5954" x="4192588" y="398463"/>
          <p14:tracePt t="5958" x="4270375" y="398463"/>
          <p14:tracePt t="5962" x="4356100" y="384175"/>
          <p14:tracePt t="5973" x="4427538" y="384175"/>
          <p14:tracePt t="5981" x="4519613" y="377825"/>
          <p14:tracePt t="6001" x="4605338" y="377825"/>
          <p14:tracePt t="6005" x="4770438" y="349250"/>
          <p14:tracePt t="6015" x="4841875" y="349250"/>
          <p14:tracePt t="6020" x="4933950" y="349250"/>
          <p14:tracePt t="6031" x="5005388" y="349250"/>
          <p14:tracePt t="6040" x="5097463" y="349250"/>
          <p14:tracePt t="6044" x="5183188" y="349250"/>
          <p14:tracePt t="6054" x="5254625" y="349250"/>
          <p14:tracePt t="6061" x="5332413" y="349250"/>
          <p14:tracePt t="6073" x="5418138" y="349250"/>
          <p14:tracePt t="6076" x="5497513" y="349250"/>
          <p14:tracePt t="6086" x="5568950" y="349250"/>
          <p14:tracePt t="6094" x="5710238" y="349250"/>
          <p14:tracePt t="6102" x="5761038" y="349250"/>
          <p14:tracePt t="6107" x="5846763" y="349250"/>
          <p14:tracePt t="6118" x="5932488" y="349250"/>
          <p14:tracePt t="6127" x="6018213" y="349250"/>
          <p14:tracePt t="6134" x="6173788" y="349250"/>
          <p14:tracePt t="6148" x="6273800" y="349250"/>
          <p14:tracePt t="6154" x="6324600" y="349250"/>
          <p14:tracePt t="6158" x="6430963" y="349250"/>
          <p14:tracePt t="6170" x="6545263" y="349250"/>
          <p14:tracePt t="6174" x="6708775" y="363538"/>
          <p14:tracePt t="6187" x="6808788" y="377825"/>
          <p14:tracePt t="6191" x="6937375" y="377825"/>
          <p14:tracePt t="6201" x="7043738" y="384175"/>
          <p14:tracePt t="6205" x="7108825" y="384175"/>
          <p14:tracePt t="6214" x="7223125" y="398463"/>
          <p14:tracePt t="6231" x="7335838" y="398463"/>
          <p14:tracePt t="6235" x="7450138" y="412750"/>
          <p14:tracePt t="6239" x="7607300" y="427038"/>
          <p14:tracePt t="6251" x="7672388" y="427038"/>
          <p14:tracePt t="6254" x="7770813" y="434975"/>
          <p14:tracePt t="6264" x="7885113" y="434975"/>
          <p14:tracePt t="6273" x="7970838" y="449263"/>
          <p14:tracePt t="6277" x="8070850" y="463550"/>
          <p14:tracePt t="6288" x="8185150" y="477838"/>
          <p14:tracePt t="6292" x="8270875" y="477838"/>
          <p14:tracePt t="6305" x="8377238" y="498475"/>
          <p14:tracePt t="6323" x="8548688" y="512763"/>
          <p14:tracePt t="6327" x="8626475" y="527050"/>
          <p14:tracePt t="6339" x="8697913" y="534988"/>
          <p14:tracePt t="6343" x="8763000" y="549275"/>
          <p14:tracePt t="6355" x="8834438" y="577850"/>
          <p14:tracePt t="6364" x="8863013" y="577850"/>
          <p14:tracePt t="6369" x="8940800" y="592138"/>
          <p14:tracePt t="6373" x="8990013" y="598488"/>
          <p14:tracePt t="6387" x="9040813" y="612775"/>
          <p14:tracePt t="6391" x="9075738" y="627063"/>
          <p14:tracePt t="6411" x="9147175" y="641350"/>
          <p14:tracePt t="6414" x="9175750" y="641350"/>
          <p14:tracePt t="6426" x="9212263" y="649288"/>
          <p14:tracePt t="6435" x="9247188" y="663575"/>
          <p14:tracePt t="6439" x="9275763" y="663575"/>
          <p14:tracePt t="6456" x="9340850" y="692150"/>
          <p14:tracePt t="6469" x="9361488" y="692150"/>
          <p14:tracePt t="6473" x="9375775" y="698500"/>
          <p14:tracePt t="6481" x="9396413" y="712788"/>
          <p14:tracePt t="6490" x="9424988" y="712788"/>
          <p14:tracePt t="6494" x="9439275" y="727075"/>
          <p14:tracePt t="6505" x="9453563" y="741363"/>
          <p14:tracePt t="6522" x="9461500" y="741363"/>
          <p14:tracePt t="6526" x="9475788" y="749300"/>
          <p14:tracePt t="6530" x="9490075" y="762000"/>
          <p14:tracePt t="6534" x="9504363" y="762000"/>
          <p14:tracePt t="6545" x="9504363" y="776288"/>
          <p14:tracePt t="6557" x="9510713" y="776288"/>
          <p14:tracePt t="6561" x="9510713" y="790575"/>
          <p14:tracePt t="6568" x="9525000" y="798513"/>
          <p14:tracePt t="6590" x="9539288" y="812800"/>
          <p14:tracePt t="6605" x="9539288" y="827088"/>
          <p14:tracePt t="6617" x="9553575" y="841375"/>
          <p14:tracePt t="6636" x="9553575" y="847725"/>
          <p14:tracePt t="6654" x="9553575" y="862013"/>
          <p14:tracePt t="6658" x="9553575" y="876300"/>
          <p14:tracePt t="6666" x="9561513" y="890588"/>
          <p14:tracePt t="6678" x="9561513" y="898525"/>
          <p14:tracePt t="6682" x="9561513" y="927100"/>
          <p14:tracePt t="6696" x="9561513" y="947738"/>
          <p14:tracePt t="6707" x="9561513" y="962025"/>
          <p14:tracePt t="6717" x="9561513" y="976313"/>
          <p14:tracePt t="6722" x="9561513" y="990600"/>
          <p14:tracePt t="6743" x="9561513" y="998538"/>
          <p14:tracePt t="6747" x="9561513" y="1027113"/>
          <p14:tracePt t="6756" x="9561513" y="1041400"/>
          <p14:tracePt t="6761" x="9561513" y="1047750"/>
          <p14:tracePt t="6772" x="9553575" y="1076325"/>
          <p14:tracePt t="6792" x="9553575" y="1090613"/>
          <p14:tracePt t="6796" x="9539288" y="1098550"/>
          <p14:tracePt t="6818" x="9510713" y="1141413"/>
          <p14:tracePt t="6829" x="9504363" y="1154113"/>
          <p14:tracePt t="6835" x="9490075" y="1176338"/>
          <p14:tracePt t="6846" x="9461500" y="1190625"/>
          <p14:tracePt t="6851" x="9453563" y="1204913"/>
          <p14:tracePt t="6862" x="9410700" y="1225550"/>
          <p14:tracePt t="6878" x="9375775" y="1239838"/>
          <p14:tracePt t="6882" x="9275763" y="1276350"/>
          <p14:tracePt t="6894" x="9240838" y="1304925"/>
          <p14:tracePt t="6898" x="9175750" y="1325563"/>
          <p14:tracePt t="6922" x="8877300" y="1411288"/>
          <p14:tracePt t="6929" x="8777288" y="1425575"/>
          <p14:tracePt t="6939" x="8648700" y="1454150"/>
          <p14:tracePt t="6957" x="8385175" y="1504950"/>
          <p14:tracePt t="6961" x="8213725" y="1511300"/>
          <p14:tracePt t="6971" x="8050213" y="1539875"/>
          <p14:tracePt t="6987" x="7721600" y="1560513"/>
          <p14:tracePt t="6997" x="7558088" y="1574800"/>
          <p14:tracePt t="7011" x="7386638" y="1589088"/>
          <p14:tracePt t="7015" x="7223125" y="1603375"/>
          <p14:tracePt t="7019" x="7072313" y="1603375"/>
          <p14:tracePt t="7031" x="6923088" y="1603375"/>
          <p14:tracePt t="7039" x="6759575" y="1603375"/>
          <p14:tracePt t="7043" x="6623050" y="1603375"/>
          <p14:tracePt t="7053" x="6473825" y="1603375"/>
          <p14:tracePt t="7061" x="6330950" y="1603375"/>
          <p14:tracePt t="7070" x="6210300" y="1603375"/>
          <p14:tracePt t="7078" x="6067425" y="1603375"/>
          <p14:tracePt t="7087" x="5932488" y="1603375"/>
          <p14:tracePt t="7101" x="5795963" y="1589088"/>
          <p14:tracePt t="7106" x="5661025" y="1574800"/>
          <p14:tracePt t="7110" x="5518150" y="1560513"/>
          <p14:tracePt t="7122" x="5397500" y="1554163"/>
          <p14:tracePt t="7138" x="5248275" y="1539875"/>
          <p14:tracePt t="7143" x="4968875" y="1525588"/>
          <p14:tracePt t="7151" x="4819650" y="1525588"/>
          <p14:tracePt t="7156" x="4670425" y="1511300"/>
          <p14:tracePt t="7175" x="4378325" y="1511300"/>
          <p14:tracePt t="7179" x="4227513" y="1504950"/>
          <p14:tracePt t="7191" x="4078288" y="1504950"/>
          <p14:tracePt t="7195" x="3929063" y="1504950"/>
          <p14:tracePt t="7205" x="3778250" y="1490663"/>
          <p14:tracePt t="7213" x="3643313" y="1490663"/>
          <p14:tracePt t="7224" x="3494088" y="1490663"/>
          <p14:tracePt t="7228" x="3365500" y="1476375"/>
          <p14:tracePt t="7238" x="3294063" y="1476375"/>
          <p14:tracePt t="7247" x="3165475" y="1462088"/>
          <p14:tracePt t="7255" x="3044825" y="1454150"/>
          <p14:tracePt t="7259" x="2944813" y="1439863"/>
          <p14:tracePt t="7271" x="2752725" y="1439863"/>
          <p14:tracePt t="7281" x="2701925" y="1425575"/>
          <p14:tracePt t="7285" x="2587625" y="1411288"/>
          <p14:tracePt t="7297" x="2481263" y="1404938"/>
          <p14:tracePt t="7302" x="2389188" y="1390650"/>
          <p14:tracePt t="7314" x="2281238" y="1376363"/>
          <p14:tracePt t="7324" x="2174875" y="1362075"/>
          <p14:tracePt t="7328" x="2074863" y="1354138"/>
          <p14:tracePt t="7331" x="1974850" y="1325563"/>
          <p14:tracePt t="7345" x="1874838" y="1311275"/>
          <p14:tracePt t="7351" x="1789113" y="1304925"/>
          <p14:tracePt t="7357" x="1689100" y="1290638"/>
          <p14:tracePt t="7367" x="1604963" y="1276350"/>
          <p14:tracePt t="7380" x="1439863" y="1239838"/>
          <p14:tracePt t="7391" x="1354138" y="1225550"/>
          <p14:tracePt t="7401" x="1276350" y="1211263"/>
          <p14:tracePt t="7405" x="1212850" y="1190625"/>
          <p14:tracePt t="7419" x="1155700" y="1176338"/>
          <p14:tracePt t="7426" x="1098550" y="1154113"/>
          <p14:tracePt t="7431" x="1047750" y="1141413"/>
          <p14:tracePt t="7443" x="998538" y="1127125"/>
          <p14:tracePt t="7447" x="962025" y="1112838"/>
          <p14:tracePt t="7460" x="927100" y="1090613"/>
          <p14:tracePt t="7464" x="898525" y="1090613"/>
          <p14:tracePt t="7483" x="827088" y="1047750"/>
          <p14:tracePt t="7490" x="798513" y="1041400"/>
          <p14:tracePt t="7494" x="777875" y="1027113"/>
          <p14:tracePt t="7507" x="749300" y="1012825"/>
          <p14:tracePt t="7511" x="741363" y="998538"/>
          <p14:tracePt t="7521" x="712788" y="990600"/>
          <p14:tracePt t="7530" x="698500" y="976313"/>
          <p14:tracePt t="7538" x="698500" y="962025"/>
          <p14:tracePt t="7546" x="692150" y="947738"/>
          <p14:tracePt t="7560" x="677863" y="941388"/>
          <p14:tracePt t="7570" x="677863" y="927100"/>
          <p14:tracePt t="7586" x="677863" y="912813"/>
          <p14:tracePt t="7594" x="677863" y="898525"/>
          <p14:tracePt t="7610" x="677863" y="890588"/>
          <p14:tracePt t="7614" x="677863" y="876300"/>
          <p14:tracePt t="7624" x="677863" y="862013"/>
          <p14:tracePt t="7634" x="692150" y="847725"/>
          <p14:tracePt t="7642" x="692150" y="841375"/>
          <p14:tracePt t="7647" x="692150" y="827088"/>
          <p14:tracePt t="7669" x="698500" y="812800"/>
          <p14:tracePt t="7673" x="712788" y="790575"/>
          <p14:tracePt t="7682" x="712788" y="776288"/>
          <p14:tracePt t="7687" x="727075" y="762000"/>
          <p14:tracePt t="7698" x="741363" y="741363"/>
          <p14:tracePt t="7711" x="741363" y="727075"/>
          <p14:tracePt t="7726" x="749300" y="712788"/>
          <p14:tracePt t="7734" x="777875" y="677863"/>
          <p14:tracePt t="7738" x="798513" y="663575"/>
          <p14:tracePt t="7751" x="812800" y="641350"/>
          <p14:tracePt t="7755" x="827088" y="627063"/>
          <p14:tracePt t="7759" x="847725" y="612775"/>
          <p14:tracePt t="7776" x="890588" y="577850"/>
          <p14:tracePt t="7789" x="912813" y="549275"/>
          <p14:tracePt t="7793" x="947738" y="534988"/>
          <p14:tracePt t="7804" x="990600" y="527050"/>
          <p14:tracePt t="7817" x="1047750" y="484188"/>
          <p14:tracePt t="7822" x="1127125" y="463550"/>
          <p14:tracePt t="7826" x="1212850" y="434975"/>
          <p14:tracePt t="7837" x="1311275" y="412750"/>
          <p14:tracePt t="7845" x="1411288" y="384175"/>
          <p14:tracePt t="7851" x="1539875" y="349250"/>
          <p14:tracePt t="7859" x="1674813" y="328613"/>
          <p14:tracePt t="7869" x="1825625" y="285750"/>
          <p14:tracePt t="7873" x="1989138" y="263525"/>
          <p14:tracePt t="7887" x="2138363" y="234950"/>
          <p14:tracePt t="7891" x="2303463" y="214313"/>
          <p14:tracePt t="7909" x="2487613" y="185738"/>
          <p14:tracePt t="7913" x="2844800" y="163513"/>
          <p14:tracePt t="7925" x="3044825" y="149225"/>
          <p14:tracePt t="7929" x="3230563" y="149225"/>
          <p14:tracePt t="7940" x="3414713" y="134938"/>
          <p14:tracePt t="7944" x="3608388" y="128588"/>
          <p14:tracePt t="7957" x="3806825" y="114300"/>
          <p14:tracePt t="7975" x="4178300" y="114300"/>
          <p14:tracePt t="7982" x="4378325" y="114300"/>
          <p14:tracePt t="7986" x="4556125" y="114300"/>
          <p14:tracePt t="7996" x="4741863" y="100013"/>
          <p14:tracePt t="8008" x="4919663" y="100013"/>
          <p14:tracePt t="8021" x="5083175" y="100013"/>
          <p14:tracePt t="8025" x="5248275" y="100013"/>
          <p14:tracePt t="8028" x="5397500" y="100013"/>
          <p14:tracePt t="8037" x="5546725" y="100013"/>
          <p14:tracePt t="8044" x="5683250" y="100013"/>
          <p14:tracePt t="8054" x="5761038" y="100013"/>
          <p14:tracePt t="8058" x="5881688" y="100013"/>
          <p14:tracePt t="8071" x="6081713" y="100013"/>
          <p14:tracePt t="8076" x="6196013" y="100013"/>
          <p14:tracePt t="8082" x="6259513" y="100013"/>
          <p14:tracePt t="8092" x="6345238" y="100013"/>
          <p14:tracePt t="8101" x="6445250" y="100013"/>
          <p14:tracePt t="8121" x="6545263" y="100013"/>
          <p14:tracePt t="8125" x="6694488" y="128588"/>
          <p14:tracePt t="8134" x="6773863" y="128588"/>
          <p14:tracePt t="8138" x="6845300" y="134938"/>
          <p14:tracePt t="8148" x="6923088" y="134938"/>
          <p14:tracePt t="8159" x="6994525" y="149225"/>
          <p14:tracePt t="8163" x="7072313" y="149225"/>
          <p14:tracePt t="8191" x="7137400" y="163513"/>
          <p14:tracePt t="8196" x="7358063" y="185738"/>
          <p14:tracePt t="8211" x="7435850" y="214313"/>
          <p14:tracePt t="8215" x="7507288" y="228600"/>
          <p14:tracePt t="8225" x="7600950" y="249238"/>
          <p14:tracePt t="8244" x="7672388" y="263525"/>
          <p14:tracePt t="8251" x="7885113" y="328613"/>
          <p14:tracePt t="8271" x="8013700" y="377825"/>
          <p14:tracePt t="8276" x="8064500" y="398463"/>
          <p14:tracePt t="8287" x="8121650" y="427038"/>
          <p14:tracePt t="8295" x="8148638" y="427038"/>
          <p14:tracePt t="8305" x="8213725" y="477838"/>
          <p14:tracePt t="8309" x="8248650" y="484188"/>
          <p14:tracePt t="8322" x="8262938" y="498475"/>
          <p14:tracePt t="8334" x="8328025" y="534988"/>
          <p14:tracePt t="8338" x="8334375" y="549275"/>
          <p14:tracePt t="8341" x="8348663" y="563563"/>
          <p14:tracePt t="8356" x="8399463" y="598488"/>
          <p14:tracePt t="8363" x="8413750" y="612775"/>
          <p14:tracePt t="8374" x="8434388" y="627063"/>
          <p14:tracePt t="8385" x="8448675" y="641350"/>
          <p14:tracePt t="8392" x="8462963" y="641350"/>
          <p14:tracePt t="8401" x="8477250" y="649288"/>
          <p14:tracePt t="8405" x="8485188" y="677863"/>
          <p14:tracePt t="8419" x="8513763" y="692150"/>
          <p14:tracePt t="8430" x="8528050" y="698500"/>
          <p14:tracePt t="8438" x="8534400" y="712788"/>
          <p14:tracePt t="8451" x="8562975" y="727075"/>
          <p14:tracePt t="8455" x="8562975" y="741363"/>
          <p14:tracePt t="8466" x="8577263" y="749300"/>
          <p14:tracePt t="8470" x="8583613" y="749300"/>
          <p14:tracePt t="8481" x="8597900" y="762000"/>
          <p14:tracePt t="8496" x="8597900" y="776288"/>
          <p14:tracePt t="8509" x="8612188" y="776288"/>
          <p14:tracePt t="8519" x="8612188" y="790575"/>
          <p14:tracePt t="8563" x="8612188" y="798513"/>
          <p14:tracePt t="8624" x="8597900" y="798513"/>
          <p14:tracePt t="8683" x="8583613" y="798513"/>
          <p14:tracePt t="8733" x="8577263" y="798513"/>
          <p14:tracePt t="8759" x="8562975" y="798513"/>
          <p14:tracePt t="8771" x="8548688" y="798513"/>
          <p14:tracePt t="8775" x="8528050" y="798513"/>
          <p14:tracePt t="8785" x="8499475" y="798513"/>
          <p14:tracePt t="8793" x="8462963" y="798513"/>
          <p14:tracePt t="8802" x="8428038" y="798513"/>
          <p14:tracePt t="8810" x="8377238" y="798513"/>
          <p14:tracePt t="8818" x="8328025" y="798513"/>
          <p14:tracePt t="8828" x="8270875" y="798513"/>
          <p14:tracePt t="8835" x="8199438" y="798513"/>
          <p14:tracePt t="8839" x="8134350" y="798513"/>
          <p14:tracePt t="8847" x="8085138" y="798513"/>
          <p14:tracePt t="8856" x="8021638" y="798513"/>
          <p14:tracePt t="8867" x="7970838" y="812800"/>
          <p14:tracePt t="8876" x="7913688" y="812800"/>
          <p14:tracePt t="8880" x="7870825" y="827088"/>
          <p14:tracePt t="8890" x="7850188" y="827088"/>
          <p14:tracePt t="8902" x="7785100" y="827088"/>
          <p14:tracePt t="8906" x="7750175" y="827088"/>
          <p14:tracePt t="8915" x="7700963" y="827088"/>
          <p14:tracePt t="8924" x="7658100" y="827088"/>
          <p14:tracePt t="8939" x="7607300" y="827088"/>
          <p14:tracePt t="8946" x="7486650" y="827088"/>
          <p14:tracePt t="8955" x="7421563" y="827088"/>
          <p14:tracePt t="8970" x="7300913" y="827088"/>
          <p14:tracePt t="8974" x="7186613" y="827088"/>
          <p14:tracePt t="8978" x="7058025" y="827088"/>
          <p14:tracePt t="8989" x="6923088" y="841375"/>
          <p14:tracePt t="8993" x="6788150" y="847725"/>
          <p14:tracePt t="9005" x="6645275" y="862013"/>
          <p14:tracePt t="9009" x="6473825" y="890588"/>
          <p14:tracePt t="9020" x="6310313" y="912813"/>
          <p14:tracePt t="9028" x="6145213" y="941388"/>
          <p14:tracePt t="9038" x="5981700" y="962025"/>
          <p14:tracePt t="9042" x="5832475" y="990600"/>
          <p14:tracePt t="9048" x="5683250" y="998538"/>
          <p14:tracePt t="9061" x="5618163" y="1012825"/>
          <p14:tracePt t="9078" x="5483225" y="1012825"/>
          <p14:tracePt t="9083" x="5248275" y="1041400"/>
          <p14:tracePt t="9093" x="5154613" y="1041400"/>
          <p14:tracePt t="9097" x="5054600" y="1041400"/>
          <p14:tracePt t="9107" x="4968875" y="1041400"/>
          <p14:tracePt t="9119" x="4891088" y="1041400"/>
          <p14:tracePt t="9123" x="4819650" y="1041400"/>
          <p14:tracePt t="9136" x="4756150" y="1041400"/>
          <p14:tracePt t="9141" x="4684713" y="1041400"/>
          <p14:tracePt t="9146" x="4633913" y="1041400"/>
          <p14:tracePt t="9157" x="4570413" y="1041400"/>
          <p14:tracePt t="9170" x="4505325" y="1041400"/>
          <p14:tracePt t="9173" x="4441825" y="1027113"/>
          <p14:tracePt t="9179" x="4392613" y="1027113"/>
          <p14:tracePt t="9193" x="4321175" y="1027113"/>
          <p14:tracePt t="9197" x="4256088" y="1012825"/>
          <p14:tracePt t="9202" x="4192588" y="998538"/>
          <p14:tracePt t="9214" x="4127500" y="990600"/>
          <p14:tracePt t="9226" x="4070350" y="990600"/>
          <p14:tracePt t="9230" x="4006850" y="976313"/>
          <p14:tracePt t="9234" x="3943350" y="947738"/>
          <p14:tracePt t="9248" x="3878263" y="941388"/>
          <p14:tracePt t="9253" x="3814763" y="927100"/>
          <p14:tracePt t="9263" x="3743325" y="912813"/>
          <p14:tracePt t="9268" x="3678238" y="890588"/>
          <p14:tracePt t="9287" x="3557588" y="847725"/>
          <p14:tracePt t="9291" x="3494088" y="841375"/>
          <p14:tracePt t="9302" x="3414713" y="812800"/>
          <p14:tracePt t="9306" x="3357563" y="798513"/>
          <p14:tracePt t="9318" x="3300413" y="776288"/>
          <p14:tracePt t="9325" x="3244850" y="762000"/>
          <p14:tracePt t="9333" x="3194050" y="741363"/>
          <p14:tracePt t="9352" x="3094038" y="692150"/>
          <p14:tracePt t="9356" x="3044825" y="663575"/>
          <p14:tracePt t="9367" x="3001963" y="641350"/>
          <p14:tracePt t="9371" x="2965450" y="612775"/>
          <p14:tracePt t="9381" x="2930525" y="592138"/>
          <p14:tracePt t="9398" x="2865438" y="534988"/>
          <p14:tracePt t="9402" x="2830513" y="527050"/>
          <p14:tracePt t="9413" x="2801938" y="498475"/>
          <p14:tracePt t="9425" x="2767013" y="484188"/>
          <p14:tracePt t="9429" x="2752725" y="477838"/>
          <p14:tracePt t="9439" x="2730500" y="463550"/>
          <p14:tracePt t="9443" x="2701925" y="449263"/>
          <p14:tracePt t="9454" x="2681288" y="434975"/>
          <p14:tracePt t="9462" x="2638425" y="427038"/>
          <p14:tracePt t="9477" x="2601913" y="412750"/>
          <p14:tracePt t="9481" x="2581275" y="412750"/>
          <p14:tracePt t="9485" x="2538413" y="412750"/>
          <p14:tracePt t="9497" x="2501900" y="398463"/>
          <p14:tracePt t="9502" x="2487613" y="398463"/>
          <p14:tracePt t="9512" x="2432050" y="384175"/>
          <p14:tracePt t="9518" x="2389188" y="384175"/>
          <p14:tracePt t="9527" x="2352675" y="377825"/>
          <p14:tracePt t="9531" x="2332038" y="377825"/>
          <p14:tracePt t="9541" x="2266950" y="377825"/>
          <p14:tracePt t="9551" x="2232025" y="377825"/>
          <p14:tracePt t="9559" x="2189163" y="377825"/>
          <p14:tracePt t="9568" x="2152650" y="377825"/>
          <p14:tracePt t="9576" x="2117725" y="377825"/>
          <p14:tracePt t="9602" x="2017713" y="384175"/>
          <p14:tracePt t="9608" x="1974850" y="384175"/>
          <p14:tracePt t="9612" x="1939925" y="384175"/>
          <p14:tracePt t="9622" x="1917700" y="384175"/>
          <p14:tracePt t="9631" x="1889125" y="384175"/>
          <p14:tracePt t="9658" x="1874838" y="384175"/>
          <p14:tracePt t="9663" x="1854200" y="384175"/>
          <p14:tracePt t="9672" x="1839913" y="384175"/>
          <p14:tracePt t="9696" x="1839913" y="377825"/>
          <p14:tracePt t="9709" x="1839913" y="363538"/>
          <p14:tracePt t="9733" x="1839913" y="349250"/>
          <p14:tracePt t="9737" x="1854200" y="349250"/>
          <p14:tracePt t="9741" x="1868488" y="334963"/>
          <p14:tracePt t="9760" x="1917700" y="328613"/>
          <p14:tracePt t="9770" x="1939925" y="314325"/>
          <p14:tracePt t="9774" x="2003425" y="300038"/>
          <p14:tracePt t="9784" x="2074863" y="277813"/>
          <p14:tracePt t="9794" x="2166938" y="263525"/>
          <p14:tracePt t="9798" x="2289175" y="234950"/>
          <p14:tracePt t="9813" x="2417763" y="228600"/>
          <p14:tracePt t="9823" x="2566988" y="185738"/>
          <p14:tracePt t="9827" x="2738438" y="177800"/>
          <p14:tracePt t="9830" x="2901950" y="149225"/>
          <p14:tracePt t="9844" x="3079750" y="128588"/>
          <p14:tracePt t="9851" x="3265488" y="128588"/>
          <p14:tracePt t="9855" x="3443288" y="100013"/>
          <p14:tracePt t="9868" x="3629025" y="85725"/>
          <p14:tracePt t="9872" x="3806825" y="77788"/>
          <p14:tracePt t="9884" x="3978275" y="63500"/>
          <p14:tracePt t="9892" x="4170363" y="49213"/>
          <p14:tracePt t="9896" x="4341813" y="34925"/>
          <p14:tracePt t="9909" x="4705350" y="28575"/>
          <p14:tracePt t="9919" x="4870450" y="28575"/>
          <p14:tracePt t="9936" x="5097463" y="14288"/>
          <p14:tracePt t="9944" x="5219700" y="14288"/>
          <p14:tracePt t="9954" x="5346700" y="14288"/>
          <p14:tracePt t="9961" x="5446713" y="14288"/>
          <p14:tracePt t="9982" x="5546725" y="14288"/>
          <p14:tracePt t="9988" x="5683250" y="28575"/>
          <p14:tracePt t="9991" x="5718175" y="34925"/>
          <p14:tracePt t="10003" x="5761038" y="49213"/>
          <p14:tracePt t="10022" x="5795963" y="63500"/>
          <p14:tracePt t="10027" x="5846763" y="77788"/>
          <p14:tracePt t="10030" x="5861050" y="77788"/>
          <p14:tracePt t="10041" x="5867400" y="85725"/>
          <p14:tracePt t="10060" x="5881688" y="100013"/>
          <p14:tracePt t="10090" x="5881688" y="114300"/>
          <p14:tracePt t="10168" x="5895975" y="114300"/>
          <p14:tracePt t="10177" x="5918200" y="114300"/>
          <p14:tracePt t="10188" x="5981700" y="114300"/>
          <p14:tracePt t="10191" x="6046788" y="114300"/>
          <p14:tracePt t="10202" x="6130925" y="114300"/>
          <p14:tracePt t="10212" x="6259513" y="114300"/>
          <p14:tracePt t="10220" x="6396038" y="114300"/>
          <p14:tracePt t="10228" x="6559550" y="114300"/>
          <p14:tracePt t="10236" x="6745288" y="114300"/>
          <p14:tracePt t="10245" x="6937375" y="114300"/>
          <p14:tracePt t="10251" x="7158038" y="114300"/>
          <p14:tracePt t="10263" x="7535863" y="114300"/>
          <p14:tracePt t="10268" x="7785100" y="114300"/>
          <p14:tracePt t="10272" x="8064500" y="114300"/>
          <p14:tracePt t="10281" x="8185150" y="114300"/>
          <p14:tracePt t="10291" x="8434388" y="114300"/>
          <p14:tracePt t="10297" x="8697913" y="114300"/>
          <p14:tracePt t="10308" x="8947150" y="100013"/>
          <p14:tracePt t="10318" x="9175750" y="100013"/>
          <p14:tracePt t="10322" x="9390063" y="100013"/>
          <p14:tracePt t="10330" x="9590088" y="100013"/>
          <p14:tracePt t="10341" x="9774238" y="100013"/>
          <p14:tracePt t="10351" x="9939338" y="100013"/>
          <p14:tracePt t="10355" x="10002838" y="114300"/>
          <p14:tracePt t="10365" x="10125075" y="134938"/>
          <p14:tracePt t="10376" x="10223500" y="163513"/>
          <p14:tracePt t="10387" x="10317163" y="185738"/>
          <p14:tracePt t="10392" x="10337800" y="200025"/>
          <p14:tracePt t="10396" x="10388600" y="228600"/>
          <p14:tracePt t="10410" x="10466388" y="263525"/>
          <p14:tracePt t="10414" x="10488613" y="277813"/>
          <p14:tracePt t="10429" x="10523538" y="314325"/>
          <p14:tracePt t="10434" x="10537825" y="334963"/>
          <p14:tracePt t="10450" x="10537825" y="349250"/>
          <p14:tracePt t="10455" x="10552113" y="377825"/>
          <p14:tracePt t="10460" x="10552113" y="398463"/>
          <p14:tracePt t="10470" x="10552113" y="412750"/>
          <p14:tracePt t="10474" x="10566400" y="434975"/>
          <p14:tracePt t="10486" x="10566400" y="463550"/>
          <p14:tracePt t="10493" x="10566400" y="477838"/>
          <p14:tracePt t="10501" x="10566400" y="498475"/>
          <p14:tracePt t="10509" x="10566400" y="527050"/>
          <p14:tracePt t="10523" x="10566400" y="534988"/>
          <p14:tracePt t="10527" x="10566400" y="563563"/>
          <p14:tracePt t="10535" x="10552113" y="577850"/>
          <p14:tracePt t="10539" x="10552113" y="592138"/>
          <p14:tracePt t="10551" x="10537825" y="612775"/>
          <p14:tracePt t="10556" x="10523538" y="627063"/>
          <p14:tracePt t="10582" x="10488613" y="663575"/>
          <p14:tracePt t="10586" x="10474325" y="677863"/>
          <p14:tracePt t="10597" x="10452100" y="698500"/>
          <p14:tracePt t="10610" x="10423525" y="712788"/>
          <p14:tracePt t="10614" x="10388600" y="741363"/>
          <p14:tracePt t="10625" x="10352088" y="762000"/>
          <p14:tracePt t="10629" x="10302875" y="798513"/>
          <p14:tracePt t="10644" x="10166350" y="847725"/>
          <p14:tracePt t="10657" x="10088563" y="890588"/>
          <p14:tracePt t="10661" x="9939338" y="947738"/>
          <p14:tracePt t="10673" x="9839325" y="990600"/>
          <p14:tracePt t="10684" x="9725025" y="1027113"/>
          <p14:tracePt t="10689" x="9590088" y="1062038"/>
          <p14:tracePt t="10695" x="9453563" y="1098550"/>
          <p14:tracePt t="10705" x="9326563" y="1127125"/>
          <p14:tracePt t="10710" x="9147175" y="1154113"/>
          <p14:tracePt t="10723" x="8990013" y="1176338"/>
          <p14:tracePt t="10726" x="8826500" y="1190625"/>
          <p14:tracePt t="10736" x="8662988" y="1204913"/>
          <p14:tracePt t="10744" x="8499475" y="1211263"/>
          <p14:tracePt t="10754" x="8313738" y="1225550"/>
          <p14:tracePt t="10758" x="8134350" y="1239838"/>
          <p14:tracePt t="10773" x="7950200" y="1239838"/>
          <p14:tracePt t="10778" x="7770813" y="1239838"/>
          <p14:tracePt t="10784" x="7586663" y="1239838"/>
          <p14:tracePt t="10788" x="7400925" y="1239838"/>
          <p14:tracePt t="10800" x="7208838" y="1239838"/>
          <p14:tracePt t="10808" x="7037388" y="1239838"/>
          <p14:tracePt t="10821" x="6845300" y="1239838"/>
          <p14:tracePt t="10826" x="6688138" y="1239838"/>
          <p14:tracePt t="10845" x="6508750" y="1239838"/>
          <p14:tracePt t="10850" x="6181725" y="1211263"/>
          <p14:tracePt t="10854" x="6032500" y="1204913"/>
          <p14:tracePt t="10864" x="5881688" y="1176338"/>
          <p14:tracePt t="10874" x="5732463" y="1162050"/>
          <p14:tracePt t="10878" x="5611813" y="1141413"/>
          <p14:tracePt t="10894" x="5318125" y="1098550"/>
          <p14:tracePt t="10907" x="5183188" y="1090613"/>
          <p14:tracePt t="10910" x="5054600" y="1062038"/>
          <p14:tracePt t="10923" x="4997450" y="1062038"/>
          <p14:tracePt t="10927" x="4784725" y="1062038"/>
          <p14:tracePt t="10951" x="4378325" y="1062038"/>
          <p14:tracePt t="10959" x="4241800" y="1062038"/>
          <p14:tracePt t="10969" x="4106863" y="1062038"/>
          <p14:tracePt t="10977" x="3971925" y="1062038"/>
          <p14:tracePt t="10985" x="3829050" y="1090613"/>
          <p14:tracePt t="10998" x="3657600" y="1098550"/>
          <p14:tracePt t="11010" x="3557588" y="1112838"/>
          <p14:tracePt t="11018" x="3443288" y="1127125"/>
          <p14:tracePt t="11023" x="3357563" y="1127125"/>
          <p14:tracePt t="11041" x="3194050" y="1154113"/>
          <p14:tracePt t="11051" x="3116263" y="1154113"/>
          <p14:tracePt t="11058" x="3101975" y="1162050"/>
          <p14:tracePt t="11066" x="3001963" y="1162050"/>
          <p14:tracePt t="11074" x="2994025" y="1162050"/>
          <p14:tracePt t="11084" x="2944813" y="1176338"/>
          <p14:tracePt t="11089" x="2916238" y="1176338"/>
          <p14:tracePt t="11106" x="2879725" y="1176338"/>
          <p14:tracePt t="11110" x="2844800" y="1176338"/>
          <p14:tracePt t="11113" x="2816225" y="1176338"/>
          <p14:tracePt t="11124" x="2795588" y="1176338"/>
          <p14:tracePt t="11128" x="2781300" y="1176338"/>
          <p14:tracePt t="11137" x="2767013" y="1176338"/>
          <p14:tracePt t="11148" x="2738438" y="1176338"/>
          <p14:tracePt t="11152" x="2730500" y="1176338"/>
          <p14:tracePt t="11162" x="2716213" y="1176338"/>
          <p14:tracePt t="11179" x="2701925" y="1176338"/>
          <p14:tracePt t="11188" x="2687638" y="1176338"/>
          <p14:tracePt t="11193" x="2681288" y="1176338"/>
          <p14:tracePt t="11219" x="2667000" y="1176338"/>
          <p14:tracePt t="11230" x="2652713" y="1162050"/>
          <p14:tracePt t="17837" x="2687638" y="1127125"/>
          <p14:tracePt t="17848" x="2752725" y="1098550"/>
          <p14:tracePt t="17858" x="2844800" y="1047750"/>
          <p14:tracePt t="17864" x="2930525" y="1012825"/>
          <p14:tracePt t="17875" x="3030538" y="976313"/>
          <p14:tracePt t="17879" x="3130550" y="941388"/>
          <p14:tracePt t="17892" x="3300413" y="898525"/>
          <p14:tracePt t="17896" x="3514725" y="841375"/>
          <p14:tracePt t="17905" x="3906838" y="776288"/>
          <p14:tracePt t="17909" x="4021138" y="762000"/>
          <p14:tracePt t="17919" x="4278313" y="712788"/>
          <p14:tracePt t="17927" x="4505325" y="663575"/>
          <p14:tracePt t="17937" x="4719638" y="598488"/>
          <p14:tracePt t="17945" x="4954588" y="534988"/>
          <p14:tracePt t="17953" x="5183188" y="449263"/>
          <p14:tracePt t="17961" x="5368925" y="377825"/>
          <p14:tracePt t="17977" x="5568950" y="263525"/>
          <p14:tracePt t="17981" x="5683250" y="200025"/>
          <p14:tracePt t="17998" x="5781675" y="134938"/>
          <p14:tracePt t="18009" x="5832475" y="100013"/>
          <p14:tracePt t="18017" x="5861050" y="77788"/>
          <p14:tracePt t="18021" x="5881688" y="34925"/>
          <p14:tracePt t="18034" x="5910263" y="28575"/>
          <p14:tracePt t="18038" x="5918200" y="142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2F2E-EF4D-9165-DD3B-11D3E3CC4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E816D8-0345-9700-A8FF-566320C8F63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D0D3554-CF19-A4C9-8681-BBE3939E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1" y="-176969"/>
            <a:ext cx="11153404" cy="1986856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漢方薬にも即効性がある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7824A16-2912-086E-F83C-9E2A978F6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771" y="1661201"/>
            <a:ext cx="1132114" cy="558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生薬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49FA3F1-DBCA-4782-6350-67BD2333E998}"/>
              </a:ext>
            </a:extLst>
          </p:cNvPr>
          <p:cNvSpPr txBox="1">
            <a:spLocks/>
          </p:cNvSpPr>
          <p:nvPr/>
        </p:nvSpPr>
        <p:spPr>
          <a:xfrm>
            <a:off x="3439885" y="4003208"/>
            <a:ext cx="7032173" cy="648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葛根、大棗、麻黄、甘草、桂皮、芍薬、生姜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1DA21EA-0738-65DE-9396-4F63E1092822}"/>
              </a:ext>
            </a:extLst>
          </p:cNvPr>
          <p:cNvSpPr txBox="1">
            <a:spLocks/>
          </p:cNvSpPr>
          <p:nvPr/>
        </p:nvSpPr>
        <p:spPr>
          <a:xfrm>
            <a:off x="3058884" y="2303235"/>
            <a:ext cx="6139544" cy="64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>
                <a:latin typeface="Meiryo" panose="020B0604030504040204" pitchFamily="34" charset="-128"/>
                <a:ea typeface="Meiryo" panose="020B0604030504040204" pitchFamily="34" charset="-128"/>
              </a:rPr>
              <a:t>漢方薬を構成する個々の薬剤</a:t>
            </a:r>
            <a:endParaRPr lang="en-US" altLang="ja-JP" sz="36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FF52DD0-628C-EB04-E6F2-5DE9A9C896F4}"/>
              </a:ext>
            </a:extLst>
          </p:cNvPr>
          <p:cNvCxnSpPr/>
          <p:nvPr/>
        </p:nvCxnSpPr>
        <p:spPr>
          <a:xfrm>
            <a:off x="2786743" y="2100943"/>
            <a:ext cx="0" cy="1066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89A721-B7D7-CAE7-A3F7-7CE7B934802A}"/>
              </a:ext>
            </a:extLst>
          </p:cNvPr>
          <p:cNvCxnSpPr>
            <a:cxnSpLocks/>
          </p:cNvCxnSpPr>
          <p:nvPr/>
        </p:nvCxnSpPr>
        <p:spPr>
          <a:xfrm flipH="1">
            <a:off x="2786743" y="3167743"/>
            <a:ext cx="661851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9BA831E-3D34-B47D-98B5-FC9EC2C430D4}"/>
              </a:ext>
            </a:extLst>
          </p:cNvPr>
          <p:cNvCxnSpPr>
            <a:cxnSpLocks/>
          </p:cNvCxnSpPr>
          <p:nvPr/>
        </p:nvCxnSpPr>
        <p:spPr>
          <a:xfrm>
            <a:off x="9405257" y="1874160"/>
            <a:ext cx="0" cy="12935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70AFE5D-3832-69D6-7346-81A6DF607A44}"/>
              </a:ext>
            </a:extLst>
          </p:cNvPr>
          <p:cNvCxnSpPr>
            <a:cxnSpLocks/>
          </p:cNvCxnSpPr>
          <p:nvPr/>
        </p:nvCxnSpPr>
        <p:spPr>
          <a:xfrm flipH="1">
            <a:off x="3265714" y="1874160"/>
            <a:ext cx="613954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CDAD7BC8-1EE6-C37A-1BA2-DE2C9740AC6D}"/>
              </a:ext>
            </a:extLst>
          </p:cNvPr>
          <p:cNvSpPr txBox="1">
            <a:spLocks/>
          </p:cNvSpPr>
          <p:nvPr/>
        </p:nvSpPr>
        <p:spPr>
          <a:xfrm>
            <a:off x="903516" y="2926279"/>
            <a:ext cx="1643741" cy="854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910818C-9F22-8EA7-4570-58F3DD98102C}"/>
              </a:ext>
            </a:extLst>
          </p:cNvPr>
          <p:cNvCxnSpPr>
            <a:cxnSpLocks/>
          </p:cNvCxnSpPr>
          <p:nvPr/>
        </p:nvCxnSpPr>
        <p:spPr>
          <a:xfrm>
            <a:off x="3439885" y="4408715"/>
            <a:ext cx="6890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370FDE2-14B7-40B1-10CA-4E83D39A1835}"/>
              </a:ext>
            </a:extLst>
          </p:cNvPr>
          <p:cNvCxnSpPr/>
          <p:nvPr/>
        </p:nvCxnSpPr>
        <p:spPr>
          <a:xfrm>
            <a:off x="6477000" y="4408715"/>
            <a:ext cx="0" cy="346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38D84B00-0BE4-650F-4184-3E438517E1AF}"/>
              </a:ext>
            </a:extLst>
          </p:cNvPr>
          <p:cNvSpPr txBox="1">
            <a:spLocks/>
          </p:cNvSpPr>
          <p:nvPr/>
        </p:nvSpPr>
        <p:spPr>
          <a:xfrm>
            <a:off x="5312237" y="4872707"/>
            <a:ext cx="2800340" cy="639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7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つの生薬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806320B-E475-BDE5-1187-513501AD3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57" y="3484641"/>
            <a:ext cx="1846770" cy="2723203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83CC7DF4-CB8F-6F66-47EF-7A166ACAFC79}"/>
              </a:ext>
            </a:extLst>
          </p:cNvPr>
          <p:cNvSpPr txBox="1">
            <a:spLocks/>
          </p:cNvSpPr>
          <p:nvPr/>
        </p:nvSpPr>
        <p:spPr>
          <a:xfrm>
            <a:off x="3588766" y="5629474"/>
            <a:ext cx="7032173" cy="639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生薬が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少ない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ほど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切れ味が増す</a:t>
            </a: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0" name="オーディオ 29">
            <a:extLst>
              <a:ext uri="{FF2B5EF4-FFF2-40B4-BE49-F238E27FC236}">
                <a16:creationId xmlns:a16="http://schemas.microsoft.com/office/drawing/2014/main" id="{622F3BC4-BD24-0EF9-5E0D-076AE4D1D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48"/>
    </mc:Choice>
    <mc:Fallback>
      <p:transition spd="slow" advTm="15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" x="8548688" y="3351213"/>
          <p14:tracePt t="477" x="8528050" y="3351213"/>
          <p14:tracePt t="488" x="8499475" y="3351213"/>
          <p14:tracePt t="1511" x="4192588" y="1574800"/>
          <p14:tracePt t="2015" x="4170363" y="1574800"/>
          <p14:tracePt t="2023" x="4156075" y="1560513"/>
          <p14:tracePt t="2033" x="4127500" y="1560513"/>
          <p14:tracePt t="2046" x="4106863" y="1560513"/>
          <p14:tracePt t="2052" x="4092575" y="1554163"/>
          <p14:tracePt t="2056" x="4070350" y="1554163"/>
          <p14:tracePt t="2065" x="4029075" y="1539875"/>
          <p14:tracePt t="2075" x="3992563" y="1539875"/>
          <p14:tracePt t="2084" x="3957638" y="1525588"/>
          <p14:tracePt t="2092" x="3921125" y="1525588"/>
          <p14:tracePt t="2102" x="3863975" y="1511300"/>
          <p14:tracePt t="2105" x="3829050" y="1511300"/>
          <p14:tracePt t="2114" x="3778250" y="1511300"/>
          <p14:tracePt t="2122" x="3729038" y="1511300"/>
          <p14:tracePt t="2134" x="3663950" y="1511300"/>
          <p14:tracePt t="2143" x="3608388" y="1511300"/>
          <p14:tracePt t="2148" x="3543300" y="1511300"/>
          <p14:tracePt t="2157" x="3465513" y="1511300"/>
          <p14:tracePt t="2162" x="3394075" y="1525588"/>
          <p14:tracePt t="2172" x="3314700" y="1539875"/>
          <p14:tracePt t="2184" x="3230563" y="1539875"/>
          <p14:tracePt t="2188" x="3151188" y="1554163"/>
          <p14:tracePt t="2202" x="2994025" y="1560513"/>
          <p14:tracePt t="2214" x="2916238" y="1560513"/>
          <p14:tracePt t="2221" x="2830513" y="1560513"/>
          <p14:tracePt t="2229" x="2752725" y="1560513"/>
          <p14:tracePt t="2242" x="2681288" y="1560513"/>
          <p14:tracePt t="2247" x="2601913" y="1560513"/>
          <p14:tracePt t="2254" x="2530475" y="1560513"/>
          <p14:tracePt t="2258" x="2452688" y="1560513"/>
          <p14:tracePt t="2269" x="2389188" y="1560513"/>
          <p14:tracePt t="2277" x="2332038" y="1560513"/>
          <p14:tracePt t="2286" x="2252663" y="1554163"/>
          <p14:tracePt t="2297" x="2189163" y="1539875"/>
          <p14:tracePt t="2301" x="2117725" y="1504950"/>
          <p14:tracePt t="2314" x="2052638" y="1462088"/>
          <p14:tracePt t="2318" x="1989138" y="1425575"/>
          <p14:tracePt t="2322" x="1925638" y="1376363"/>
          <p14:tracePt t="2337" x="1874838" y="1339850"/>
          <p14:tracePt t="2343" x="1817688" y="1276350"/>
          <p14:tracePt t="2348" x="1774825" y="1239838"/>
          <p14:tracePt t="2364" x="1717675" y="1141413"/>
          <p14:tracePt t="2378" x="1703388" y="1112838"/>
          <p14:tracePt t="2385" x="1689100" y="1076325"/>
          <p14:tracePt t="2389" x="1668463" y="1041400"/>
          <p14:tracePt t="2410" x="1668463" y="1012825"/>
          <p14:tracePt t="2414" x="1668463" y="962025"/>
          <p14:tracePt t="2422" x="1668463" y="941388"/>
          <p14:tracePt t="2434" x="1668463" y="912813"/>
          <p14:tracePt t="2437" x="1668463" y="890588"/>
          <p14:tracePt t="2450" x="1689100" y="847725"/>
          <p14:tracePt t="2461" x="1739900" y="812800"/>
          <p14:tracePt t="2465" x="1803400" y="762000"/>
          <p14:tracePt t="2469" x="1868488" y="698500"/>
          <p14:tracePt t="2483" x="1954213" y="641350"/>
          <p14:tracePt t="2487" x="2038350" y="577850"/>
          <p14:tracePt t="2493" x="2152650" y="512763"/>
          <p14:tracePt t="2502" x="2266950" y="449263"/>
          <p14:tracePt t="2518" x="2403475" y="377825"/>
          <p14:tracePt t="2526" x="2566988" y="314325"/>
          <p14:tracePt t="2529" x="2738438" y="249238"/>
          <p14:tracePt t="2536" x="2901950" y="185738"/>
          <p14:tracePt t="2539" x="3079750" y="134938"/>
          <p14:tracePt t="2554" x="3279775" y="85725"/>
          <p14:tracePt t="2560" x="3494088" y="34925"/>
          <p14:tracePt t="2757" x="8485188" y="77788"/>
          <p14:tracePt t="2766" x="8577263" y="100013"/>
          <p14:tracePt t="2779" x="8662988" y="134938"/>
          <p14:tracePt t="2782" x="8734425" y="163513"/>
          <p14:tracePt t="2793" x="8812213" y="200025"/>
          <p14:tracePt t="2797" x="8877300" y="214313"/>
          <p14:tracePt t="2810" x="8940800" y="234950"/>
          <p14:tracePt t="2814" x="8990013" y="263525"/>
          <p14:tracePt t="2828" x="8997950" y="263525"/>
          <p14:tracePt t="2833" x="9047163" y="285750"/>
          <p14:tracePt t="2843" x="9075738" y="300038"/>
          <p14:tracePt t="2847" x="9112250" y="314325"/>
          <p14:tracePt t="2860" x="9126538" y="328613"/>
          <p14:tracePt t="2864" x="9147175" y="334963"/>
          <p14:tracePt t="2870" x="9161463" y="349250"/>
          <p14:tracePt t="2884" x="9175750" y="363538"/>
          <p14:tracePt t="2898" x="9190038" y="377825"/>
          <p14:tracePt t="2906" x="9190038" y="384175"/>
          <p14:tracePt t="2926" x="9197975" y="384175"/>
          <p14:tracePt t="2930" x="9197975" y="398463"/>
          <p14:tracePt t="2969" x="9197975" y="412750"/>
          <p14:tracePt t="3007" x="9190038" y="412750"/>
          <p14:tracePt t="3016" x="9190038" y="427038"/>
          <p14:tracePt t="3450" x="9197975" y="427038"/>
          <p14:tracePt t="3459" x="9212263" y="427038"/>
          <p14:tracePt t="3466" x="9240838" y="427038"/>
          <p14:tracePt t="3476" x="9275763" y="427038"/>
          <p14:tracePt t="3485" x="9312275" y="427038"/>
          <p14:tracePt t="3495" x="9375775" y="427038"/>
          <p14:tracePt t="3503" x="9424988" y="434975"/>
          <p14:tracePt t="3510" x="9490075" y="449263"/>
          <p14:tracePt t="3522" x="9553575" y="463550"/>
          <p14:tracePt t="3526" x="9625013" y="477838"/>
          <p14:tracePt t="3537" x="9710738" y="484188"/>
          <p14:tracePt t="3542" x="9788525" y="498475"/>
          <p14:tracePt t="3551" x="9859963" y="512763"/>
          <p14:tracePt t="3559" x="9925050" y="512763"/>
          <p14:tracePt t="3567" x="10017125" y="527050"/>
          <p14:tracePt t="3572" x="10102850" y="534988"/>
          <p14:tracePt t="3585" x="10174288" y="534988"/>
          <p14:tracePt t="3589" x="10252075" y="549275"/>
          <p14:tracePt t="3600" x="10323513" y="563563"/>
          <p14:tracePt t="3609" x="10388600" y="563563"/>
          <p14:tracePt t="3620" x="10452100" y="563563"/>
          <p14:tracePt t="3624" x="10517188" y="577850"/>
          <p14:tracePt t="3627" x="10580688" y="577850"/>
          <p14:tracePt t="3638" x="10637838" y="592138"/>
          <p14:tracePt t="3654" x="10766425" y="598488"/>
          <p14:tracePt t="3664" x="10829925" y="598488"/>
          <p14:tracePt t="3668" x="10887075" y="612775"/>
          <p14:tracePt t="3679" x="10952163" y="627063"/>
          <p14:tracePt t="3695" x="11015663" y="641350"/>
          <p14:tracePt t="3700" x="11050588" y="649288"/>
          <p14:tracePt t="3703" x="11079163" y="663575"/>
          <p14:tracePt t="3714" x="11115675" y="677863"/>
          <p14:tracePt t="3717" x="11150600" y="698500"/>
          <p14:tracePt t="3729" x="11193463" y="712788"/>
          <p14:tracePt t="3733" x="11201400" y="727075"/>
          <p14:tracePt t="3747" x="11229975" y="741363"/>
          <p14:tracePt t="3751" x="11244263" y="749300"/>
          <p14:tracePt t="3765" x="11250613" y="762000"/>
          <p14:tracePt t="3769" x="11264900" y="762000"/>
          <p14:tracePt t="3772" x="11264900" y="776288"/>
          <p14:tracePt t="3784" x="11279188" y="790575"/>
          <p14:tracePt t="3788" x="11293475" y="798513"/>
          <p14:tracePt t="3800" x="11293475" y="812800"/>
          <p14:tracePt t="3813" x="11293475" y="827088"/>
          <p14:tracePt t="3817" x="11301413" y="841375"/>
          <p14:tracePt t="3821" x="11301413" y="847725"/>
          <p14:tracePt t="3831" x="11315700" y="862013"/>
          <p14:tracePt t="3839" x="11315700" y="876300"/>
          <p14:tracePt t="3851" x="11315700" y="890588"/>
          <p14:tracePt t="3854" x="11329988" y="898525"/>
          <p14:tracePt t="3866" x="11329988" y="912813"/>
          <p14:tracePt t="3876" x="11329988" y="927100"/>
          <p14:tracePt t="3880" x="11329988" y="941388"/>
          <p14:tracePt t="3901" x="11329988" y="947738"/>
          <p14:tracePt t="3917" x="11329988" y="962025"/>
          <p14:tracePt t="3951" x="11329988" y="976313"/>
          <p14:tracePt t="3954" x="11315700" y="990600"/>
          <p14:tracePt t="3967" x="11315700" y="998538"/>
          <p14:tracePt t="3979" x="11301413" y="998538"/>
          <p14:tracePt t="3992" x="11293475" y="1012825"/>
          <p14:tracePt t="4003" x="11279188" y="1027113"/>
          <p14:tracePt t="4014" x="11250613" y="1041400"/>
          <p14:tracePt t="4018" x="11229975" y="1047750"/>
          <p14:tracePt t="4021" x="11201400" y="1062038"/>
          <p14:tracePt t="4036" x="11164888" y="1076325"/>
          <p14:tracePt t="4040" x="11129963" y="1090613"/>
          <p14:tracePt t="4053" x="11079163" y="1098550"/>
          <p14:tracePt t="4060" x="10979150" y="1141413"/>
          <p14:tracePt t="4064" x="10887075" y="1162050"/>
          <p14:tracePt t="4077" x="10801350" y="1190625"/>
          <p14:tracePt t="4083" x="10687050" y="1225550"/>
          <p14:tracePt t="4086" x="10580688" y="1254125"/>
          <p14:tracePt t="4099" x="10437813" y="1290638"/>
          <p14:tracePt t="4106" x="10288588" y="1339850"/>
          <p14:tracePt t="4118" x="10125075" y="1362075"/>
          <p14:tracePt t="4121" x="9959975" y="1411288"/>
          <p14:tracePt t="4134" x="9759950" y="1454150"/>
          <p14:tracePt t="4138" x="9561513" y="1504950"/>
          <p14:tracePt t="4152" x="9140825" y="1603375"/>
          <p14:tracePt t="4161" x="8897938" y="1639888"/>
          <p14:tracePt t="4172" x="8648700" y="1674813"/>
          <p14:tracePt t="4184" x="8428038" y="1703388"/>
          <p14:tracePt t="4187" x="8170863" y="1739900"/>
          <p14:tracePt t="4193" x="7935913" y="1754188"/>
          <p14:tracePt t="4203" x="7686675" y="1774825"/>
          <p14:tracePt t="4220" x="7450138" y="1803400"/>
          <p14:tracePt t="4226" x="7223125" y="1817688"/>
          <p14:tracePt t="4230" x="6986588" y="1825625"/>
          <p14:tracePt t="4234" x="6773863" y="1825625"/>
          <p14:tracePt t="4244" x="6573838" y="1839913"/>
          <p14:tracePt t="4248" x="6373813" y="1854200"/>
          <p14:tracePt t="4261" x="6181725" y="1868488"/>
          <p14:tracePt t="4265" x="5995988" y="1868488"/>
          <p14:tracePt t="4278" x="5832475" y="1868488"/>
          <p14:tracePt t="4282" x="5661025" y="1868488"/>
          <p14:tracePt t="4296" x="5303838" y="1868488"/>
          <p14:tracePt t="4307" x="5154613" y="1868488"/>
          <p14:tracePt t="4316" x="5005388" y="1868488"/>
          <p14:tracePt t="4323" x="4856163" y="1868488"/>
          <p14:tracePt t="4337" x="4705350" y="1854200"/>
          <p14:tracePt t="4342" x="4570413" y="1839913"/>
          <p14:tracePt t="4346" x="4505325" y="1825625"/>
          <p14:tracePt t="4359" x="4392613" y="1789113"/>
          <p14:tracePt t="4364" x="4292600" y="1768475"/>
          <p14:tracePt t="4381" x="4178300" y="1739900"/>
          <p14:tracePt t="4385" x="4078288" y="1703388"/>
          <p14:tracePt t="4388" x="3992563" y="1674813"/>
          <p14:tracePt t="4399" x="3906838" y="1639888"/>
          <p14:tracePt t="4410" x="3829050" y="1611313"/>
          <p14:tracePt t="4413" x="3757613" y="1589088"/>
          <p14:tracePt t="4417" x="3678238" y="1560513"/>
          <p14:tracePt t="4430" x="3594100" y="1539875"/>
          <p14:tracePt t="4445" x="3508375" y="1511300"/>
          <p14:tracePt t="4450" x="3429000" y="1504950"/>
          <p14:tracePt t="4453" x="3357563" y="1462088"/>
          <p14:tracePt t="4457" x="3265488" y="1439863"/>
          <p14:tracePt t="4469" x="3179763" y="1411288"/>
          <p14:tracePt t="4479" x="3101975" y="1390650"/>
          <p14:tracePt t="4483" x="3030538" y="1362075"/>
          <p14:tracePt t="4495" x="2951163" y="1325563"/>
          <p14:tracePt t="4499" x="2879725" y="1304925"/>
          <p14:tracePt t="4511" x="2816225" y="1276350"/>
          <p14:tracePt t="4522" x="2752725" y="1239838"/>
          <p14:tracePt t="4526" x="2687638" y="1211263"/>
          <p14:tracePt t="4530" x="2630488" y="1176338"/>
          <p14:tracePt t="4543" x="2566988" y="1154113"/>
          <p14:tracePt t="4547" x="2501900" y="1127125"/>
          <p14:tracePt t="4561" x="2452688" y="1098550"/>
          <p14:tracePt t="4565" x="2403475" y="1062038"/>
          <p14:tracePt t="4577" x="2338388" y="1041400"/>
          <p14:tracePt t="4581" x="2289175" y="1012825"/>
          <p14:tracePt t="4593" x="2238375" y="990600"/>
          <p14:tracePt t="4601" x="2189163" y="962025"/>
          <p14:tracePt t="4605" x="2174875" y="947738"/>
          <p14:tracePt t="4617" x="2138363" y="927100"/>
          <p14:tracePt t="4621" x="2103438" y="898525"/>
          <p14:tracePt t="4634" x="2074863" y="876300"/>
          <p14:tracePt t="4639" x="2052638" y="862013"/>
          <p14:tracePt t="4651" x="2038350" y="847725"/>
          <p14:tracePt t="4655" x="2025650" y="841375"/>
          <p14:tracePt t="4659" x="2017713" y="827088"/>
          <p14:tracePt t="4676" x="2017713" y="812800"/>
          <p14:tracePt t="4681" x="2017713" y="798513"/>
          <p14:tracePt t="4697" x="2017713" y="790575"/>
          <p14:tracePt t="4709" x="2017713" y="776288"/>
          <p14:tracePt t="4714" x="2017713" y="762000"/>
          <p14:tracePt t="4718" x="2017713" y="749300"/>
          <p14:tracePt t="4730" x="2017713" y="741363"/>
          <p14:tracePt t="4734" x="2017713" y="727075"/>
          <p14:tracePt t="4744" x="2017713" y="698500"/>
          <p14:tracePt t="4748" x="2038350" y="692150"/>
          <p14:tracePt t="4760" x="2052638" y="663575"/>
          <p14:tracePt t="4775" x="2124075" y="592138"/>
          <p14:tracePt t="4786" x="2174875" y="534988"/>
          <p14:tracePt t="4792" x="2232025" y="498475"/>
          <p14:tracePt t="4797" x="2303463" y="434975"/>
          <p14:tracePt t="4811" x="2366963" y="384175"/>
          <p14:tracePt t="4815" x="2438400" y="334963"/>
          <p14:tracePt t="4826" x="2501900" y="285750"/>
          <p14:tracePt t="4842" x="2587625" y="234950"/>
          <p14:tracePt t="4846" x="2781300" y="149225"/>
          <p14:tracePt t="4860" x="2865438" y="114300"/>
          <p14:tracePt t="4864" x="2965450" y="77788"/>
          <p14:tracePt t="4868" x="3130550" y="28575"/>
          <p14:tracePt t="5149" x="11293475" y="49213"/>
          <p14:tracePt t="5161" x="11428413" y="77788"/>
          <p14:tracePt t="5173" x="11528425" y="100013"/>
          <p14:tracePt t="5179" x="11642725" y="128588"/>
          <p14:tracePt t="5183" x="11728450" y="149225"/>
          <p14:tracePt t="5196" x="11806238" y="177800"/>
          <p14:tracePt t="5200" x="11863388" y="200025"/>
          <p14:tracePt t="5211" x="11928475" y="228600"/>
          <p14:tracePt t="5219" x="11957050" y="234950"/>
          <p14:tracePt t="5228" x="11991975" y="263525"/>
          <p14:tracePt t="5236" x="12028488" y="285750"/>
          <p14:tracePt t="5246" x="12057063" y="300038"/>
          <p14:tracePt t="5250" x="12077700" y="314325"/>
          <p14:tracePt t="5255" x="12091988" y="334963"/>
          <p14:tracePt t="5278" x="12106275" y="349250"/>
          <p14:tracePt t="5281" x="12106275" y="363538"/>
          <p14:tracePt t="5306" x="12106275" y="377825"/>
          <p14:tracePt t="5334" x="12106275" y="384175"/>
          <p14:tracePt t="5361" x="12106275" y="398463"/>
          <p14:tracePt t="5371" x="12091988" y="398463"/>
          <p14:tracePt t="5379" x="12077700" y="398463"/>
          <p14:tracePt t="5387" x="12077700" y="412750"/>
          <p14:tracePt t="5396" x="12063413" y="412750"/>
          <p14:tracePt t="5410" x="12057063" y="412750"/>
          <p14:tracePt t="5419" x="12057063" y="427038"/>
          <p14:tracePt t="5432" x="12042775" y="427038"/>
          <p14:tracePt t="5449" x="12042775" y="434975"/>
          <p14:tracePt t="5464" x="12028488" y="434975"/>
          <p14:tracePt t="5487" x="12028488" y="449263"/>
          <p14:tracePt t="5497" x="12014200" y="449263"/>
          <p14:tracePt t="5532" x="12014200" y="463550"/>
          <p14:tracePt t="5540" x="12006263" y="463550"/>
          <p14:tracePt t="5565" x="11991975" y="477838"/>
          <p14:tracePt t="5569" x="11977688" y="477838"/>
          <p14:tracePt t="5580" x="11977688" y="484188"/>
          <p14:tracePt t="5589" x="11963400" y="484188"/>
          <p14:tracePt t="5598" x="11942763" y="498475"/>
          <p14:tracePt t="5602" x="11928475" y="512763"/>
          <p14:tracePt t="5613" x="11914188" y="512763"/>
          <p14:tracePt t="5623" x="11906250" y="527050"/>
          <p14:tracePt t="5627" x="11877675" y="534988"/>
          <p14:tracePt t="5638" x="11857038" y="549275"/>
          <p14:tracePt t="5648" x="11842750" y="549275"/>
          <p14:tracePt t="5652" x="11828463" y="563563"/>
          <p14:tracePt t="5663" x="11806238" y="563563"/>
          <p14:tracePt t="5667" x="11779250" y="563563"/>
          <p14:tracePt t="5681" x="11757025" y="577850"/>
          <p14:tracePt t="5685" x="11742738" y="577850"/>
          <p14:tracePt t="5696" x="11707813" y="592138"/>
          <p14:tracePt t="5700" x="11664950" y="598488"/>
          <p14:tracePt t="5711" x="11628438" y="612775"/>
          <p14:tracePt t="5723" x="11579225" y="627063"/>
          <p14:tracePt t="5727" x="11528425" y="641350"/>
          <p14:tracePt t="5734" x="11464925" y="663575"/>
          <p14:tracePt t="5746" x="11393488" y="692150"/>
          <p14:tracePt t="5755" x="11315700" y="712788"/>
          <p14:tracePt t="5759" x="11244263" y="741363"/>
          <p14:tracePt t="5763" x="11164888" y="762000"/>
          <p14:tracePt t="5778" x="11079163" y="790575"/>
          <p14:tracePt t="5782" x="11001375" y="812800"/>
          <p14:tracePt t="5792" x="10929938" y="841375"/>
          <p14:tracePt t="5796" x="10837863" y="847725"/>
          <p14:tracePt t="5809" x="10766425" y="876300"/>
          <p14:tracePt t="5813" x="10680700" y="890588"/>
          <p14:tracePt t="5826" x="10601325" y="898525"/>
          <p14:tracePt t="5836" x="10466388" y="912813"/>
          <p14:tracePt t="5848" x="10402888" y="927100"/>
          <p14:tracePt t="5855" x="10337800" y="941388"/>
          <p14:tracePt t="5863" x="10288588" y="962025"/>
          <p14:tracePt t="5880" x="10217150" y="976313"/>
          <p14:tracePt t="5884" x="10188575" y="990600"/>
          <p14:tracePt t="5896" x="10166350" y="990600"/>
          <p14:tracePt t="5900" x="10139363" y="998538"/>
          <p14:tracePt t="5919" x="10117138" y="998538"/>
          <p14:tracePt t="5930" x="10102850" y="1012825"/>
          <p14:tracePt t="5951" x="10088563" y="1012825"/>
          <p14:tracePt t="6067" x="10088563" y="998538"/>
          <p14:tracePt t="6097" x="10088563" y="990600"/>
          <p14:tracePt t="6116" x="10074275" y="976313"/>
          <p14:tracePt t="6120" x="10067925" y="976313"/>
          <p14:tracePt t="6130" x="10053638" y="962025"/>
          <p14:tracePt t="6134" x="10025063" y="947738"/>
          <p14:tracePt t="6146" x="9988550" y="947738"/>
          <p14:tracePt t="6153" x="9953625" y="941388"/>
          <p14:tracePt t="6165" x="9888538" y="927100"/>
          <p14:tracePt t="6169" x="9825038" y="912813"/>
          <p14:tracePt t="6182" x="9753600" y="898525"/>
          <p14:tracePt t="6186" x="9690100" y="890588"/>
          <p14:tracePt t="6193" x="9553575" y="862013"/>
          <p14:tracePt t="6209" x="9439275" y="847725"/>
          <p14:tracePt t="6214" x="9312275" y="841375"/>
          <p14:tracePt t="6217" x="9197975" y="827088"/>
          <p14:tracePt t="6228" x="9075738" y="812800"/>
          <p14:tracePt t="6232" x="8940800" y="812800"/>
          <p14:tracePt t="6240" x="8797925" y="812800"/>
          <p14:tracePt t="6249" x="8648700" y="798513"/>
          <p14:tracePt t="6257" x="8513763" y="798513"/>
          <p14:tracePt t="6266" x="8434388" y="790575"/>
          <p14:tracePt t="6277" x="8248650" y="790575"/>
          <p14:tracePt t="6281" x="8113713" y="790575"/>
          <p14:tracePt t="6290" x="7985125" y="790575"/>
          <p14:tracePt t="6297" x="7921625" y="776288"/>
          <p14:tracePt t="6309" x="7799388" y="776288"/>
          <p14:tracePt t="6312" x="7700963" y="762000"/>
          <p14:tracePt t="6326" x="7600950" y="749300"/>
          <p14:tracePt t="6330" x="7500938" y="741363"/>
          <p14:tracePt t="6335" x="7407275" y="727075"/>
          <p14:tracePt t="6350" x="7321550" y="712788"/>
          <p14:tracePt t="6354" x="7251700" y="698500"/>
          <p14:tracePt t="6365" x="7186613" y="692150"/>
          <p14:tracePt t="6370" x="7123113" y="692150"/>
          <p14:tracePt t="6380" x="7058025" y="677863"/>
          <p14:tracePt t="6385" x="6943725" y="677863"/>
          <p14:tracePt t="8179" x="6923088" y="677863"/>
          <p14:tracePt t="8190" x="6908800" y="677863"/>
          <p14:tracePt t="8199" x="6888163" y="677863"/>
          <p14:tracePt t="8213" x="6873875" y="692150"/>
          <p14:tracePt t="8217" x="6808788" y="698500"/>
          <p14:tracePt t="8220" x="6788150" y="712788"/>
          <p14:tracePt t="8233" x="6759575" y="741363"/>
          <p14:tracePt t="8240" x="6708775" y="749300"/>
          <p14:tracePt t="8249" x="6688138" y="776288"/>
          <p14:tracePt t="8257" x="6659563" y="790575"/>
          <p14:tracePt t="8265" x="6608763" y="812800"/>
          <p14:tracePt t="8269" x="6594475" y="841375"/>
          <p14:tracePt t="8285" x="6530975" y="876300"/>
          <p14:tracePt t="8295" x="6496050" y="898525"/>
          <p14:tracePt t="8302" x="6473825" y="912813"/>
          <p14:tracePt t="8314" x="6445250" y="941388"/>
          <p14:tracePt t="8318" x="6430963" y="947738"/>
          <p14:tracePt t="8331" x="6410325" y="962025"/>
          <p14:tracePt t="8336" x="6381750" y="976313"/>
          <p14:tracePt t="8346" x="6373813" y="990600"/>
          <p14:tracePt t="8350" x="6345238" y="998538"/>
          <p14:tracePt t="8364" x="6330950" y="1012825"/>
          <p14:tracePt t="8368" x="6310313" y="1027113"/>
          <p14:tracePt t="8379" x="6281738" y="1041400"/>
          <p14:tracePt t="8383" x="6245225" y="1047750"/>
          <p14:tracePt t="8398" x="6181725" y="1076325"/>
          <p14:tracePt t="8409" x="6145213" y="1076325"/>
          <p14:tracePt t="8417" x="6110288" y="1090613"/>
          <p14:tracePt t="8431" x="6067425" y="1098550"/>
          <p14:tracePt t="8435" x="6018213" y="1112838"/>
          <p14:tracePt t="8439" x="5981700" y="1112838"/>
          <p14:tracePt t="8452" x="5932488" y="1127125"/>
          <p14:tracePt t="8456" x="5881688" y="1127125"/>
          <p14:tracePt t="8467" x="5818188" y="1127125"/>
          <p14:tracePt t="8472" x="5761038" y="1127125"/>
          <p14:tracePt t="8482" x="5695950" y="1127125"/>
          <p14:tracePt t="8486" x="5632450" y="1127125"/>
          <p14:tracePt t="8496" x="5561013" y="1127125"/>
          <p14:tracePt t="8506" x="5497513" y="1098550"/>
          <p14:tracePt t="8517" x="5418138" y="1076325"/>
          <p14:tracePt t="8521" x="5354638" y="1047750"/>
          <p14:tracePt t="8534" x="5233988" y="998538"/>
          <p14:tracePt t="8553" x="5105400" y="962025"/>
          <p14:tracePt t="8564" x="5054600" y="941388"/>
          <p14:tracePt t="8568" x="4997450" y="912813"/>
          <p14:tracePt t="8582" x="4919663" y="890588"/>
          <p14:tracePt t="8961" x="4905375" y="890588"/>
          <p14:tracePt t="8969" x="4891088" y="890588"/>
          <p14:tracePt t="8978" x="4883150" y="890588"/>
          <p14:tracePt t="8987" x="4841875" y="876300"/>
          <p14:tracePt t="8996" x="4805363" y="862013"/>
          <p14:tracePt t="9005" x="4770438" y="841375"/>
          <p14:tracePt t="9014" x="4733925" y="812800"/>
          <p14:tracePt t="9022" x="4684713" y="790575"/>
          <p14:tracePt t="9030" x="4641850" y="762000"/>
          <p14:tracePt t="9040" x="4591050" y="712788"/>
          <p14:tracePt t="9044" x="4541838" y="677863"/>
          <p14:tracePt t="9059" x="4441825" y="592138"/>
          <p14:tracePt t="9068" x="4392613" y="527050"/>
          <p14:tracePt t="9077" x="4356100" y="477838"/>
          <p14:tracePt t="9086" x="4306888" y="412750"/>
          <p14:tracePt t="9093" x="4278313" y="363538"/>
          <p14:tracePt t="9100" x="4241800" y="300038"/>
          <p14:tracePt t="9114" x="4206875" y="234950"/>
          <p14:tracePt t="9126" x="4192588" y="214313"/>
          <p14:tracePt t="9136" x="4178300" y="177800"/>
          <p14:tracePt t="9140" x="4170363" y="163513"/>
          <p14:tracePt t="9149" x="4156075" y="134938"/>
          <p14:tracePt t="9159" x="4156075" y="128588"/>
          <p14:tracePt t="9163" x="4156075" y="114300"/>
          <p14:tracePt t="9184" x="4156075" y="100013"/>
          <p14:tracePt t="9196" x="4156075" y="85725"/>
          <p14:tracePt t="9237" x="4156075" y="77788"/>
          <p14:tracePt t="9260" x="4156075" y="63500"/>
          <p14:tracePt t="9283" x="4156075" y="49213"/>
          <p14:tracePt t="9295" x="4156075" y="34925"/>
          <p14:tracePt t="9303" x="4170363" y="34925"/>
          <p14:tracePt t="9312" x="4170363" y="28575"/>
          <p14:tracePt t="9329" x="4178300" y="14288"/>
          <p14:tracePt t="9815" x="9539288" y="49213"/>
          <p14:tracePt t="9823" x="9539288" y="85725"/>
          <p14:tracePt t="9840" x="9553575" y="177800"/>
          <p14:tracePt t="9851" x="9553575" y="228600"/>
          <p14:tracePt t="9860" x="9553575" y="263525"/>
          <p14:tracePt t="9864" x="9553575" y="314325"/>
          <p14:tracePt t="9876" x="9553575" y="363538"/>
          <p14:tracePt t="9880" x="9553575" y="398463"/>
          <p14:tracePt t="9890" x="9539288" y="449263"/>
          <p14:tracePt t="9899" x="9525000" y="477838"/>
          <p14:tracePt t="9909" x="9504363" y="549275"/>
          <p14:tracePt t="9917" x="9475788" y="598488"/>
          <p14:tracePt t="9921" x="9453563" y="641350"/>
          <p14:tracePt t="9935" x="9439275" y="692150"/>
          <p14:tracePt t="9939" x="9396413" y="741363"/>
          <p14:tracePt t="9947" x="9361488" y="790575"/>
          <p14:tracePt t="9957" x="9326563" y="827088"/>
          <p14:tracePt t="9967" x="9261475" y="876300"/>
          <p14:tracePt t="9971" x="9175750" y="976313"/>
          <p14:tracePt t="9983" x="9112250" y="1027113"/>
          <p14:tracePt t="9990" x="9026525" y="1098550"/>
          <p14:tracePt t="9994" x="8975725" y="1127125"/>
          <p14:tracePt t="10007" x="8891588" y="1190625"/>
          <p14:tracePt t="10012" x="8797925" y="1254125"/>
          <p14:tracePt t="10021" x="8648700" y="1325563"/>
          <p14:tracePt t="10026" x="8612188" y="1354138"/>
          <p14:tracePt t="10039" x="8513763" y="1390650"/>
          <p14:tracePt t="10044" x="8428038" y="1425575"/>
          <p14:tracePt t="10049" x="8334375" y="1454150"/>
          <p14:tracePt t="10063" x="8248650" y="1462088"/>
          <p14:tracePt t="10069" x="8162925" y="1490663"/>
          <p14:tracePt t="10073" x="8099425" y="1504950"/>
          <p14:tracePt t="10086" x="8013700" y="1511300"/>
          <p14:tracePt t="10094" x="7935913" y="1511300"/>
          <p14:tracePt t="10098" x="7864475" y="1525588"/>
          <p14:tracePt t="10109" x="7785100" y="1525588"/>
          <p14:tracePt t="10113" x="7707313" y="1525588"/>
          <p14:tracePt t="10123" x="7635875" y="1525588"/>
          <p14:tracePt t="10135" x="7558088" y="1525588"/>
          <p14:tracePt t="10139" x="7486650" y="1539875"/>
          <p14:tracePt t="10151" x="7421563" y="1539875"/>
          <p14:tracePt t="10159" x="7350125" y="1554163"/>
          <p14:tracePt t="10164" x="7272338" y="1560513"/>
          <p14:tracePt t="10176" x="7194550" y="1574800"/>
          <p14:tracePt t="10180" x="7123113" y="1589088"/>
          <p14:tracePt t="10193" x="7043738" y="1603375"/>
          <p14:tracePt t="10206" x="6908800" y="1611313"/>
          <p14:tracePt t="10215" x="6837363" y="1611313"/>
          <p14:tracePt t="10223" x="6759575" y="1611313"/>
          <p14:tracePt t="10234" x="6694488" y="1611313"/>
          <p14:tracePt t="10238" x="6623050" y="1611313"/>
          <p14:tracePt t="10247" x="6545263" y="1611313"/>
          <p14:tracePt t="10255" x="6396038" y="1611313"/>
          <p14:tracePt t="12814" x="6381750" y="1611313"/>
          <p14:tracePt t="12821" x="6359525" y="1603375"/>
          <p14:tracePt t="12832" x="6324600" y="1603375"/>
          <p14:tracePt t="12836" x="6273800" y="1603375"/>
          <p14:tracePt t="12847" x="6210300" y="1589088"/>
          <p14:tracePt t="12855" x="6130925" y="1589088"/>
          <p14:tracePt t="12864" x="6061075" y="1574800"/>
          <p14:tracePt t="12868" x="5932488" y="1574800"/>
          <p14:tracePt t="12885" x="5683250" y="1574800"/>
          <p14:tracePt t="12896" x="5546725" y="1574800"/>
          <p14:tracePt t="12904" x="5397500" y="1589088"/>
          <p14:tracePt t="12913" x="5233988" y="1611313"/>
          <p14:tracePt t="12917" x="5054600" y="1654175"/>
          <p14:tracePt t="12926" x="4870450" y="1689100"/>
          <p14:tracePt t="12939" x="4691063" y="1725613"/>
          <p14:tracePt t="12943" x="4505325" y="1768475"/>
          <p14:tracePt t="12951" x="4327525" y="1803400"/>
          <p14:tracePt t="12963" x="4170363" y="1839913"/>
          <p14:tracePt t="12967" x="3992563" y="1868488"/>
          <p14:tracePt t="12977" x="3929063" y="1874838"/>
          <p14:tracePt t="12981" x="3806825" y="1903413"/>
          <p14:tracePt t="12993" x="3678238" y="1903413"/>
          <p14:tracePt t="13001" x="3565525" y="1917700"/>
          <p14:tracePt t="13009" x="3465513" y="1917700"/>
          <p14:tracePt t="13013" x="3394075" y="1917700"/>
          <p14:tracePt t="13024" x="3314700" y="1917700"/>
          <p14:tracePt t="13035" x="3244850" y="1917700"/>
          <p14:tracePt t="13039" x="3179763" y="1903413"/>
          <p14:tracePt t="13049" x="3116263" y="1889125"/>
          <p14:tracePt t="13054" x="3051175" y="1868488"/>
          <p14:tracePt t="13076" x="2965450" y="1839913"/>
          <p14:tracePt t="13080" x="2930525" y="1817688"/>
          <p14:tracePt t="13090" x="2879725" y="1803400"/>
          <p14:tracePt t="13095" x="2851150" y="1789113"/>
          <p14:tracePt t="13109" x="2830513" y="1774825"/>
          <p14:tracePt t="13113" x="2781300" y="1754188"/>
          <p14:tracePt t="13117" x="2752725" y="1739900"/>
          <p14:tracePt t="13130" x="2730500" y="1725613"/>
          <p14:tracePt t="13139" x="2701925" y="1717675"/>
          <p14:tracePt t="13143" x="2681288" y="1703388"/>
          <p14:tracePt t="13157" x="2652713" y="1674813"/>
          <p14:tracePt t="13162" x="2616200" y="1660525"/>
          <p14:tracePt t="13170" x="2587625" y="1654175"/>
          <p14:tracePt t="13174" x="2566988" y="1625600"/>
          <p14:tracePt t="13190" x="2538413" y="1611313"/>
          <p14:tracePt t="13195" x="2501900" y="1560513"/>
          <p14:tracePt t="13551" x="2487613" y="1560513"/>
          <p14:tracePt t="13561" x="2466975" y="1560513"/>
          <p14:tracePt t="13569" x="2432050" y="1560513"/>
          <p14:tracePt t="13578" x="2381250" y="1560513"/>
          <p14:tracePt t="13587" x="2317750" y="1574800"/>
          <p14:tracePt t="13596" x="2266950" y="1589088"/>
          <p14:tracePt t="13604" x="2203450" y="1589088"/>
          <p14:tracePt t="13611" x="2138363" y="1603375"/>
          <p14:tracePt t="13620" x="2074863" y="1603375"/>
          <p14:tracePt t="13629" x="2017713" y="1603375"/>
          <p14:tracePt t="13633" x="1954213" y="1603375"/>
          <p14:tracePt t="13642" x="1903413" y="1603375"/>
          <p14:tracePt t="13651" x="1854200" y="1603375"/>
          <p14:tracePt t="13662" x="1789113" y="1589088"/>
          <p14:tracePt t="13676" x="1739900" y="1574800"/>
          <p14:tracePt t="13681" x="1689100" y="1560513"/>
          <p14:tracePt t="13688" x="1625600" y="1554163"/>
          <p14:tracePt t="13692" x="1576388" y="1554163"/>
          <p14:tracePt t="13700" x="1525588" y="1539875"/>
          <p14:tracePt t="13712" x="1462088" y="1539875"/>
          <p14:tracePt t="13716" x="1411288" y="1539875"/>
          <p14:tracePt t="13726" x="1362075" y="1539875"/>
          <p14:tracePt t="13736" x="1304925" y="1539875"/>
          <p14:tracePt t="13739" x="1254125" y="1539875"/>
          <p14:tracePt t="13750" x="1204913" y="1539875"/>
          <p14:tracePt t="13759" x="1141413" y="1539875"/>
          <p14:tracePt t="13769" x="1112838" y="1539875"/>
          <p14:tracePt t="13773" x="1076325" y="1539875"/>
          <p14:tracePt t="13782" x="1041400" y="1539875"/>
          <p14:tracePt t="13788" x="998538" y="1539875"/>
          <p14:tracePt t="13804" x="976313" y="1539875"/>
          <p14:tracePt t="13810" x="947738" y="1539875"/>
          <p14:tracePt t="13814" x="941388" y="1554163"/>
          <p14:tracePt t="13818" x="927100" y="1554163"/>
          <p14:tracePt t="13828" x="912813" y="1554163"/>
          <p14:tracePt t="13837" x="898525" y="1560513"/>
          <p14:tracePt t="13865" x="898525" y="1574800"/>
          <p14:tracePt t="13907" x="898525" y="1589088"/>
          <p14:tracePt t="13943" x="912813" y="1625600"/>
          <p14:tracePt t="13947" x="927100" y="1639888"/>
          <p14:tracePt t="13962" x="941388" y="1660525"/>
          <p14:tracePt t="13966" x="962025" y="1689100"/>
          <p14:tracePt t="13976" x="976313" y="1725613"/>
          <p14:tracePt t="13980" x="998538" y="1754188"/>
          <p14:tracePt t="13993" x="1027113" y="1774825"/>
          <p14:tracePt t="13997" x="1062038" y="1817688"/>
          <p14:tracePt t="14010" x="1090613" y="1839913"/>
          <p14:tracePt t="14019" x="1141413" y="1874838"/>
          <p14:tracePt t="14023" x="1190625" y="1917700"/>
          <p14:tracePt t="14034" x="1239838" y="1938338"/>
          <p14:tracePt t="14038" x="1304925" y="1966913"/>
          <p14:tracePt t="14049" x="1376363" y="2017713"/>
          <p14:tracePt t="14053" x="1439863" y="2052638"/>
          <p14:tracePt t="14067" x="1525588" y="2089150"/>
          <p14:tracePt t="14071" x="1604963" y="2117725"/>
          <p14:tracePt t="14081" x="1689100" y="2152650"/>
          <p14:tracePt t="14085" x="1789113" y="2189163"/>
          <p14:tracePt t="14096" x="1854200" y="2217738"/>
          <p14:tracePt t="14104" x="1925638" y="2238375"/>
          <p14:tracePt t="14109" x="2003425" y="2266950"/>
          <p14:tracePt t="14122" x="2066925" y="2287588"/>
          <p14:tracePt t="14131" x="2124075" y="2316163"/>
          <p14:tracePt t="14139" x="2189163" y="2338388"/>
          <p14:tracePt t="14143" x="2238375" y="2352675"/>
          <p14:tracePt t="14156" x="2289175" y="2381250"/>
          <p14:tracePt t="14160" x="2332038" y="2401888"/>
          <p14:tracePt t="14174" x="2366963" y="2430463"/>
          <p14:tracePt t="14179" x="2403475" y="2452688"/>
          <p14:tracePt t="14182" x="2417763" y="2466975"/>
          <p14:tracePt t="14196" x="2438400" y="2487613"/>
          <p14:tracePt t="14200" x="2487613" y="2530475"/>
          <p14:tracePt t="14209" x="2501900" y="2538413"/>
          <p14:tracePt t="14222" x="2538413" y="2581275"/>
          <p14:tracePt t="14226" x="2552700" y="2587625"/>
          <p14:tracePt t="14230" x="2587625" y="2638425"/>
          <p14:tracePt t="14243" x="2587625" y="2652713"/>
          <p14:tracePt t="14250" x="2616200" y="2679700"/>
          <p14:tracePt t="14261" x="2652713" y="2730500"/>
          <p14:tracePt t="14272" x="2681288" y="2779713"/>
          <p14:tracePt t="14284" x="2681288" y="2787650"/>
          <p14:tracePt t="14288" x="2701925" y="2836863"/>
          <p14:tracePt t="14300" x="2701925" y="2879725"/>
          <p14:tracePt t="14309" x="2716213" y="2916238"/>
          <p14:tracePt t="14313" x="2730500" y="2951163"/>
          <p14:tracePt t="14317" x="2738438" y="2994025"/>
          <p14:tracePt t="14329" x="2752725" y="3044825"/>
          <p14:tracePt t="14333" x="2752725" y="3079750"/>
          <p14:tracePt t="14357" x="2767013" y="3165475"/>
          <p14:tracePt t="14361" x="2781300" y="3194050"/>
          <p14:tracePt t="14370" x="2781300" y="3214688"/>
          <p14:tracePt t="14376" x="2781300" y="3243263"/>
          <p14:tracePt t="14387" x="2781300" y="3265488"/>
          <p14:tracePt t="14397" x="2781300" y="3294063"/>
          <p14:tracePt t="14401" x="2781300" y="3300413"/>
          <p14:tracePt t="14410" x="2781300" y="3314700"/>
          <p14:tracePt t="14417" x="2781300" y="3328988"/>
          <p14:tracePt t="14429" x="2781300" y="3343275"/>
          <p14:tracePt t="14437" x="2767013" y="3343275"/>
          <p14:tracePt t="14440" x="2767013" y="3351213"/>
          <p14:tracePt t="14451" x="2752725" y="3365500"/>
          <p14:tracePt t="14455" x="2738438" y="3379788"/>
          <p14:tracePt t="14466" x="2730500" y="3394075"/>
          <p14:tracePt t="14482" x="2701925" y="3414713"/>
          <p14:tracePt t="14490" x="2681288" y="3443288"/>
          <p14:tracePt t="14499" x="2667000" y="3457575"/>
          <p14:tracePt t="14507" x="2652713" y="3463925"/>
          <p14:tracePt t="14521" x="2601913" y="3506788"/>
          <p14:tracePt t="14532" x="2581275" y="3529013"/>
          <p14:tracePt t="14536" x="2552700" y="3543300"/>
          <p14:tracePt t="14559" x="2487613" y="3578225"/>
          <p14:tracePt t="14563" x="2452688" y="3592513"/>
          <p14:tracePt t="14567" x="2417763" y="3614738"/>
          <p14:tracePt t="14857" x="2403475" y="3614738"/>
          <p14:tracePt t="14865" x="2366963" y="3614738"/>
          <p14:tracePt t="14874" x="2317750" y="3614738"/>
          <p14:tracePt t="14885" x="2281238" y="3614738"/>
          <p14:tracePt t="14893" x="2232025" y="3614738"/>
          <p14:tracePt t="14897" x="2166938" y="3614738"/>
          <p14:tracePt t="14906" x="2066925" y="3614738"/>
          <p14:tracePt t="14919" x="1954213" y="3629025"/>
          <p14:tracePt t="14926" x="1889125" y="3643313"/>
          <p14:tracePt t="14930" x="1703388" y="3657600"/>
          <p14:tracePt t="14946" x="1639888" y="3663950"/>
          <p14:tracePt t="14949" x="1539875" y="3678238"/>
          <p14:tracePt t="14959" x="1425575" y="3692525"/>
          <p14:tracePt t="14965" x="1311275" y="3692525"/>
          <p14:tracePt t="14976" x="1212850" y="3706813"/>
          <p14:tracePt t="14980" x="1127125" y="3706813"/>
          <p14:tracePt t="14993" x="1027113" y="3706813"/>
          <p14:tracePt t="15000" x="947738" y="3706813"/>
          <p14:tracePt t="15004" x="862013" y="3692525"/>
          <p14:tracePt t="15012" x="798513" y="3663950"/>
          <p14:tracePt t="15024" x="727075" y="3643313"/>
          <p14:tracePt t="15033" x="677863" y="3606800"/>
          <p14:tracePt t="15037" x="612775" y="3563938"/>
          <p14:tracePt t="15045" x="577850" y="3529013"/>
          <p14:tracePt t="15056" x="534988" y="3492500"/>
          <p14:tracePt t="15061" x="498475" y="3457575"/>
          <p14:tracePt t="15072" x="463550" y="3414713"/>
          <p14:tracePt t="15081" x="434975" y="3379788"/>
          <p14:tracePt t="15085" x="427038" y="3343275"/>
          <p14:tracePt t="15096" x="400050" y="3294063"/>
          <p14:tracePt t="15100" x="400050" y="3251200"/>
          <p14:tracePt t="15116" x="385763" y="3194050"/>
          <p14:tracePt t="15127" x="377825" y="3128963"/>
          <p14:tracePt t="15131" x="377825" y="3100388"/>
          <p14:tracePt t="15144" x="377825" y="3044825"/>
          <p14:tracePt t="15149" x="377825" y="3001963"/>
          <p14:tracePt t="15161" x="377825" y="2965450"/>
          <p14:tracePt t="15165" x="385763" y="2930525"/>
          <p14:tracePt t="15176" x="400050" y="2879725"/>
          <p14:tracePt t="15189" x="427038" y="2836863"/>
          <p14:tracePt t="15193" x="449263" y="2801938"/>
          <p14:tracePt t="15202" x="477838" y="2765425"/>
          <p14:tracePt t="15206" x="512763" y="2730500"/>
          <p14:tracePt t="15220" x="549275" y="2687638"/>
          <p14:tracePt t="15227" x="598488" y="2652713"/>
          <p14:tracePt t="15230" x="649288" y="2630488"/>
          <p14:tracePt t="15243" x="712788" y="2587625"/>
          <p14:tracePt t="15247" x="777875" y="2581275"/>
          <p14:tracePt t="15260" x="847725" y="2552700"/>
          <p14:tracePt t="15264" x="976313" y="2530475"/>
          <p14:tracePt t="15273" x="1041400" y="2516188"/>
          <p14:tracePt t="15278" x="1127125" y="2516188"/>
          <p14:tracePt t="15289" x="1212850" y="2516188"/>
          <p14:tracePt t="15299" x="1311275" y="2501900"/>
          <p14:tracePt t="15303" x="1404938" y="2501900"/>
          <p14:tracePt t="15314" x="1490663" y="2501900"/>
          <p14:tracePt t="15318" x="1562100" y="2501900"/>
          <p14:tracePt t="15328" x="1639888" y="2501900"/>
          <p14:tracePt t="15348" x="1768475" y="2530475"/>
          <p14:tracePt t="15352" x="1825625" y="2552700"/>
          <p14:tracePt t="15364" x="1868488" y="2581275"/>
          <p14:tracePt t="15368" x="1917700" y="2601913"/>
          <p14:tracePt t="15377" x="1925638" y="2616200"/>
          <p14:tracePt t="15381" x="1989138" y="2652713"/>
          <p14:tracePt t="15395" x="2025650" y="2679700"/>
          <p14:tracePt t="15399" x="2066925" y="2701925"/>
          <p14:tracePt t="15408" x="2103438" y="2736850"/>
          <p14:tracePt t="15419" x="2138363" y="2779713"/>
          <p14:tracePt t="15423" x="2166938" y="2801938"/>
          <p14:tracePt t="15435" x="2189163" y="2830513"/>
          <p14:tracePt t="15438" x="2217738" y="2851150"/>
          <p14:tracePt t="15445" x="2252663" y="2901950"/>
          <p14:tracePt t="15460" x="2266950" y="2916238"/>
          <p14:tracePt t="15464" x="2289175" y="2965450"/>
          <p14:tracePt t="15477" x="2303463" y="2994025"/>
          <p14:tracePt t="15487" x="2332038" y="3030538"/>
          <p14:tracePt t="15491" x="2338388" y="3065463"/>
          <p14:tracePt t="15494" x="2352675" y="3100388"/>
          <p14:tracePt t="15506" x="2352675" y="3143250"/>
          <p14:tracePt t="15516" x="2366963" y="3179763"/>
          <p14:tracePt t="15527" x="2366963" y="3214688"/>
          <p14:tracePt t="15531" x="2381250" y="3265488"/>
          <p14:tracePt t="15534" x="2389188" y="3300413"/>
          <p14:tracePt t="15547" x="2389188" y="3328988"/>
          <p14:tracePt t="15551" x="2389188" y="3365500"/>
          <p14:tracePt t="15557" x="2389188" y="3394075"/>
          <p14:tracePt t="15567" x="2389188" y="3414713"/>
          <p14:tracePt t="15579" x="2389188" y="3457575"/>
          <p14:tracePt t="15582" x="2389188" y="3478213"/>
          <p14:tracePt t="15593" x="2389188" y="3492500"/>
          <p14:tracePt t="15602" x="2389188" y="3514725"/>
          <p14:tracePt t="15611" x="2389188" y="3543300"/>
          <p14:tracePt t="15622" x="2366963" y="3563938"/>
          <p14:tracePt t="15626" x="2352675" y="3592513"/>
          <p14:tracePt t="15636" x="2332038" y="3614738"/>
          <p14:tracePt t="15641" x="2289175" y="3643313"/>
          <p14:tracePt t="15652" x="2252663" y="3663950"/>
          <p14:tracePt t="15659" x="2189163" y="3706813"/>
          <p14:tracePt t="15676" x="2066925" y="3778250"/>
          <p14:tracePt t="15683" x="1974850" y="3806825"/>
          <p14:tracePt t="15689" x="1825625" y="3863975"/>
          <p14:tracePt t="15704" x="1674813" y="3906838"/>
          <p14:tracePt t="15716" x="1590675" y="3913188"/>
          <p14:tracePt t="15721" x="1476375" y="3927475"/>
          <p14:tracePt t="15735" x="1311275" y="3941763"/>
          <p14:tracePt t="15738" x="1254125" y="3941763"/>
          <p14:tracePt t="15751" x="1162050" y="3941763"/>
          <p14:tracePt t="15755" x="1062038" y="3941763"/>
          <p14:tracePt t="15765" x="976313" y="3927475"/>
          <p14:tracePt t="15769" x="898525" y="3906838"/>
          <p14:tracePt t="15782" x="827088" y="3863975"/>
          <p14:tracePt t="15794" x="763588" y="3827463"/>
          <p14:tracePt t="15798" x="712788" y="3792538"/>
          <p14:tracePt t="15802" x="677863" y="3757613"/>
          <p14:tracePt t="15815" x="627063" y="3706813"/>
          <p14:tracePt t="15823" x="598488" y="3663950"/>
          <p14:tracePt t="15828" x="563563" y="3614738"/>
          <p14:tracePt t="15840" x="549275" y="3578225"/>
          <p14:tracePt t="15845" x="534988" y="3529013"/>
          <p14:tracePt t="15848" x="534988" y="3506788"/>
          <p14:tracePt t="15863" x="534988" y="3429000"/>
          <p14:tracePt t="15867" x="534988" y="3394075"/>
          <p14:tracePt t="15878" x="534988" y="3328988"/>
          <p14:tracePt t="15882" x="563563" y="3228975"/>
          <p14:tracePt t="15893" x="598488" y="3165475"/>
          <p14:tracePt t="15901" x="663575" y="3065463"/>
          <p14:tracePt t="15915" x="741363" y="2979738"/>
          <p14:tracePt t="15919" x="777875" y="2944813"/>
          <p14:tracePt t="15923" x="912813" y="2801938"/>
          <p14:tracePt t="15931" x="998538" y="2730500"/>
          <p14:tracePt t="15945" x="1155700" y="2630488"/>
          <p14:tracePt t="15954" x="1239838" y="2581275"/>
          <p14:tracePt t="15964" x="1390650" y="2501900"/>
          <p14:tracePt t="15974" x="1504950" y="2466975"/>
          <p14:tracePt t="15983" x="1554163" y="2452688"/>
          <p14:tracePt t="15987" x="1654175" y="2438400"/>
          <p14:tracePt t="15997" x="1768475" y="2438400"/>
          <p14:tracePt t="16001" x="1925638" y="2430463"/>
          <p14:tracePt t="16012" x="1974850" y="2430463"/>
          <p14:tracePt t="16020" x="2074863" y="2430463"/>
          <p14:tracePt t="16027" x="2189163" y="2430463"/>
          <p14:tracePt t="16043" x="2381250" y="2452688"/>
          <p14:tracePt t="16054" x="2466975" y="2481263"/>
          <p14:tracePt t="16063" x="2538413" y="2501900"/>
          <p14:tracePt t="16067" x="2616200" y="2530475"/>
          <p14:tracePt t="16086" x="2730500" y="2587625"/>
          <p14:tracePt t="16091" x="2781300" y="2616200"/>
          <p14:tracePt t="16101" x="2816225" y="2652713"/>
          <p14:tracePt t="16109" x="2865438" y="2687638"/>
          <p14:tracePt t="16128" x="2894013" y="2716213"/>
          <p14:tracePt t="16132" x="2951163" y="2801938"/>
          <p14:tracePt t="16145" x="2965450" y="2851150"/>
          <p14:tracePt t="16156" x="2994025" y="2901950"/>
          <p14:tracePt t="16163" x="3001963" y="2965450"/>
          <p14:tracePt t="16169" x="3016250" y="3016250"/>
          <p14:tracePt t="16173" x="3030538" y="3065463"/>
          <p14:tracePt t="16188" x="3030538" y="3094038"/>
          <p14:tracePt t="16195" x="3044825" y="3165475"/>
          <p14:tracePt t="16199" x="3044825" y="3194050"/>
          <p14:tracePt t="16203" x="3044825" y="3265488"/>
          <p14:tracePt t="16214" x="3044825" y="3300413"/>
          <p14:tracePt t="16221" x="3044825" y="3343275"/>
          <p14:tracePt t="16232" x="3030538" y="3394075"/>
          <p14:tracePt t="16236" x="3001963" y="3429000"/>
          <p14:tracePt t="16247" x="2994025" y="3478213"/>
          <p14:tracePt t="16256" x="2951163" y="3529013"/>
          <p14:tracePt t="16261" x="2930525" y="3578225"/>
          <p14:tracePt t="16267" x="2879725" y="3643313"/>
          <p14:tracePt t="16280" x="2844800" y="3692525"/>
          <p14:tracePt t="16290" x="2795588" y="3757613"/>
          <p14:tracePt t="16295" x="2730500" y="3806825"/>
          <p14:tracePt t="16305" x="2681288" y="3856038"/>
          <p14:tracePt t="16310" x="2616200" y="3892550"/>
          <p14:tracePt t="16322" x="2566988" y="3941763"/>
          <p14:tracePt t="16332" x="2501900" y="3978275"/>
          <p14:tracePt t="16336" x="2438400" y="4006850"/>
          <p14:tracePt t="16339" x="2366963" y="4041775"/>
          <p14:tracePt t="16352" x="2303463" y="4070350"/>
          <p14:tracePt t="16360" x="2252663" y="4078288"/>
          <p14:tracePt t="16371" x="2189163" y="4092575"/>
          <p14:tracePt t="16376" x="2124075" y="4106863"/>
          <p14:tracePt t="16380" x="2066925" y="4121150"/>
          <p14:tracePt t="16395" x="1989138" y="4121150"/>
          <p14:tracePt t="16399" x="1925638" y="4121150"/>
          <p14:tracePt t="16411" x="1868488" y="4121150"/>
          <p14:tracePt t="16414" x="1803400" y="4121150"/>
          <p14:tracePt t="16427" x="1754188" y="4121150"/>
          <p14:tracePt t="16431" x="1689100" y="4092575"/>
          <p14:tracePt t="16443" x="1639888" y="4078288"/>
          <p14:tracePt t="16451" x="1590675" y="4056063"/>
          <p14:tracePt t="16455" x="1525588" y="4041775"/>
          <p14:tracePt t="16467" x="1476375" y="4021138"/>
          <p14:tracePt t="16471" x="1425575" y="3992563"/>
          <p14:tracePt t="16483" x="1354138" y="3963988"/>
          <p14:tracePt t="16487" x="1304925" y="3941763"/>
          <p14:tracePt t="16509" x="1190625" y="3863975"/>
          <p14:tracePt t="16513" x="1127125" y="3841750"/>
          <p14:tracePt t="16520" x="1062038" y="3792538"/>
          <p14:tracePt t="16531" x="990600" y="3743325"/>
          <p14:tracePt t="16535" x="941388" y="3706813"/>
          <p14:tracePt t="16547" x="876300" y="3657600"/>
          <p14:tracePt t="16561" x="812800" y="3606800"/>
          <p14:tracePt t="16565" x="777875" y="3557588"/>
          <p14:tracePt t="16569" x="727075" y="3506788"/>
          <p14:tracePt t="16581" x="698500" y="3457575"/>
          <p14:tracePt t="16585" x="677863" y="3414713"/>
          <p14:tracePt t="16603" x="677863" y="3394075"/>
          <p14:tracePt t="16609" x="649288" y="3294063"/>
          <p14:tracePt t="16620" x="649288" y="3243263"/>
          <p14:tracePt t="16626" x="649288" y="3200400"/>
          <p14:tracePt t="16630" x="649288" y="3151188"/>
          <p14:tracePt t="16640" x="692150" y="3094038"/>
          <p14:tracePt t="16653" x="727075" y="3044825"/>
          <p14:tracePt t="16657" x="763588" y="2965450"/>
          <p14:tracePt t="16667" x="812800" y="2916238"/>
          <p14:tracePt t="16677" x="862013" y="2851150"/>
          <p14:tracePt t="16681" x="927100" y="2779713"/>
          <p14:tracePt t="16697" x="976313" y="2716213"/>
          <p14:tracePt t="16701" x="1047750" y="2667000"/>
          <p14:tracePt t="16705" x="1112838" y="2601913"/>
          <p14:tracePt t="16717" x="1176338" y="2552700"/>
          <p14:tracePt t="16721" x="1254125" y="2516188"/>
          <p14:tracePt t="16739" x="1325563" y="2481263"/>
          <p14:tracePt t="16744" x="1404938" y="2438400"/>
          <p14:tracePt t="16748" x="1476375" y="2416175"/>
          <p14:tracePt t="16752" x="1562100" y="2387600"/>
          <p14:tracePt t="16765" x="1639888" y="2366963"/>
          <p14:tracePt t="16769" x="1717675" y="2352675"/>
          <p14:tracePt t="16794" x="1954213" y="2338388"/>
          <p14:tracePt t="16804" x="2025650" y="2338388"/>
          <p14:tracePt t="16811" x="2089150" y="2338388"/>
          <p14:tracePt t="16815" x="2152650" y="2338388"/>
          <p14:tracePt t="16828" x="2217738" y="2338388"/>
          <p14:tracePt t="16835" x="2281238" y="2338388"/>
          <p14:tracePt t="16839" x="2332038" y="2366963"/>
          <p14:tracePt t="16850" x="2403475" y="2387600"/>
          <p14:tracePt t="16859" x="2452688" y="2416175"/>
          <p14:tracePt t="16864" x="2501900" y="2438400"/>
          <p14:tracePt t="16875" x="2566988" y="2452688"/>
          <p14:tracePt t="16886" x="2601913" y="2487613"/>
          <p14:tracePt t="16890" x="2652713" y="2516188"/>
          <p14:tracePt t="16900" x="2687638" y="2552700"/>
          <p14:tracePt t="16916" x="2730500" y="2581275"/>
          <p14:tracePt t="16920" x="2767013" y="2616200"/>
          <p14:tracePt t="16923" x="2795588" y="2638425"/>
          <p14:tracePt t="16929" x="2830513" y="2679700"/>
          <p14:tracePt t="16946" x="2851150" y="2701925"/>
          <p14:tracePt t="16960" x="2916238" y="2779713"/>
          <p14:tracePt t="16963" x="2930525" y="2816225"/>
          <p14:tracePt t="16976" x="2951163" y="2851150"/>
          <p14:tracePt t="16981" x="2965450" y="2894013"/>
          <p14:tracePt t="16984" x="2994025" y="2930525"/>
          <p14:tracePt t="16995" x="3001963" y="2965450"/>
          <p14:tracePt t="17006" x="3001963" y="2994025"/>
          <p14:tracePt t="17015" x="3016250" y="3030538"/>
          <p14:tracePt t="17019" x="3030538" y="3065463"/>
          <p14:tracePt t="17030" x="3044825" y="3114675"/>
          <p14:tracePt t="17034" x="3044825" y="3151188"/>
          <p14:tracePt t="17052" x="3044825" y="3214688"/>
          <p14:tracePt t="17060" x="3044825" y="3265488"/>
          <p14:tracePt t="17066" x="3044825" y="3300413"/>
          <p14:tracePt t="17078" x="3044825" y="3343275"/>
          <p14:tracePt t="17093" x="3030538" y="3414713"/>
          <p14:tracePt t="17097" x="3016250" y="3457575"/>
          <p14:tracePt t="17107" x="2994025" y="3492500"/>
          <p14:tracePt t="17124" x="2930525" y="3578225"/>
          <p14:tracePt t="17134" x="2894013" y="3614738"/>
          <p14:tracePt t="17138" x="2844800" y="3663950"/>
          <p14:tracePt t="17157" x="2681288" y="3827463"/>
          <p14:tracePt t="17162" x="2587625" y="3906838"/>
          <p14:tracePt t="17173" x="2487613" y="3978275"/>
          <p14:tracePt t="17184" x="2389188" y="4070350"/>
          <p14:tracePt t="17188" x="2266950" y="4156075"/>
          <p14:tracePt t="17201" x="2217738" y="4191000"/>
          <p14:tracePt t="17209" x="2103438" y="4270375"/>
          <p14:tracePt t="17213" x="2003425" y="4319588"/>
          <p14:tracePt t="17227" x="1917700" y="4370388"/>
          <p14:tracePt t="17231" x="1825625" y="4419600"/>
          <p14:tracePt t="17235" x="1739900" y="4456113"/>
          <p14:tracePt t="17248" x="1668463" y="4476750"/>
          <p14:tracePt t="17252" x="1604963" y="4491038"/>
          <p14:tracePt t="17261" x="1539875" y="4505325"/>
          <p14:tracePt t="17271" x="1476375" y="4519613"/>
          <p14:tracePt t="17282" x="1411288" y="4519613"/>
          <p14:tracePt t="17286" x="1362075" y="4527550"/>
          <p14:tracePt t="17294" x="1311275" y="4527550"/>
          <p14:tracePt t="17299" x="1254125" y="4527550"/>
          <p14:tracePt t="17310" x="1212850" y="4527550"/>
          <p14:tracePt t="17320" x="1162050" y="4505325"/>
          <p14:tracePt t="17326" x="1112838" y="4476750"/>
          <p14:tracePt t="17336" x="1076325" y="4470400"/>
          <p14:tracePt t="17341" x="1027113" y="4441825"/>
          <p14:tracePt t="17352" x="990600" y="4427538"/>
          <p14:tracePt t="17367" x="947738" y="4391025"/>
          <p14:tracePt t="17371" x="912813" y="4370388"/>
          <p14:tracePt t="17376" x="876300" y="4341813"/>
          <p14:tracePt t="17381" x="827088" y="4305300"/>
          <p14:tracePt t="17395" x="792163" y="4270375"/>
          <p14:tracePt t="17401" x="749300" y="4219575"/>
          <p14:tracePt t="17405" x="698500" y="4170363"/>
          <p14:tracePt t="17418" x="663575" y="4121150"/>
          <p14:tracePt t="17422" x="641350" y="4056063"/>
          <p14:tracePt t="17429" x="598488" y="3992563"/>
          <p14:tracePt t="17447" x="549275" y="3863975"/>
          <p14:tracePt t="17456" x="527050" y="3806825"/>
          <p14:tracePt t="17460" x="498475" y="3729038"/>
          <p14:tracePt t="17471" x="477838" y="3663950"/>
          <p14:tracePt t="17476" x="463550" y="3614738"/>
          <p14:tracePt t="17487" x="449263" y="3557588"/>
          <p14:tracePt t="17509" x="434975" y="3429000"/>
          <p14:tracePt t="17513" x="434975" y="3365500"/>
          <p14:tracePt t="17522" x="434975" y="3314700"/>
          <p14:tracePt t="17526" x="434975" y="3265488"/>
          <p14:tracePt t="17545" x="434975" y="3143250"/>
          <p14:tracePt t="17549" x="434975" y="3094038"/>
          <p14:tracePt t="17560" x="434975" y="3030538"/>
          <p14:tracePt t="17568" x="463550" y="2979738"/>
          <p14:tracePt t="17583" x="498475" y="2865438"/>
          <p14:tracePt t="17595" x="527050" y="2830513"/>
          <p14:tracePt t="17599" x="549275" y="2779713"/>
          <p14:tracePt t="17613" x="627063" y="2687638"/>
          <p14:tracePt t="17624" x="677863" y="2630488"/>
          <p14:tracePt t="17632" x="712788" y="2587625"/>
          <p14:tracePt t="17648" x="763588" y="2552700"/>
          <p14:tracePt t="17652" x="812800" y="2501900"/>
          <p14:tracePt t="17656" x="876300" y="2466975"/>
          <p14:tracePt t="17673" x="941388" y="2430463"/>
          <p14:tracePt t="17678" x="998538" y="2387600"/>
          <p14:tracePt t="17682" x="1062038" y="2366963"/>
          <p14:tracePt t="17686" x="1127125" y="2338388"/>
          <p14:tracePt t="17696" x="1176338" y="2316163"/>
          <p14:tracePt t="17710" x="1225550" y="2301875"/>
          <p14:tracePt t="17712" x="1290638" y="2287588"/>
          <p14:tracePt t="17724" x="1354138" y="2274888"/>
          <p14:tracePt t="17728" x="1404938" y="2274888"/>
          <p14:tracePt t="17739" x="1462088" y="2274888"/>
          <p14:tracePt t="17743" x="1539875" y="2274888"/>
          <p14:tracePt t="17754" x="1604963" y="2274888"/>
          <p14:tracePt t="17760" x="1674813" y="2274888"/>
          <p14:tracePt t="17771" x="1739900" y="2287588"/>
          <p14:tracePt t="17776" x="1817688" y="2301875"/>
          <p14:tracePt t="17793" x="1954213" y="2338388"/>
          <p14:tracePt t="17802" x="2025650" y="2366963"/>
          <p14:tracePt t="17806" x="2089150" y="2387600"/>
          <p14:tracePt t="17819" x="2152650" y="2416175"/>
          <p14:tracePt t="17823" x="2217738" y="2438400"/>
          <p14:tracePt t="17835" x="2266950" y="2466975"/>
          <p14:tracePt t="17843" x="2332038" y="2487613"/>
          <p14:tracePt t="17847" x="2389188" y="2530475"/>
          <p14:tracePt t="17865" x="2481263" y="2587625"/>
          <p14:tracePt t="17876" x="2530475" y="2630488"/>
          <p14:tracePt t="17880" x="2566988" y="2652713"/>
          <p14:tracePt t="17895" x="2652713" y="2730500"/>
          <p14:tracePt t="17904" x="2681288" y="2765425"/>
          <p14:tracePt t="17916" x="2716213" y="2816225"/>
          <p14:tracePt t="17922" x="2752725" y="2851150"/>
          <p14:tracePt t="17931" x="2781300" y="2879725"/>
          <p14:tracePt t="17935" x="2801938" y="2916238"/>
          <p14:tracePt t="17952" x="2844800" y="3001963"/>
          <p14:tracePt t="17965" x="2844800" y="3016250"/>
          <p14:tracePt t="17969" x="2851150" y="3051175"/>
          <p14:tracePt t="17986" x="2879725" y="3143250"/>
          <p14:tracePt t="17997" x="2894013" y="3151188"/>
          <p14:tracePt t="18001" x="2894013" y="3200400"/>
          <p14:tracePt t="18014" x="2901950" y="3243263"/>
          <p14:tracePt t="18018" x="2901950" y="3294063"/>
          <p14:tracePt t="18028" x="2901950" y="3328988"/>
          <p14:tracePt t="18032" x="2901950" y="3365500"/>
          <p14:tracePt t="18044" x="2901950" y="3400425"/>
          <p14:tracePt t="18055" x="2901950" y="3457575"/>
          <p14:tracePt t="18059" x="2901950" y="3478213"/>
          <p14:tracePt t="18068" x="2901950" y="3514725"/>
          <p14:tracePt t="18079" x="2894013" y="3563938"/>
          <p14:tracePt t="18083" x="2879725" y="3578225"/>
          <p14:tracePt t="18092" x="2879725" y="3614738"/>
          <p14:tracePt t="18097" x="2865438" y="3643313"/>
          <p14:tracePt t="18110" x="2851150" y="3663950"/>
          <p14:tracePt t="18116" x="2816225" y="3706813"/>
          <p14:tracePt t="18120" x="2801938" y="3729038"/>
          <p14:tracePt t="18132" x="2781300" y="3757613"/>
          <p14:tracePt t="18139" x="2738438" y="3792538"/>
          <p14:tracePt t="18147" x="2687638" y="3827463"/>
          <p14:tracePt t="18159" x="2638425" y="3863975"/>
          <p14:tracePt t="18164" x="2587625" y="3906838"/>
          <p14:tracePt t="18173" x="2487613" y="3978275"/>
          <p14:tracePt t="18179" x="2438400" y="4006850"/>
          <p14:tracePt t="18187" x="2303463" y="4078288"/>
          <p14:tracePt t="18200" x="2217738" y="4121150"/>
          <p14:tracePt t="18204" x="2166938" y="4141788"/>
          <p14:tracePt t="18215" x="2066925" y="4178300"/>
          <p14:tracePt t="18219" x="1974850" y="4205288"/>
          <p14:tracePt t="18228" x="1874838" y="4227513"/>
          <p14:tracePt t="18240" x="1774825" y="4241800"/>
          <p14:tracePt t="18244" x="1689100" y="4256088"/>
          <p14:tracePt t="18261" x="1490663" y="4256088"/>
          <p14:tracePt t="18268" x="1404938" y="4256088"/>
          <p14:tracePt t="18278" x="1311275" y="4256088"/>
          <p14:tracePt t="18282" x="1225550" y="4241800"/>
          <p14:tracePt t="18294" x="1141413" y="4205288"/>
          <p14:tracePt t="18302" x="1047750" y="4178300"/>
          <p14:tracePt t="18306" x="976313" y="4156075"/>
          <p14:tracePt t="18318" x="890588" y="4121150"/>
          <p14:tracePt t="18327" x="812800" y="4078288"/>
          <p14:tracePt t="18331" x="741363" y="4041775"/>
          <p14:tracePt t="18343" x="677863" y="4021138"/>
          <p14:tracePt t="18347" x="598488" y="3963988"/>
          <p14:tracePt t="18359" x="549275" y="3927475"/>
          <p14:tracePt t="18363" x="484188" y="3892550"/>
          <p14:tracePt t="18370" x="427038" y="3856038"/>
          <p14:tracePt t="18385" x="377825" y="3806825"/>
          <p14:tracePt t="18389" x="328613" y="3757613"/>
          <p14:tracePt t="18401" x="277813" y="3706813"/>
          <p14:tracePt t="18404" x="234950" y="3657600"/>
          <p14:tracePt t="18416" x="200025" y="3606800"/>
          <p14:tracePt t="18426" x="177800" y="3557588"/>
          <p14:tracePt t="18431" x="149225" y="3506788"/>
          <p14:tracePt t="18434" x="134938" y="3457575"/>
          <p14:tracePt t="18447" x="114300" y="3394075"/>
          <p14:tracePt t="18451" x="114300" y="3328988"/>
          <p14:tracePt t="18469" x="100013" y="3200400"/>
          <p14:tracePt t="18481" x="100013" y="3143250"/>
          <p14:tracePt t="18485" x="100013" y="3079750"/>
          <p14:tracePt t="18494" x="100013" y="3030538"/>
          <p14:tracePt t="18504" x="100013" y="2965450"/>
          <p14:tracePt t="18509" x="100013" y="2916238"/>
          <p14:tracePt t="18520" x="128588" y="2865438"/>
          <p14:tracePt t="18531" x="149225" y="2816225"/>
          <p14:tracePt t="18534" x="177800" y="2779713"/>
          <p14:tracePt t="18551" x="234950" y="2687638"/>
          <p14:tracePt t="18556" x="277813" y="2652713"/>
          <p14:tracePt t="18568" x="328613" y="2601913"/>
          <p14:tracePt t="18573" x="385763" y="2566988"/>
          <p14:tracePt t="18584" x="449263" y="2516188"/>
          <p14:tracePt t="18588" x="534988" y="2481263"/>
          <p14:tracePt t="18600" x="663575" y="2401888"/>
          <p14:tracePt t="18610" x="763588" y="2352675"/>
          <p14:tracePt t="18617" x="862013" y="2316163"/>
          <p14:tracePt t="18621" x="976313" y="2274888"/>
          <p14:tracePt t="18633" x="1027113" y="2252663"/>
          <p14:tracePt t="18637" x="1127125" y="2224088"/>
          <p14:tracePt t="18647" x="1212850" y="2189163"/>
          <p14:tracePt t="18657" x="1325563" y="2166938"/>
          <p14:tracePt t="18668" x="1425575" y="2152650"/>
          <p14:tracePt t="18672" x="1525588" y="2124075"/>
          <p14:tracePt t="18686" x="1611313" y="2117725"/>
          <p14:tracePt t="18690" x="1703388" y="2117725"/>
          <p14:tracePt t="18694" x="1789113" y="2117725"/>
          <p14:tracePt t="18705" x="1868488" y="2117725"/>
          <p14:tracePt t="18713" x="1939925" y="2117725"/>
          <p14:tracePt t="18729" x="2017713" y="2117725"/>
          <p14:tracePt t="18734" x="2089150" y="2117725"/>
          <p14:tracePt t="18737" x="2152650" y="2117725"/>
          <p14:tracePt t="18741" x="2217738" y="2124075"/>
          <p14:tracePt t="18751" x="2266950" y="2138363"/>
          <p14:tracePt t="18761" x="2289175" y="2152650"/>
          <p14:tracePt t="18770" x="2352675" y="2174875"/>
          <p14:tracePt t="18776" x="2366963" y="2189163"/>
          <p14:tracePt t="18785" x="2403475" y="2217738"/>
          <p14:tracePt t="18789" x="2432050" y="2224088"/>
          <p14:tracePt t="18802" x="2452688" y="2252663"/>
          <p14:tracePt t="18821" x="2481263" y="2266950"/>
          <p14:tracePt t="18826" x="2516188" y="2301875"/>
          <p14:tracePt t="18830" x="2530475" y="2316163"/>
          <p14:tracePt t="18845" x="2538413" y="2338388"/>
          <p14:tracePt t="18854" x="2552700" y="2366963"/>
          <p14:tracePt t="18858" x="2566988" y="2387600"/>
          <p14:tracePt t="18862" x="2566988" y="2401888"/>
          <p14:tracePt t="18876" x="2587625" y="2438400"/>
          <p14:tracePt t="18880" x="2587625" y="2481263"/>
          <p14:tracePt t="18897" x="2601913" y="2552700"/>
          <p14:tracePt t="18909" x="2616200" y="2587625"/>
          <p14:tracePt t="18914" x="2630488" y="2616200"/>
          <p14:tracePt t="18921" x="2630488" y="2679700"/>
          <p14:tracePt t="18931" x="2630488" y="2687638"/>
          <p14:tracePt t="18946" x="2638425" y="2751138"/>
          <p14:tracePt t="18950" x="2638425" y="2779713"/>
          <p14:tracePt t="18962" x="2638425" y="2801938"/>
          <p14:tracePt t="18975" x="2638425" y="2816225"/>
          <p14:tracePt t="18979" x="2638425" y="2836863"/>
          <p14:tracePt t="18982" x="2638425" y="2851150"/>
          <p14:tracePt t="18993" x="2638425" y="2865438"/>
          <p14:tracePt t="19011" x="2638425" y="2879725"/>
          <p14:tracePt t="19015" x="2638425" y="2894013"/>
          <p14:tracePt t="19043" x="2638425" y="2901950"/>
          <p14:tracePt t="19047" x="2638425" y="2916238"/>
          <p14:tracePt t="19066" x="2638425" y="2930525"/>
          <p14:tracePt t="19086" x="2638425" y="2944813"/>
          <p14:tracePt t="19097" x="2638425" y="2951163"/>
          <p14:tracePt t="19107" x="2630488" y="2965450"/>
          <p14:tracePt t="19126" x="2630488" y="2994025"/>
          <p14:tracePt t="19140" x="2630488" y="3001963"/>
          <p14:tracePt t="19152" x="2616200" y="3016250"/>
          <p14:tracePt t="19156" x="2616200" y="3030538"/>
          <p14:tracePt t="19169" x="2616200" y="3044825"/>
          <p14:tracePt t="19179" x="2616200" y="3051175"/>
          <p14:tracePt t="19190" x="2601913" y="3051175"/>
          <p14:tracePt t="19201" x="2601913" y="3065463"/>
          <p14:tracePt t="20988" x="2601913" y="3051175"/>
          <p14:tracePt t="20999" x="2601913" y="3044825"/>
          <p14:tracePt t="21011" x="2601913" y="3030538"/>
          <p14:tracePt t="21016" x="2601913" y="2994025"/>
          <p14:tracePt t="21028" x="2601913" y="2979738"/>
          <p14:tracePt t="21032" x="2601913" y="2951163"/>
          <p14:tracePt t="21040" x="2601913" y="2916238"/>
          <p14:tracePt t="21049" x="2601913" y="2879725"/>
          <p14:tracePt t="21056" x="2616200" y="2836863"/>
          <p14:tracePt t="21066" x="2630488" y="2801938"/>
          <p14:tracePt t="21073" x="2638425" y="2765425"/>
          <p14:tracePt t="21082" x="2638425" y="2736850"/>
          <p14:tracePt t="21093" x="2652713" y="2687638"/>
          <p14:tracePt t="21097" x="2667000" y="2679700"/>
          <p14:tracePt t="21109" x="2667000" y="2638425"/>
          <p14:tracePt t="21113" x="2681288" y="2616200"/>
          <p14:tracePt t="21119" x="2681288" y="2601913"/>
          <p14:tracePt t="21132" x="2687638" y="2581275"/>
          <p14:tracePt t="21140" x="2687638" y="2552700"/>
          <p14:tracePt t="21144" x="2687638" y="2538413"/>
          <p14:tracePt t="21155" x="2701925" y="2538413"/>
          <p14:tracePt t="21165" x="2701925" y="2530475"/>
          <p14:tracePt t="21177" x="2716213" y="2516188"/>
          <p14:tracePt t="21207" x="2716213" y="2501900"/>
          <p14:tracePt t="21211" x="2730500" y="2501900"/>
          <p14:tracePt t="21238" x="2738438" y="2501900"/>
          <p14:tracePt t="21256" x="2752725" y="2501900"/>
          <p14:tracePt t="21269" x="2752725" y="2487613"/>
          <p14:tracePt t="21273" x="2767013" y="2487613"/>
          <p14:tracePt t="21282" x="2795588" y="2487613"/>
          <p14:tracePt t="21290" x="2816225" y="2487613"/>
          <p14:tracePt t="21295" x="2830513" y="2487613"/>
          <p14:tracePt t="21306" x="2865438" y="2481263"/>
          <p14:tracePt t="21312" x="2894013" y="2466975"/>
          <p14:tracePt t="21324" x="2930525" y="2466975"/>
          <p14:tracePt t="21329" x="2965450" y="2466975"/>
          <p14:tracePt t="21348" x="3001963" y="2452688"/>
          <p14:tracePt t="21356" x="3044825" y="2438400"/>
          <p14:tracePt t="21364" x="3065463" y="2430463"/>
          <p14:tracePt t="21372" x="3101975" y="2430463"/>
          <p14:tracePt t="21377" x="3116263" y="2430463"/>
          <p14:tracePt t="21388" x="3144838" y="2430463"/>
          <p14:tracePt t="21399" x="3165475" y="2430463"/>
          <p14:tracePt t="21403" x="3194050" y="2430463"/>
          <p14:tracePt t="21412" x="3201988" y="2416175"/>
          <p14:tracePt t="21416" x="3230563" y="2416175"/>
          <p14:tracePt t="21428" x="3244850" y="2416175"/>
          <p14:tracePt t="21443" x="3251200" y="2416175"/>
          <p14:tracePt t="21460" x="3265488" y="2416175"/>
          <p14:tracePt t="21567" x="3251200" y="2416175"/>
          <p14:tracePt t="21584" x="3251200" y="2430463"/>
          <p14:tracePt t="21923" x="3244850" y="2430463"/>
          <p14:tracePt t="21933" x="3230563" y="2430463"/>
          <p14:tracePt t="21942" x="3201988" y="2430463"/>
          <p14:tracePt t="21951" x="3194050" y="2430463"/>
          <p14:tracePt t="21960" x="3179763" y="2430463"/>
          <p14:tracePt t="21964" x="3151188" y="2430463"/>
          <p14:tracePt t="21973" x="3144838" y="2430463"/>
          <p14:tracePt t="21984" x="3130550" y="2430463"/>
          <p14:tracePt t="21992" x="3116263" y="2430463"/>
          <p14:tracePt t="22004" x="3101975" y="2430463"/>
          <p14:tracePt t="22021" x="3094038" y="2430463"/>
          <p14:tracePt t="22131" x="3094038" y="2438400"/>
          <p14:tracePt t="22196" x="3101975" y="2438400"/>
          <p14:tracePt t="22205" x="3101975" y="2452688"/>
          <p14:tracePt t="22236" x="3116263" y="2452688"/>
          <p14:tracePt t="22264" x="3116263" y="2466975"/>
          <p14:tracePt t="22274" x="3130550" y="2466975"/>
          <p14:tracePt t="22282" x="3144838" y="2466975"/>
          <p14:tracePt t="22290" x="3151188" y="2481263"/>
          <p14:tracePt t="22304" x="3179763" y="2481263"/>
          <p14:tracePt t="22314" x="3194050" y="2481263"/>
          <p14:tracePt t="22318" x="3216275" y="2481263"/>
          <p14:tracePt t="22328" x="3230563" y="2481263"/>
          <p14:tracePt t="22337" x="3251200" y="2481263"/>
          <p14:tracePt t="22346" x="3279775" y="2481263"/>
          <p14:tracePt t="22354" x="3294063" y="2481263"/>
          <p14:tracePt t="22365" x="3314700" y="2481263"/>
          <p14:tracePt t="22369" x="3328988" y="2481263"/>
          <p14:tracePt t="22381" x="3357563" y="2481263"/>
          <p14:tracePt t="22395" x="3365500" y="2481263"/>
          <p14:tracePt t="22406" x="3379788" y="2487613"/>
          <p14:tracePt t="22410" x="3394075" y="2487613"/>
          <p14:tracePt t="22420" x="3408363" y="2487613"/>
          <p14:tracePt t="22439" x="3414713" y="2487613"/>
          <p14:tracePt t="22599" x="3408363" y="2487613"/>
          <p14:tracePt t="22636" x="3394075" y="2487613"/>
          <p14:tracePt t="22652" x="3394075" y="2501900"/>
          <p14:tracePt t="22683" x="3394075" y="2516188"/>
          <p14:tracePt t="22704" x="3394075" y="2530475"/>
          <p14:tracePt t="22727" x="3394075" y="2538413"/>
          <p14:tracePt t="22743" x="3394075" y="2552700"/>
          <p14:tracePt t="22746" x="3394075" y="2566988"/>
          <p14:tracePt t="22756" x="3394075" y="2587625"/>
          <p14:tracePt t="22766" x="3394075" y="2601913"/>
          <p14:tracePt t="22770" x="3394075" y="2630488"/>
          <p14:tracePt t="22781" x="3408363" y="2667000"/>
          <p14:tracePt t="22790" x="3408363" y="2687638"/>
          <p14:tracePt t="22800" x="3414713" y="2730500"/>
          <p14:tracePt t="22805" x="3429000" y="2751138"/>
          <p14:tracePt t="22813" x="3443288" y="2787650"/>
          <p14:tracePt t="22824" x="3443288" y="2816225"/>
          <p14:tracePt t="22828" x="3457575" y="2851150"/>
          <p14:tracePt t="22839" x="3457575" y="2894013"/>
          <p14:tracePt t="22843" x="3457575" y="2916238"/>
          <p14:tracePt t="22855" x="3457575" y="2965450"/>
          <p14:tracePt t="22863" x="3457575" y="3001963"/>
          <p14:tracePt t="22873" x="3457575" y="3044825"/>
          <p14:tracePt t="22877" x="3443288" y="3079750"/>
          <p14:tracePt t="22887" x="3429000" y="3114675"/>
          <p14:tracePt t="22896" x="3394075" y="3151188"/>
          <p14:tracePt t="22900" x="3357563" y="3200400"/>
          <p14:tracePt t="22913" x="3294063" y="3294063"/>
          <p14:tracePt t="22917" x="3230563" y="3365500"/>
          <p14:tracePt t="22932" x="3165475" y="3429000"/>
          <p14:tracePt t="22936" x="3094038" y="3514725"/>
          <p14:tracePt t="22940" x="3016250" y="3592513"/>
          <p14:tracePt t="22947" x="2930525" y="3663950"/>
          <p14:tracePt t="22971" x="2767013" y="3778250"/>
          <p14:tracePt t="22977" x="2681288" y="3841750"/>
          <p14:tracePt t="22981" x="2581275" y="3892550"/>
          <p14:tracePt t="22993" x="2481263" y="3941763"/>
          <p14:tracePt t="22997" x="2389188" y="3978275"/>
          <p14:tracePt t="23012" x="2203450" y="4041775"/>
          <p14:tracePt t="23021" x="2038350" y="4070350"/>
          <p14:tracePt t="23030" x="1989138" y="4070350"/>
          <p14:tracePt t="23038" x="1903413" y="4078288"/>
          <p14:tracePt t="23054" x="1717675" y="4078288"/>
          <p14:tracePt t="23062" x="1625600" y="4078288"/>
          <p14:tracePt t="23077" x="1462088" y="4078288"/>
          <p14:tracePt t="23081" x="1411288" y="4078288"/>
          <p14:tracePt t="23088" x="1311275" y="4070350"/>
          <p14:tracePt t="23092" x="1212850" y="4056063"/>
          <p14:tracePt t="23107" x="1047750" y="4041775"/>
          <p14:tracePt t="23111" x="998538" y="4027488"/>
          <p14:tracePt t="23121" x="898525" y="4021138"/>
          <p14:tracePt t="23126" x="812800" y="4006850"/>
          <p14:tracePt t="23134" x="712788" y="3992563"/>
          <p14:tracePt t="23147" x="627063" y="3963988"/>
          <p14:tracePt t="23151" x="549275" y="3941763"/>
          <p14:tracePt t="23163" x="484188" y="3913188"/>
          <p14:tracePt t="23171" x="427038" y="3878263"/>
          <p14:tracePt t="23176" x="377825" y="3841750"/>
          <p14:tracePt t="23180" x="328613" y="3792538"/>
          <p14:tracePt t="23195" x="285750" y="3757613"/>
          <p14:tracePt t="23204" x="234950" y="3706813"/>
          <p14:tracePt t="23209" x="214313" y="3643313"/>
          <p14:tracePt t="23213" x="177800" y="3592513"/>
          <p14:tracePt t="23227" x="149225" y="3543300"/>
          <p14:tracePt t="23231" x="134938" y="3506788"/>
          <p14:tracePt t="23245" x="114300" y="3400425"/>
          <p14:tracePt t="23254" x="100013" y="3343275"/>
          <p14:tracePt t="23264" x="100013" y="3300413"/>
          <p14:tracePt t="23273" x="100013" y="3243263"/>
          <p14:tracePt t="23284" x="100013" y="3200400"/>
          <p14:tracePt t="23296" x="100013" y="3143250"/>
          <p14:tracePt t="23300" x="100013" y="3094038"/>
          <p14:tracePt t="23304" x="100013" y="3044825"/>
          <p14:tracePt t="23316" x="114300" y="2979738"/>
          <p14:tracePt t="23336" x="163513" y="2851150"/>
          <p14:tracePt t="23346" x="177800" y="2816225"/>
          <p14:tracePt t="23351" x="200025" y="2765425"/>
          <p14:tracePt t="23363" x="228600" y="2730500"/>
          <p14:tracePt t="23367" x="263525" y="2687638"/>
          <p14:tracePt t="23380" x="285750" y="2652713"/>
          <p14:tracePt t="23384" x="328613" y="2616200"/>
          <p14:tracePt t="23394" x="377825" y="2581275"/>
          <p14:tracePt t="23398" x="427038" y="2538413"/>
          <p14:tracePt t="23410" x="484188" y="2501900"/>
          <p14:tracePt t="23419" x="549275" y="2466975"/>
          <p14:tracePt t="23423" x="627063" y="2430463"/>
          <p14:tracePt t="23434" x="692150" y="2387600"/>
          <p14:tracePt t="23443" x="749300" y="2366963"/>
          <p14:tracePt t="23456" x="898525" y="2316163"/>
          <p14:tracePt t="23466" x="976313" y="2301875"/>
          <p14:tracePt t="23477" x="1047750" y="2274888"/>
          <p14:tracePt t="23485" x="1141413" y="2252663"/>
          <p14:tracePt t="23489" x="1212850" y="2238375"/>
          <p14:tracePt t="23499" x="1304925" y="2224088"/>
          <p14:tracePt t="23507" x="1404938" y="2217738"/>
          <p14:tracePt t="23520" x="1576388" y="2203450"/>
          <p14:tracePt t="23531" x="1668463" y="2203450"/>
          <p14:tracePt t="23539" x="1754188" y="2203450"/>
          <p14:tracePt t="23552" x="1903413" y="2203450"/>
          <p14:tracePt t="23564" x="1974850" y="2203450"/>
          <p14:tracePt t="23573" x="2052638" y="2203450"/>
          <p14:tracePt t="23578" x="2103438" y="2203450"/>
          <p14:tracePt t="23589" x="2166938" y="2217738"/>
          <p14:tracePt t="23593" x="2217738" y="2224088"/>
          <p14:tracePt t="23604" x="2266950" y="2238375"/>
          <p14:tracePt t="23610" x="2303463" y="2266950"/>
          <p14:tracePt t="23622" x="2332038" y="2274888"/>
          <p14:tracePt t="23627" x="2366963" y="2287588"/>
          <p14:tracePt t="23636" x="2389188" y="2301875"/>
          <p14:tracePt t="23640" x="2417763" y="2330450"/>
          <p14:tracePt t="23652" x="2438400" y="2338388"/>
          <p14:tracePt t="23660" x="2466975" y="2366963"/>
          <p14:tracePt t="23664" x="2487613" y="2381250"/>
          <p14:tracePt t="23678" x="2501900" y="2387600"/>
          <p14:tracePt t="23684" x="2530475" y="2416175"/>
          <p14:tracePt t="23695" x="2538413" y="2430463"/>
          <p14:tracePt t="23699" x="2566988" y="2452688"/>
          <p14:tracePt t="23712" x="2587625" y="2487613"/>
          <p14:tracePt t="23721" x="2616200" y="2501900"/>
          <p14:tracePt t="23733" x="2630488" y="2530475"/>
          <p14:tracePt t="23737" x="2638425" y="2538413"/>
          <p14:tracePt t="23748" x="2667000" y="2566988"/>
          <p14:tracePt t="23756" x="2681288" y="2587625"/>
          <p14:tracePt t="23765" x="2687638" y="2616200"/>
          <p14:tracePt t="23769" x="2716213" y="2638425"/>
          <p14:tracePt t="23782" x="2730500" y="2652713"/>
          <p14:tracePt t="23786" x="2738438" y="2701925"/>
          <p14:tracePt t="23803" x="2781300" y="2765425"/>
          <p14:tracePt t="23814" x="2795588" y="2801938"/>
          <p14:tracePt t="23821" x="2801938" y="2836863"/>
          <p14:tracePt t="23829" x="2816225" y="2879725"/>
          <p14:tracePt t="23845" x="2830513" y="2901950"/>
          <p14:tracePt t="23849" x="2844800" y="2965450"/>
          <p14:tracePt t="23853" x="2851150" y="2994025"/>
          <p14:tracePt t="23864" x="2851150" y="3016250"/>
          <p14:tracePt t="23876" x="2865438" y="3044825"/>
          <p14:tracePt t="23880" x="2865438" y="3079750"/>
          <p14:tracePt t="23884" x="2865438" y="3100388"/>
          <p14:tracePt t="23895" x="2879725" y="3128963"/>
          <p14:tracePt t="23903" x="2879725" y="3151188"/>
          <p14:tracePt t="23910" x="2879725" y="3179763"/>
          <p14:tracePt t="23919" x="2879725" y="3200400"/>
          <p14:tracePt t="23923" x="2879725" y="3228975"/>
          <p14:tracePt t="23936" x="2879725" y="3251200"/>
          <p14:tracePt t="23940" x="2879725" y="3265488"/>
          <p14:tracePt t="23955" x="2879725" y="3294063"/>
          <p14:tracePt t="23960" x="2879725" y="3300413"/>
          <p14:tracePt t="23965" x="2865438" y="3328988"/>
          <p14:tracePt t="23977" x="2851150" y="3351213"/>
          <p14:tracePt t="23980" x="2844800" y="3365500"/>
          <p14:tracePt t="23993" x="2816225" y="3394075"/>
          <p14:tracePt t="23997" x="2795588" y="3429000"/>
          <p14:tracePt t="24007" x="2752725" y="3457575"/>
          <p14:tracePt t="24023" x="2667000" y="3543300"/>
          <p14:tracePt t="24033" x="2566988" y="3614738"/>
          <p14:tracePt t="24037" x="2481263" y="3663950"/>
          <p14:tracePt t="24043" x="2389188" y="3743325"/>
          <p14:tracePt t="24065" x="2189163" y="3892550"/>
          <p14:tracePt t="24069" x="2066925" y="3956050"/>
          <p14:tracePt t="24080" x="2017713" y="3978275"/>
          <p14:tracePt t="24084" x="1825625" y="4092575"/>
          <p14:tracePt t="24095" x="1774825" y="4121150"/>
          <p14:tracePt t="24107" x="1576388" y="4191000"/>
          <p14:tracePt t="24118" x="1490663" y="4227513"/>
          <p14:tracePt t="24127" x="1404938" y="4227513"/>
          <p14:tracePt t="24137" x="1339850" y="4241800"/>
          <p14:tracePt t="24143" x="1262063" y="4241800"/>
          <p14:tracePt t="24153" x="1239838" y="4241800"/>
          <p14:tracePt t="24162" x="1155700" y="4241800"/>
          <p14:tracePt t="24166" x="1098550" y="4227513"/>
          <p14:tracePt t="24173" x="1062038" y="4219575"/>
          <p14:tracePt t="24184" x="1012825" y="4178300"/>
          <p14:tracePt t="24192" x="976313" y="4156075"/>
          <p14:tracePt t="24197" x="941388" y="4127500"/>
          <p14:tracePt t="24207" x="898525" y="4106863"/>
          <p14:tracePt t="24217" x="862013" y="4078288"/>
          <p14:tracePt t="24227" x="841375" y="4041775"/>
          <p14:tracePt t="24231" x="798513" y="4006850"/>
          <p14:tracePt t="24243" x="777875" y="3963988"/>
          <p14:tracePt t="24247" x="741363" y="3913188"/>
          <p14:tracePt t="24269" x="692150" y="3813175"/>
          <p14:tracePt t="24273" x="663575" y="3763963"/>
          <p14:tracePt t="24283" x="649288" y="3706813"/>
          <p14:tracePt t="24287" x="627063" y="3643313"/>
          <p14:tracePt t="24293" x="598488" y="3578225"/>
          <p14:tracePt t="24307" x="598488" y="3514725"/>
          <p14:tracePt t="24311" x="592138" y="3457575"/>
          <p14:tracePt t="24323" x="592138" y="3429000"/>
          <p14:tracePt t="24327" x="592138" y="3351213"/>
          <p14:tracePt t="24343" x="592138" y="3265488"/>
          <p14:tracePt t="24353" x="592138" y="3228975"/>
          <p14:tracePt t="24361" x="612775" y="3179763"/>
          <p14:tracePt t="24369" x="649288" y="3128963"/>
          <p14:tracePt t="24373" x="698500" y="3065463"/>
          <p14:tracePt t="24383" x="777875" y="2979738"/>
          <p14:tracePt t="24396" x="812800" y="2944813"/>
          <p14:tracePt t="24400" x="890588" y="2879725"/>
          <p14:tracePt t="24420" x="1041400" y="2736850"/>
          <p14:tracePt t="24428" x="1112838" y="2687638"/>
          <p14:tracePt t="24432" x="1204913" y="2630488"/>
          <p14:tracePt t="24451" x="1411288" y="2487613"/>
          <p14:tracePt t="24460" x="1511300" y="2452688"/>
          <p14:tracePt t="24464" x="1562100" y="2430463"/>
          <p14:tracePt t="24477" x="1668463" y="2401888"/>
          <p14:tracePt t="24482" x="1817688" y="2352675"/>
          <p14:tracePt t="24486" x="1868488" y="2352675"/>
          <p14:tracePt t="24497" x="1974850" y="2338388"/>
          <p14:tracePt t="24509" x="2074863" y="2338388"/>
          <p14:tracePt t="24514" x="2174875" y="2338388"/>
          <p14:tracePt t="24522" x="2252663" y="2338388"/>
          <p14:tracePt t="24528" x="2338388" y="2338388"/>
          <p14:tracePt t="24535" x="2432050" y="2338388"/>
          <p14:tracePt t="24545" x="2501900" y="2352675"/>
          <p14:tracePt t="24554" x="2581275" y="2366963"/>
          <p14:tracePt t="24562" x="2638425" y="2387600"/>
          <p14:tracePt t="24578" x="2701925" y="2401888"/>
          <p14:tracePt t="24583" x="2738438" y="2430463"/>
          <p14:tracePt t="24587" x="2767013" y="2438400"/>
          <p14:tracePt t="24597" x="2844800" y="2481263"/>
          <p14:tracePt t="24601" x="2865438" y="2487613"/>
          <p14:tracePt t="24628" x="2965450" y="2566988"/>
          <p14:tracePt t="24632" x="3001963" y="2587625"/>
          <p14:tracePt t="24639" x="3030538" y="2630488"/>
          <p14:tracePt t="24659" x="3079750" y="2679700"/>
          <p14:tracePt t="24663" x="3101975" y="2716213"/>
          <p14:tracePt t="24679" x="3130550" y="2736850"/>
          <p14:tracePt t="24685" x="3151188" y="2765425"/>
          <p14:tracePt t="24690" x="3165475" y="2787650"/>
          <p14:tracePt t="24702" x="3179763" y="2816225"/>
          <p14:tracePt t="24706" x="3201988" y="2836863"/>
          <p14:tracePt t="24717" x="3216275" y="2865438"/>
          <p14:tracePt t="24721" x="3230563" y="2894013"/>
          <p14:tracePt t="24733" x="3244850" y="2916238"/>
          <p14:tracePt t="24737" x="3251200" y="2944813"/>
          <p14:tracePt t="24748" x="3265488" y="2951163"/>
          <p14:tracePt t="24756" x="3265488" y="2979738"/>
          <p14:tracePt t="24768" x="3279775" y="3016250"/>
          <p14:tracePt t="24783" x="3279775" y="3030538"/>
          <p14:tracePt t="24793" x="3294063" y="3030538"/>
          <p14:tracePt t="24797" x="3294063" y="3051175"/>
          <p14:tracePt t="24801" x="3294063" y="3065463"/>
          <p14:tracePt t="24817" x="3294063" y="3079750"/>
          <p14:tracePt t="24827" x="3294063" y="3094038"/>
          <p14:tracePt t="24836" x="3294063" y="3100388"/>
          <p14:tracePt t="24844" x="3294063" y="3114675"/>
          <p14:tracePt t="24853" x="3294063" y="3128963"/>
          <p14:tracePt t="24866" x="3294063" y="3143250"/>
          <p14:tracePt t="24889" x="3294063" y="3151188"/>
          <p14:tracePt t="24893" x="3294063" y="3179763"/>
          <p14:tracePt t="24897" x="3279775" y="3194050"/>
          <p14:tracePt t="24907" x="3279775" y="3214688"/>
          <p14:tracePt t="24922" x="3265488" y="3228975"/>
          <p14:tracePt t="24928" x="3265488" y="3243263"/>
          <p14:tracePt t="24931" x="3251200" y="3279775"/>
          <p14:tracePt t="24945" x="3251200" y="3294063"/>
          <p14:tracePt t="24954" x="3244850" y="3314700"/>
          <p14:tracePt t="24958" x="3230563" y="3328988"/>
          <p14:tracePt t="24962" x="3216275" y="3351213"/>
          <p14:tracePt t="24976" x="3201988" y="3365500"/>
          <p14:tracePt t="24985" x="3201988" y="3394075"/>
          <p14:tracePt t="24989" x="3179763" y="3429000"/>
          <p14:tracePt t="24999" x="3165475" y="3443288"/>
          <p14:tracePt t="25005" x="3144838" y="3478213"/>
          <p14:tracePt t="25013" x="3130550" y="3506788"/>
          <p14:tracePt t="25024" x="3079750" y="3563938"/>
          <p14:tracePt t="25028" x="3065463" y="3578225"/>
          <p14:tracePt t="25557" x="3079750" y="3578225"/>
          <p14:tracePt t="25566" x="3101975" y="3578225"/>
          <p14:tracePt t="25577" x="3144838" y="3578225"/>
          <p14:tracePt t="25584" x="3151188" y="3578225"/>
          <p14:tracePt t="25596" x="3201988" y="3563938"/>
          <p14:tracePt t="25600" x="3244850" y="3563938"/>
          <p14:tracePt t="25610" x="3251200" y="3563938"/>
          <p14:tracePt t="25619" x="3294063" y="3557588"/>
          <p14:tracePt t="25622" x="3314700" y="3557588"/>
          <p14:tracePt t="25635" x="3357563" y="3557588"/>
          <p14:tracePt t="25639" x="3379788" y="3557588"/>
          <p14:tracePt t="25650" x="3408363" y="3557588"/>
          <p14:tracePt t="25659" x="3443288" y="3557588"/>
          <p14:tracePt t="25664" x="3465513" y="3557588"/>
          <p14:tracePt t="25673" x="3494088" y="3557588"/>
          <p14:tracePt t="25688" x="3529013" y="3557588"/>
          <p14:tracePt t="25693" x="3543300" y="3557588"/>
          <p14:tracePt t="25701" x="3565525" y="3557588"/>
          <p14:tracePt t="25704" x="3594100" y="3563938"/>
          <p14:tracePt t="25713" x="3614738" y="3563938"/>
          <p14:tracePt t="25724" x="3629025" y="3578225"/>
          <p14:tracePt t="25733" x="3657600" y="3592513"/>
          <p14:tracePt t="25737" x="3663950" y="3606800"/>
          <p14:tracePt t="25748" x="3692525" y="3614738"/>
          <p14:tracePt t="25755" x="3706813" y="3614738"/>
          <p14:tracePt t="25763" x="3714750" y="3629025"/>
          <p14:tracePt t="25781" x="3729038" y="3643313"/>
          <p14:tracePt t="25796" x="3743325" y="3657600"/>
          <p14:tracePt t="25822" x="3757613" y="3678238"/>
          <p14:tracePt t="25826" x="3763963" y="3678238"/>
          <p14:tracePt t="25836" x="3763963" y="3692525"/>
          <p14:tracePt t="25845" x="3778250" y="3692525"/>
          <p14:tracePt t="25857" x="3792538" y="3714750"/>
          <p14:tracePt t="25868" x="3806825" y="3714750"/>
          <p14:tracePt t="25872" x="3814763" y="3729038"/>
          <p14:tracePt t="25896" x="3843338" y="3757613"/>
          <p14:tracePt t="25899" x="3857625" y="3763963"/>
          <p14:tracePt t="25909" x="3878263" y="3763963"/>
          <p14:tracePt t="25924" x="3892550" y="3792538"/>
          <p14:tracePt t="25929" x="3929063" y="3806825"/>
          <p14:tracePt t="25938" x="3957638" y="3813175"/>
          <p14:tracePt t="25951" x="4006850" y="3841750"/>
          <p14:tracePt t="25954" x="4006850" y="3856038"/>
          <p14:tracePt t="25970" x="4029075" y="3863975"/>
          <p14:tracePt t="25976" x="4057650" y="3878263"/>
          <p14:tracePt t="25983" x="4078288" y="3892550"/>
          <p14:tracePt t="25987" x="4092575" y="3906838"/>
          <p14:tracePt t="26000" x="4121150" y="3913188"/>
          <p14:tracePt t="26010" x="4127500" y="3927475"/>
          <p14:tracePt t="26013" x="4156075" y="3941763"/>
          <p14:tracePt t="26017" x="4170363" y="3956050"/>
          <p14:tracePt t="26031" x="4178300" y="3963988"/>
          <p14:tracePt t="26035" x="4192588" y="3978275"/>
          <p14:tracePt t="26043" x="4206875" y="3992563"/>
          <p14:tracePt t="26055" x="4206875" y="4006850"/>
          <p14:tracePt t="26060" x="4221163" y="4021138"/>
          <p14:tracePt t="26068" x="4227513" y="4021138"/>
          <p14:tracePt t="26079" x="4241800" y="4027488"/>
          <p14:tracePt t="26083" x="4241800" y="4041775"/>
          <p14:tracePt t="26095" x="4256088" y="4056063"/>
          <p14:tracePt t="26099" x="4256088" y="4070350"/>
          <p14:tracePt t="26112" x="4270375" y="4078288"/>
          <p14:tracePt t="26128" x="4278313" y="4106863"/>
          <p14:tracePt t="26132" x="4292600" y="4121150"/>
          <p14:tracePt t="26144" x="4292600" y="4127500"/>
          <p14:tracePt t="26153" x="4306888" y="4141788"/>
          <p14:tracePt t="26157" x="4321175" y="4156075"/>
          <p14:tracePt t="26168" x="4327525" y="4178300"/>
          <p14:tracePt t="26177" x="4327525" y="4205288"/>
          <p14:tracePt t="26181" x="4341813" y="4219575"/>
          <p14:tracePt t="26197" x="4356100" y="4241800"/>
          <p14:tracePt t="26201" x="4356100" y="4256088"/>
          <p14:tracePt t="26204" x="4370388" y="4276725"/>
          <p14:tracePt t="26216" x="4378325" y="4319588"/>
          <p14:tracePt t="26220" x="4378325" y="4327525"/>
          <p14:tracePt t="26232" x="4392613" y="4341813"/>
          <p14:tracePt t="26242" x="4392613" y="4370388"/>
          <p14:tracePt t="26246" x="4406900" y="4391025"/>
          <p14:tracePt t="26257" x="4406900" y="4419600"/>
          <p14:tracePt t="26261" x="4406900" y="4427538"/>
          <p14:tracePt t="26273" x="4421188" y="4456113"/>
          <p14:tracePt t="26278" x="4421188" y="4470400"/>
          <p14:tracePt t="26290" x="4421188" y="4491038"/>
          <p14:tracePt t="26294" x="4421188" y="4505325"/>
          <p14:tracePt t="26304" x="4421188" y="4519613"/>
          <p14:tracePt t="26312" x="4421188" y="4527550"/>
          <p14:tracePt t="26315" x="4421188" y="4541838"/>
          <p14:tracePt t="26326" x="4421188" y="4556125"/>
          <p14:tracePt t="26336" x="4406900" y="4570413"/>
          <p14:tracePt t="26346" x="4406900" y="4583113"/>
          <p14:tracePt t="26350" x="4392613" y="4583113"/>
          <p14:tracePt t="26361" x="4392613" y="4591050"/>
          <p14:tracePt t="26365" x="4378325" y="4591050"/>
          <p14:tracePt t="26378" x="4370388" y="4605338"/>
          <p14:tracePt t="26392" x="4341813" y="4619625"/>
          <p14:tracePt t="26396" x="4321175" y="4619625"/>
          <p14:tracePt t="26399" x="4292600" y="4633913"/>
          <p14:tracePt t="26409" x="4256088" y="4640263"/>
          <p14:tracePt t="26413" x="4206875" y="4654550"/>
          <p14:tracePt t="26426" x="4156075" y="4683125"/>
          <p14:tracePt t="26438" x="4092575" y="4691063"/>
          <p14:tracePt t="26442" x="4043363" y="4719638"/>
          <p14:tracePt t="26448" x="3978275" y="4733925"/>
          <p14:tracePt t="26460" x="3929063" y="4740275"/>
          <p14:tracePt t="26464" x="3863975" y="4754563"/>
          <p14:tracePt t="26481" x="3843338" y="4754563"/>
          <p14:tracePt t="26485" x="3806825" y="4754563"/>
          <p14:tracePt t="26489" x="3729038" y="4754563"/>
          <p14:tracePt t="26493" x="3714750" y="4754563"/>
          <p14:tracePt t="26502" x="3663950" y="4754563"/>
          <p14:tracePt t="26511" x="3657600" y="4754563"/>
          <p14:tracePt t="26520" x="3614738" y="4733925"/>
          <p14:tracePt t="26536" x="3594100" y="4705350"/>
          <p14:tracePt t="26540" x="3579813" y="4683125"/>
          <p14:tracePt t="26545" x="3557588" y="4640263"/>
          <p14:tracePt t="26551" x="3529013" y="4605338"/>
          <p14:tracePt t="26563" x="3514725" y="4570413"/>
          <p14:tracePt t="26567" x="3508375" y="4527550"/>
          <p14:tracePt t="26583" x="3465513" y="4427538"/>
          <p14:tracePt t="26594" x="3443288" y="4391025"/>
          <p14:tracePt t="26604" x="3443288" y="4327525"/>
          <p14:tracePt t="26609" x="3414713" y="4291013"/>
          <p14:tracePt t="26613" x="3408363" y="4241800"/>
          <p14:tracePt t="26626" x="3408363" y="4219575"/>
          <p14:tracePt t="26635" x="3394075" y="4156075"/>
          <p14:tracePt t="26639" x="3394075" y="4127500"/>
          <p14:tracePt t="26650" x="3394075" y="4106863"/>
          <p14:tracePt t="26654" x="3394075" y="4078288"/>
          <p14:tracePt t="26667" x="3394075" y="4027488"/>
          <p14:tracePt t="26671" x="3394075" y="4006850"/>
          <p14:tracePt t="26684" x="3414713" y="3978275"/>
          <p14:tracePt t="26688" x="3465513" y="3941763"/>
          <p14:tracePt t="26695" x="3514725" y="3906838"/>
          <p14:tracePt t="26707" x="3565525" y="3863975"/>
          <p14:tracePt t="26717" x="3629025" y="3813175"/>
          <p14:tracePt t="26728" x="3706813" y="3778250"/>
          <p14:tracePt t="26732" x="3792538" y="3743325"/>
          <p14:tracePt t="26736" x="3863975" y="3714750"/>
          <p14:tracePt t="26748" x="3943350" y="3692525"/>
          <p14:tracePt t="26752" x="4021138" y="3663950"/>
          <p14:tracePt t="26764" x="4092575" y="3657600"/>
          <p14:tracePt t="26776" x="4156075" y="3657600"/>
          <p14:tracePt t="26780" x="4221163" y="3643313"/>
          <p14:tracePt t="26784" x="4270375" y="3643313"/>
          <p14:tracePt t="26798" x="4321175" y="3643313"/>
          <p14:tracePt t="26802" x="4327525" y="3643313"/>
          <p14:tracePt t="26811" x="4370388" y="3643313"/>
          <p14:tracePt t="26822" x="4392613" y="3643313"/>
          <p14:tracePt t="26827" x="4406900" y="3663950"/>
          <p14:tracePt t="26835" x="4427538" y="3678238"/>
          <p14:tracePt t="26844" x="4441825" y="3692525"/>
          <p14:tracePt t="26848" x="4456113" y="3714750"/>
          <p14:tracePt t="26860" x="4484688" y="3729038"/>
          <p14:tracePt t="26864" x="4491038" y="3763963"/>
          <p14:tracePt t="26876" x="4491038" y="3778250"/>
          <p14:tracePt t="26880" x="4505325" y="3806825"/>
          <p14:tracePt t="26893" x="4519613" y="3841750"/>
          <p14:tracePt t="26897" x="4519613" y="3878263"/>
          <p14:tracePt t="26910" x="4533900" y="3913188"/>
          <p14:tracePt t="26923" x="4533900" y="3963988"/>
          <p14:tracePt t="26927" x="4533900" y="4006850"/>
          <p14:tracePt t="26933" x="4533900" y="4056063"/>
          <p14:tracePt t="26943" x="4533900" y="4106863"/>
          <p14:tracePt t="26947" x="4533900" y="4156075"/>
          <p14:tracePt t="26955" x="4533900" y="4205288"/>
          <p14:tracePt t="26966" x="4533900" y="4270375"/>
          <p14:tracePt t="26970" x="4505325" y="4319588"/>
          <p14:tracePt t="26981" x="4484688" y="4376738"/>
          <p14:tracePt t="26988" x="4441825" y="4456113"/>
          <p14:tracePt t="26996" x="4406900" y="4519613"/>
          <p14:tracePt t="27012" x="4370388" y="4583113"/>
          <p14:tracePt t="27016" x="4321175" y="4654550"/>
          <p14:tracePt t="27020" x="4270375" y="4719638"/>
          <p14:tracePt t="27031" x="4227513" y="4768850"/>
          <p14:tracePt t="27037" x="4178300" y="4805363"/>
          <p14:tracePt t="27043" x="4127500" y="4840288"/>
          <p14:tracePt t="27066" x="4029075" y="4905375"/>
          <p14:tracePt t="27076" x="3978275" y="4933950"/>
          <p14:tracePt t="27084" x="3957638" y="4940300"/>
          <p14:tracePt t="27096" x="3921125" y="4940300"/>
          <p14:tracePt t="27109" x="3878263" y="4940300"/>
          <p14:tracePt t="27113" x="3857625" y="4940300"/>
          <p14:tracePt t="27117" x="3829050" y="4940300"/>
          <p14:tracePt t="27132" x="3806825" y="4933950"/>
          <p14:tracePt t="27136" x="3763963" y="4919663"/>
          <p14:tracePt t="27140" x="3757613" y="4905375"/>
          <p14:tracePt t="27152" x="3706813" y="4883150"/>
          <p14:tracePt t="27155" x="3678238" y="4854575"/>
          <p14:tracePt t="27170" x="3657600" y="4840288"/>
          <p14:tracePt t="27180" x="3629025" y="4819650"/>
          <p14:tracePt t="27183" x="3594100" y="4791075"/>
          <p14:tracePt t="27187" x="3565525" y="4768850"/>
          <p14:tracePt t="27200" x="3529013" y="4740275"/>
          <p14:tracePt t="27204" x="3508375" y="4705350"/>
          <p14:tracePt t="27216" x="3465513" y="4668838"/>
          <p14:tracePt t="27220" x="3443288" y="4633913"/>
          <p14:tracePt t="27232" x="3414713" y="4591050"/>
          <p14:tracePt t="27240" x="3394075" y="4541838"/>
          <p14:tracePt t="27244" x="3379788" y="4491038"/>
          <p14:tracePt t="27256" x="3365500" y="4456113"/>
          <p14:tracePt t="27261" x="3365500" y="4405313"/>
          <p14:tracePt t="27282" x="3357563" y="4356100"/>
          <p14:tracePt t="27286" x="3357563" y="4270375"/>
          <p14:tracePt t="27295" x="3357563" y="4241800"/>
          <p14:tracePt t="27299" x="3357563" y="4178300"/>
          <p14:tracePt t="27312" x="3357563" y="4156075"/>
          <p14:tracePt t="27321" x="3365500" y="4121150"/>
          <p14:tracePt t="27326" x="3408363" y="4078288"/>
          <p14:tracePt t="27336" x="3429000" y="4041775"/>
          <p14:tracePt t="27340" x="3465513" y="4021138"/>
          <p14:tracePt t="27360" x="3579813" y="3941763"/>
          <p14:tracePt t="27370" x="3657600" y="3906838"/>
          <p14:tracePt t="27374" x="3714750" y="3878263"/>
          <p14:tracePt t="27385" x="3857625" y="3813175"/>
          <p14:tracePt t="27388" x="3906838" y="3806825"/>
          <p14:tracePt t="27398" x="3992563" y="3792538"/>
          <p14:tracePt t="27409" x="4078288" y="3763963"/>
          <p14:tracePt t="27413" x="4170363" y="3757613"/>
          <p14:tracePt t="27430" x="4341813" y="3743325"/>
          <p14:tracePt t="27437" x="4421188" y="3743325"/>
          <p14:tracePt t="27448" x="4505325" y="3743325"/>
          <p14:tracePt t="27453" x="4584700" y="3743325"/>
          <p14:tracePt t="27464" x="4656138" y="3743325"/>
          <p14:tracePt t="27468" x="4705350" y="3743325"/>
          <p14:tracePt t="27478" x="4770438" y="3763963"/>
          <p14:tracePt t="27487" x="4819650" y="3778250"/>
          <p14:tracePt t="27497" x="4870450" y="3806825"/>
          <p14:tracePt t="27501" x="4905375" y="3827463"/>
          <p14:tracePt t="27512" x="4933950" y="3841750"/>
          <p14:tracePt t="27520" x="4968875" y="3863975"/>
          <p14:tracePt t="27535" x="5019675" y="3913188"/>
          <p14:tracePt t="27543" x="5048250" y="3941763"/>
          <p14:tracePt t="27554" x="5054600" y="3963988"/>
          <p14:tracePt t="27559" x="5068888" y="3978275"/>
          <p14:tracePt t="27567" x="5068888" y="3992563"/>
          <p14:tracePt t="27577" x="5083175" y="4021138"/>
          <p14:tracePt t="27585" x="5083175" y="4041775"/>
          <p14:tracePt t="27589" x="5083175" y="4070350"/>
          <p14:tracePt t="27599" x="5083175" y="4092575"/>
          <p14:tracePt t="27611" x="5083175" y="4121150"/>
          <p14:tracePt t="27615" x="5083175" y="4141788"/>
          <p14:tracePt t="27626" x="5083175" y="4178300"/>
          <p14:tracePt t="27637" x="5083175" y="4219575"/>
          <p14:tracePt t="27640" x="5054600" y="4270375"/>
          <p14:tracePt t="27647" x="5033963" y="4305300"/>
          <p14:tracePt t="27660" x="5005388" y="4370388"/>
          <p14:tracePt t="27669" x="4997450" y="4419600"/>
          <p14:tracePt t="27673" x="4954588" y="4476750"/>
          <p14:tracePt t="27683" x="4919663" y="4527550"/>
          <p14:tracePt t="27687" x="4883150" y="4591050"/>
          <p14:tracePt t="27699" x="4841875" y="4640263"/>
          <p14:tracePt t="27703" x="4805363" y="4691063"/>
          <p14:tracePt t="27711" x="4770438" y="4740275"/>
          <p14:tracePt t="27723" x="4719638" y="4783138"/>
          <p14:tracePt t="27727" x="4670425" y="4833938"/>
          <p14:tracePt t="27739" x="4633913" y="4854575"/>
          <p14:tracePt t="27750" x="4619625" y="4883150"/>
          <p14:tracePt t="27757" x="4541838" y="4933950"/>
          <p14:tracePt t="27761" x="4533900" y="4933950"/>
          <p14:tracePt t="27773" x="4491038" y="4954588"/>
          <p14:tracePt t="27777" x="4470400" y="4968875"/>
          <p14:tracePt t="27787" x="4427538" y="4983163"/>
          <p14:tracePt t="27798" x="4421188" y="4983163"/>
          <p14:tracePt t="27802" x="4378325" y="4989513"/>
          <p14:tracePt t="27811" x="4370388" y="4989513"/>
          <p14:tracePt t="27815" x="4341813" y="4989513"/>
          <p14:tracePt t="27826" x="4327525" y="4989513"/>
          <p14:tracePt t="27835" x="4306888" y="4989513"/>
          <p14:tracePt t="27838" x="4292600" y="4989513"/>
          <p14:tracePt t="27848" x="4270375" y="4983163"/>
          <p14:tracePt t="27862" x="4241800" y="4954588"/>
          <p14:tracePt t="27865" x="4221163" y="4933950"/>
          <p14:tracePt t="27887" x="4170363" y="4891088"/>
          <p14:tracePt t="27899" x="4141788" y="4883150"/>
          <p14:tracePt t="27906" x="4127500" y="4868863"/>
          <p14:tracePt t="27920" x="4121150" y="4840288"/>
          <p14:tracePt t="27927" x="4106863" y="4833938"/>
          <p14:tracePt t="27943" x="4092575" y="4819650"/>
          <p14:tracePt t="27947" x="4078288" y="4783138"/>
          <p14:tracePt t="27951" x="4070350" y="4768850"/>
          <p14:tracePt t="27972" x="4070350" y="4740275"/>
          <p14:tracePt t="27976" x="4070350" y="4733925"/>
          <p14:tracePt t="28002" x="4070350" y="4719638"/>
          <p14:tracePt t="28337" x="4057650" y="4719638"/>
          <p14:tracePt t="28346" x="4043363" y="4719638"/>
          <p14:tracePt t="28354" x="4029075" y="4705350"/>
          <p14:tracePt t="28364" x="4006850" y="4691063"/>
          <p14:tracePt t="28374" x="3992563" y="4683125"/>
          <p14:tracePt t="28383" x="3978275" y="4668838"/>
          <p14:tracePt t="28388" x="3957638" y="4640263"/>
          <p14:tracePt t="28398" x="3943350" y="4633913"/>
          <p14:tracePt t="28407" x="3921125" y="4619625"/>
          <p14:tracePt t="28416" x="3892550" y="4605338"/>
          <p14:tracePt t="28421" x="3878263" y="4583113"/>
          <p14:tracePt t="28434" x="3857625" y="4570413"/>
          <p14:tracePt t="28441" x="3843338" y="4541838"/>
          <p14:tracePt t="28445" x="3829050" y="4527550"/>
          <p14:tracePt t="28455" x="3806825" y="4505325"/>
          <p14:tracePt t="28466" x="3792538" y="4491038"/>
          <p14:tracePt t="28469" x="3792538" y="4470400"/>
          <p14:tracePt t="28477" x="3778250" y="4456113"/>
          <p14:tracePt t="28488" x="3763963" y="4441825"/>
          <p14:tracePt t="28493" x="3763963" y="4427538"/>
          <p14:tracePt t="28504" x="3763963" y="4419600"/>
          <p14:tracePt t="28514" x="3763963" y="4405313"/>
          <p14:tracePt t="28518" x="3757613" y="4405313"/>
          <p14:tracePt t="28534" x="3757613" y="4391025"/>
          <p14:tracePt t="28552" x="3757613" y="4376738"/>
          <p14:tracePt t="28580" x="3763963" y="4376738"/>
          <p14:tracePt t="28600" x="3778250" y="4370388"/>
          <p14:tracePt t="28604" x="3792538" y="4370388"/>
          <p14:tracePt t="28614" x="3806825" y="4370388"/>
          <p14:tracePt t="28624" x="3829050" y="4370388"/>
          <p14:tracePt t="28629" x="3843338" y="4356100"/>
          <p14:tracePt t="28639" x="3863975" y="4356100"/>
          <p14:tracePt t="28651" x="3892550" y="4356100"/>
          <p14:tracePt t="28660" x="3921125" y="4356100"/>
          <p14:tracePt t="28664" x="3957638" y="4356100"/>
          <p14:tracePt t="28673" x="3978275" y="4341813"/>
          <p14:tracePt t="28683" x="4006850" y="4341813"/>
          <p14:tracePt t="28687" x="4029075" y="4341813"/>
          <p14:tracePt t="28698" x="4057650" y="4341813"/>
          <p14:tracePt t="28704" x="4078288" y="4341813"/>
          <p14:tracePt t="28710" x="4106863" y="4341813"/>
          <p14:tracePt t="28719" x="4121150" y="4341813"/>
          <p14:tracePt t="28729" x="4127500" y="4341813"/>
          <p14:tracePt t="28737" x="4141788" y="4341813"/>
          <p14:tracePt t="28747" x="4141788" y="4356100"/>
          <p14:tracePt t="28751" x="4156075" y="4356100"/>
          <p14:tracePt t="28761" x="4156075" y="4370388"/>
          <p14:tracePt t="28789" x="4156075" y="4376738"/>
          <p14:tracePt t="28794" x="4156075" y="4391025"/>
          <p14:tracePt t="28797" x="4156075" y="4405313"/>
          <p14:tracePt t="28828" x="4156075" y="4419600"/>
          <p14:tracePt t="28832" x="4156075" y="4427538"/>
          <p14:tracePt t="28843" x="4141788" y="4427538"/>
          <p14:tracePt t="28847" x="4141788" y="4441825"/>
          <p14:tracePt t="28857" x="4127500" y="4441825"/>
          <p14:tracePt t="28865" x="4127500" y="4456113"/>
          <p14:tracePt t="28873" x="4121150" y="4456113"/>
          <p14:tracePt t="28884" x="4106863" y="4470400"/>
          <p14:tracePt t="28888" x="4078288" y="4476750"/>
          <p14:tracePt t="28900" x="4057650" y="4491038"/>
          <p14:tracePt t="28904" x="4029075" y="4491038"/>
          <p14:tracePt t="28918" x="4006850" y="4505325"/>
          <p14:tracePt t="28926" x="3971925" y="4505325"/>
          <p14:tracePt t="28930" x="3929063" y="4519613"/>
          <p14:tracePt t="28937" x="3878263" y="4519613"/>
          <p14:tracePt t="28953" x="3806825" y="4519613"/>
          <p14:tracePt t="28963" x="3778250" y="4505325"/>
          <p14:tracePt t="28967" x="3743325" y="4491038"/>
          <p14:tracePt t="28979" x="3714750" y="4470400"/>
          <p14:tracePt t="28993" x="3706813" y="4441825"/>
          <p14:tracePt t="28997" x="3663950" y="4405313"/>
          <p14:tracePt t="29001" x="3643313" y="4370388"/>
          <p14:tracePt t="29013" x="3629025" y="4341813"/>
          <p14:tracePt t="29017" x="3614738" y="4305300"/>
          <p14:tracePt t="29033" x="3608388" y="4256088"/>
          <p14:tracePt t="29043" x="3594100" y="4191000"/>
          <p14:tracePt t="29051" x="3594100" y="4170363"/>
          <p14:tracePt t="29061" x="3594100" y="4121150"/>
          <p14:tracePt t="29067" x="3594100" y="4078288"/>
          <p14:tracePt t="29071" x="3594100" y="4041775"/>
          <p14:tracePt t="29081" x="3594100" y="4021138"/>
          <p14:tracePt t="29091" x="3594100" y="3978275"/>
          <p14:tracePt t="29095" x="3594100" y="3956050"/>
          <p14:tracePt t="29107" x="3608388" y="3906838"/>
          <p14:tracePt t="29117" x="3629025" y="3863975"/>
          <p14:tracePt t="29131" x="3643313" y="3827463"/>
          <p14:tracePt t="29140" x="3663950" y="3806825"/>
          <p14:tracePt t="29150" x="3692525" y="3763963"/>
          <p14:tracePt t="29160" x="3706813" y="3757613"/>
          <p14:tracePt t="29164" x="3729038" y="3743325"/>
          <p14:tracePt t="29171" x="3757613" y="3729038"/>
          <p14:tracePt t="29187" x="3806825" y="3706813"/>
          <p14:tracePt t="29195" x="3843338" y="3706813"/>
          <p14:tracePt t="29203" x="3863975" y="3706813"/>
          <p14:tracePt t="29215" x="3892550" y="3706813"/>
          <p14:tracePt t="29222" x="3921125" y="3706813"/>
          <p14:tracePt t="29226" x="3943350" y="3706813"/>
          <p14:tracePt t="29237" x="3971925" y="3706813"/>
          <p14:tracePt t="29245" x="4006850" y="3706813"/>
          <p14:tracePt t="29257" x="4021138" y="3706813"/>
          <p14:tracePt t="29262" x="4043363" y="3714750"/>
          <p14:tracePt t="29266" x="4070350" y="3714750"/>
          <p14:tracePt t="29279" x="4078288" y="3729038"/>
          <p14:tracePt t="29289" x="4092575" y="3743325"/>
          <p14:tracePt t="29293" x="4106863" y="3757613"/>
          <p14:tracePt t="29299" x="4121150" y="3763963"/>
          <p14:tracePt t="29312" x="4127500" y="3778250"/>
          <p14:tracePt t="29320" x="4127500" y="3792538"/>
          <p14:tracePt t="29324" x="4141788" y="3806825"/>
          <p14:tracePt t="29335" x="4141788" y="3813175"/>
          <p14:tracePt t="29339" x="4141788" y="3841750"/>
          <p14:tracePt t="29349" x="4156075" y="3856038"/>
          <p14:tracePt t="29359" x="4156075" y="3863975"/>
          <p14:tracePt t="29363" x="4156075" y="3892550"/>
          <p14:tracePt t="29372" x="4156075" y="3913188"/>
          <p14:tracePt t="29384" x="4156075" y="3927475"/>
          <p14:tracePt t="29388" x="4156075" y="3956050"/>
          <p14:tracePt t="29405" x="4141788" y="4006850"/>
          <p14:tracePt t="29416" x="4141788" y="4027488"/>
          <p14:tracePt t="29420" x="4127500" y="4056063"/>
          <p14:tracePt t="29432" x="4121150" y="4070350"/>
          <p14:tracePt t="29444" x="4106863" y="4092575"/>
          <p14:tracePt t="29448" x="4106863" y="4121150"/>
          <p14:tracePt t="29452" x="4092575" y="4127500"/>
          <p14:tracePt t="29464" x="4092575" y="4141788"/>
          <p14:tracePt t="29469" x="4078288" y="4156075"/>
          <p14:tracePt t="29483" x="4070350" y="4178300"/>
          <p14:tracePt t="29503" x="4057650" y="4191000"/>
          <p14:tracePt t="29518" x="4057650" y="4205288"/>
          <p14:tracePt t="29533" x="4043363" y="4205288"/>
          <p14:tracePt t="29635" x="4057650" y="4205288"/>
          <p14:tracePt t="29653" x="4070350" y="4205288"/>
          <p14:tracePt t="29664" x="4078288" y="4219575"/>
          <p14:tracePt t="29668" x="4092575" y="4219575"/>
          <p14:tracePt t="29679" x="4106863" y="4227513"/>
          <p14:tracePt t="29688" x="4121150" y="4241800"/>
          <p14:tracePt t="29698" x="4141788" y="4256088"/>
          <p14:tracePt t="29702" x="4170363" y="4276725"/>
          <p14:tracePt t="29714" x="4178300" y="4291013"/>
          <p14:tracePt t="29721" x="4221163" y="4319588"/>
          <p14:tracePt t="29726" x="4227513" y="4327525"/>
          <p14:tracePt t="29739" x="4256088" y="4341813"/>
          <p14:tracePt t="29743" x="4278313" y="4356100"/>
          <p14:tracePt t="29753" x="4292600" y="4370388"/>
          <p14:tracePt t="29759" x="4321175" y="4376738"/>
          <p14:tracePt t="29768" x="4341813" y="4391025"/>
          <p14:tracePt t="29779" x="4356100" y="4405313"/>
          <p14:tracePt t="29783" x="4370388" y="4405313"/>
          <p14:tracePt t="29792" x="4378325" y="4419600"/>
          <p14:tracePt t="29797" x="4406900" y="4427538"/>
          <p14:tracePt t="29810" x="4421188" y="4427538"/>
          <p14:tracePt t="29814" x="4427538" y="4441825"/>
          <p14:tracePt t="29826" x="4441825" y="4441825"/>
          <p14:tracePt t="29830" x="4456113" y="4456113"/>
          <p14:tracePt t="29843" x="4470400" y="4456113"/>
          <p14:tracePt t="29847" x="4484688" y="4470400"/>
          <p14:tracePt t="29860" x="4491038" y="4470400"/>
          <p14:tracePt t="29864" x="4505325" y="4476750"/>
          <p14:tracePt t="29881" x="4519613" y="4491038"/>
          <p14:tracePt t="29893" x="4533900" y="4491038"/>
          <p14:tracePt t="29897" x="4533900" y="4505325"/>
          <p14:tracePt t="29906" x="4541838" y="4505325"/>
          <p14:tracePt t="29920" x="4556125" y="4519613"/>
          <p14:tracePt t="29932" x="4570413" y="4527550"/>
          <p14:tracePt t="30231" x="4570413" y="4519613"/>
          <p14:tracePt t="30240" x="4556125" y="4505325"/>
          <p14:tracePt t="30250" x="4541838" y="4476750"/>
          <p14:tracePt t="30260" x="4519613" y="4456113"/>
          <p14:tracePt t="30267" x="4505325" y="4441825"/>
          <p14:tracePt t="30273" x="4470400" y="4391025"/>
          <p14:tracePt t="30285" x="4456113" y="4356100"/>
          <p14:tracePt t="30295" x="4427538" y="4319588"/>
          <p14:tracePt t="30299" x="4421188" y="4276725"/>
          <p14:tracePt t="30311" x="4392613" y="4227513"/>
          <p14:tracePt t="30314" x="4378325" y="4191000"/>
          <p14:tracePt t="30326" x="4370388" y="4141788"/>
          <p14:tracePt t="30330" x="4356100" y="4070350"/>
          <p14:tracePt t="30339" x="4341813" y="4006850"/>
          <p14:tracePt t="30351" x="4327525" y="3927475"/>
          <p14:tracePt t="30355" x="4321175" y="3863975"/>
          <p14:tracePt t="30364" x="4321175" y="3778250"/>
          <p14:tracePt t="30370" x="4306888" y="3706813"/>
          <p14:tracePt t="30384" x="4306888" y="3629025"/>
          <p14:tracePt t="30389" x="4306888" y="3563938"/>
          <p14:tracePt t="30393" x="4306888" y="3506788"/>
          <p14:tracePt t="30403" x="4306888" y="3443288"/>
          <p14:tracePt t="30413" x="4306888" y="3394075"/>
          <p14:tracePt t="30423" x="4306888" y="3351213"/>
          <p14:tracePt t="30427" x="4321175" y="3294063"/>
          <p14:tracePt t="30439" x="4356100" y="3243263"/>
          <p14:tracePt t="30443" x="4378325" y="3194050"/>
          <p14:tracePt t="30455" x="4421188" y="3151188"/>
          <p14:tracePt t="30459" x="4456113" y="3100388"/>
          <p14:tracePt t="30470" x="4470400" y="3094038"/>
          <p14:tracePt t="30476" x="4491038" y="3051175"/>
          <p14:tracePt t="30483" x="4519613" y="3030538"/>
          <p14:tracePt t="30496" x="4541838" y="3001963"/>
          <p14:tracePt t="30500" x="4570413" y="2994025"/>
          <p14:tracePt t="30512" x="4584700" y="2979738"/>
          <p14:tracePt t="30516" x="4605338" y="2979738"/>
          <p14:tracePt t="30529" x="4619625" y="2979738"/>
          <p14:tracePt t="30533" x="4633913" y="2979738"/>
          <p14:tracePt t="30549" x="4641850" y="2979738"/>
          <p14:tracePt t="30567" x="4656138" y="2979738"/>
          <p14:tracePt t="30588" x="4656138" y="2994025"/>
          <p14:tracePt t="30594" x="4670425" y="2994025"/>
          <p14:tracePt t="30613" x="4670425" y="3001963"/>
          <p14:tracePt t="30630" x="4670425" y="3016250"/>
          <p14:tracePt t="30714" x="4656138" y="3016250"/>
          <p14:tracePt t="30811" x="4656138" y="3030538"/>
          <p14:tracePt t="30916" x="4656138" y="3044825"/>
          <p14:tracePt t="30927" x="4641850" y="3044825"/>
          <p14:tracePt t="30943" x="4633913" y="3044825"/>
          <p14:tracePt t="30996" x="4633913" y="3030538"/>
          <p14:tracePt t="31037" x="4633913" y="3016250"/>
          <p14:tracePt t="31047" x="4641850" y="3016250"/>
          <p14:tracePt t="31057" x="4656138" y="3016250"/>
          <p14:tracePt t="31066" x="4670425" y="3016250"/>
          <p14:tracePt t="31083" x="4684713" y="3016250"/>
          <p14:tracePt t="31090" x="4705350" y="3016250"/>
          <p14:tracePt t="31095" x="4719638" y="3016250"/>
          <p14:tracePt t="31102" x="4733925" y="3016250"/>
          <p14:tracePt t="31113" x="4770438" y="3016250"/>
          <p14:tracePt t="31119" x="4805363" y="3016250"/>
          <p14:tracePt t="31129" x="4833938" y="3030538"/>
          <p14:tracePt t="31138" x="4870450" y="3030538"/>
          <p14:tracePt t="31147" x="4919663" y="3044825"/>
          <p14:tracePt t="31153" x="4954588" y="3044825"/>
          <p14:tracePt t="31162" x="5005388" y="3051175"/>
          <p14:tracePt t="31178" x="5105400" y="3065463"/>
          <p14:tracePt t="31187" x="5168900" y="3079750"/>
          <p14:tracePt t="31195" x="5219700" y="3079750"/>
          <p14:tracePt t="31203" x="5283200" y="3094038"/>
          <p14:tracePt t="31214" x="5346700" y="3100388"/>
          <p14:tracePt t="31218" x="5403850" y="3100388"/>
          <p14:tracePt t="31234" x="5483225" y="3114675"/>
          <p14:tracePt t="31239" x="5561013" y="3114675"/>
          <p14:tracePt t="31243" x="5632450" y="3128963"/>
          <p14:tracePt t="31247" x="5695950" y="3128963"/>
          <p14:tracePt t="31259" x="5767388" y="3128963"/>
          <p14:tracePt t="31273" x="5846763" y="3128963"/>
          <p14:tracePt t="31277" x="5932488" y="3143250"/>
          <p14:tracePt t="31281" x="6010275" y="3143250"/>
          <p14:tracePt t="31287" x="6067425" y="3143250"/>
          <p14:tracePt t="31299" x="6145213" y="3151188"/>
          <p14:tracePt t="31306" x="6230938" y="3151188"/>
          <p14:tracePt t="31318" x="6310313" y="3151188"/>
          <p14:tracePt t="31321" x="6381750" y="3151188"/>
          <p14:tracePt t="31332" x="6459538" y="3165475"/>
          <p14:tracePt t="31339" x="6530975" y="3165475"/>
          <p14:tracePt t="31350" x="6608763" y="3165475"/>
          <p14:tracePt t="31354" x="6673850" y="3165475"/>
          <p14:tracePt t="31366" x="6723063" y="3165475"/>
          <p14:tracePt t="31369" x="6788150" y="3179763"/>
          <p14:tracePt t="31386" x="6894513" y="3179763"/>
          <p14:tracePt t="31398" x="6972300" y="3179763"/>
          <p14:tracePt t="31402" x="7037388" y="3194050"/>
          <p14:tracePt t="31410" x="7094538" y="3194050"/>
          <p14:tracePt t="31419" x="7158038" y="3194050"/>
          <p14:tracePt t="31429" x="7237413" y="3194050"/>
          <p14:tracePt t="31437" x="7308850" y="3194050"/>
          <p14:tracePt t="31445" x="7386638" y="3200400"/>
          <p14:tracePt t="31449" x="7458075" y="3200400"/>
          <p14:tracePt t="31460" x="7535863" y="3200400"/>
          <p14:tracePt t="31470" x="7607300" y="3200400"/>
          <p14:tracePt t="31476" x="7700963" y="3200400"/>
          <p14:tracePt t="31485" x="7764463" y="3200400"/>
          <p14:tracePt t="31504" x="7835900" y="3200400"/>
          <p14:tracePt t="31509" x="7970838" y="3200400"/>
          <p14:tracePt t="31513" x="8035925" y="3214688"/>
          <p14:tracePt t="31522" x="8099425" y="3214688"/>
          <p14:tracePt t="31531" x="8162925" y="3214688"/>
          <p14:tracePt t="31543" x="8185150" y="3228975"/>
          <p14:tracePt t="31547" x="8234363" y="3228975"/>
          <p14:tracePt t="31560" x="8270875" y="3243263"/>
          <p14:tracePt t="31564" x="8313738" y="3243263"/>
          <p14:tracePt t="31576" x="8328025" y="3243263"/>
          <p14:tracePt t="31583" x="8348663" y="3251200"/>
          <p14:tracePt t="31598" x="8362950" y="3251200"/>
          <p14:tracePt t="31602" x="8362950" y="3265488"/>
          <p14:tracePt t="31627" x="8362950" y="3279775"/>
          <p14:tracePt t="31645" x="8362950" y="3294063"/>
          <p14:tracePt t="31652" x="8334375" y="3300413"/>
          <p14:tracePt t="31672" x="8285163" y="3328988"/>
          <p14:tracePt t="31678" x="8220075" y="3351213"/>
          <p14:tracePt t="31689" x="8085138" y="3414713"/>
          <p14:tracePt t="31694" x="7921625" y="3478213"/>
          <p14:tracePt t="31706" x="7721600" y="3563938"/>
          <p14:tracePt t="31712" x="7600950" y="3606800"/>
          <p14:tracePt t="31716" x="7372350" y="3692525"/>
          <p14:tracePt t="31730" x="6937375" y="3827463"/>
          <p14:tracePt t="31735" x="6823075" y="3863975"/>
          <p14:tracePt t="31744" x="6559550" y="3956050"/>
          <p14:tracePt t="31749" x="6296025" y="4027488"/>
          <p14:tracePt t="31761" x="6067425" y="4092575"/>
          <p14:tracePt t="31771" x="5832475" y="4141788"/>
          <p14:tracePt t="31776" x="5632450" y="4178300"/>
          <p14:tracePt t="31784" x="5454650" y="4219575"/>
          <p14:tracePt t="31788" x="5268913" y="4241800"/>
          <p14:tracePt t="31802" x="5197475" y="4256088"/>
          <p14:tracePt t="31806" x="5068888" y="4256088"/>
          <p14:tracePt t="31831" x="4940300" y="4270375"/>
          <p14:tracePt t="31835" x="4805363" y="4270375"/>
          <p14:tracePt t="31839" x="4691063" y="4270375"/>
          <p14:tracePt t="31848" x="4656138" y="4270375"/>
          <p14:tracePt t="31852" x="4605338" y="4270375"/>
          <p14:tracePt t="31861" x="4570413" y="4270375"/>
          <p14:tracePt t="31872" x="4533900" y="4270375"/>
          <p14:tracePt t="31877" x="4505325" y="4270375"/>
          <p14:tracePt t="31888" x="4484688" y="4270375"/>
          <p14:tracePt t="31896" x="4470400" y="4256088"/>
          <p14:tracePt t="31904" x="4441825" y="4241800"/>
          <p14:tracePt t="31920" x="4427538" y="4241800"/>
          <p14:tracePt t="31935" x="4406900" y="4227513"/>
          <p14:tracePt t="31943" x="4392613" y="4219575"/>
          <p14:tracePt t="31961" x="4378325" y="4205288"/>
          <p14:tracePt t="31985" x="4370388" y="4191000"/>
          <p14:tracePt t="31994" x="4356100" y="4178300"/>
          <p14:tracePt t="32010" x="4341813" y="4170363"/>
          <p14:tracePt t="32015" x="4327525" y="4170363"/>
          <p14:tracePt t="32035" x="4321175" y="4156075"/>
          <p14:tracePt t="32039" x="4292600" y="4141788"/>
          <p14:tracePt t="32047" x="4278313" y="4141788"/>
          <p14:tracePt t="32060" x="4256088" y="4141788"/>
          <p14:tracePt t="32065" x="4227513" y="4127500"/>
          <p14:tracePt t="32089" x="4221163" y="4127500"/>
          <p14:tracePt t="32093" x="4141788" y="4106863"/>
          <p14:tracePt t="32097" x="4106863" y="4106863"/>
          <p14:tracePt t="32101" x="4092575" y="4092575"/>
          <p14:tracePt t="32115" x="4057650" y="4078288"/>
          <p14:tracePt t="32127" x="4029075" y="4078288"/>
          <p14:tracePt t="32131" x="3992563" y="4070350"/>
          <p14:tracePt t="32135" x="3971925" y="4070350"/>
          <p14:tracePt t="32146" x="3943350" y="4056063"/>
          <p14:tracePt t="32155" x="3921125" y="4056063"/>
          <p14:tracePt t="32164" x="3878263" y="4041775"/>
          <p14:tracePt t="32169" x="3857625" y="4027488"/>
          <p14:tracePt t="32180" x="3829050" y="4027488"/>
          <p14:tracePt t="32186" x="3806825" y="4027488"/>
          <p14:tracePt t="32192" x="3778250" y="4021138"/>
          <p14:tracePt t="32200" x="3757613" y="4021138"/>
          <p14:tracePt t="32212" x="3729038" y="4006850"/>
          <p14:tracePt t="32216" x="3706813" y="4006850"/>
          <p14:tracePt t="32227" x="3692525" y="3992563"/>
          <p14:tracePt t="32231" x="3678238" y="3992563"/>
          <p14:tracePt t="32243" x="3663950" y="3992563"/>
          <p14:tracePt t="32250" x="3657600" y="3978275"/>
          <p14:tracePt t="32264" x="3643313" y="3978275"/>
          <p14:tracePt t="32284" x="3629025" y="3963988"/>
          <p14:tracePt t="32315" x="3629025" y="3956050"/>
          <p14:tracePt t="32332" x="3629025" y="3941763"/>
          <p14:tracePt t="32360" x="3629025" y="3927475"/>
          <p14:tracePt t="32383" x="3643313" y="3927475"/>
          <p14:tracePt t="32399" x="3657600" y="3913188"/>
          <p14:tracePt t="32416" x="3663950" y="3913188"/>
          <p14:tracePt t="32426" x="3678238" y="3906838"/>
          <p14:tracePt t="32450" x="3692525" y="3906838"/>
          <p14:tracePt t="32473" x="3692525" y="3892550"/>
          <p14:tracePt t="32486" x="3706813" y="3892550"/>
          <p14:tracePt t="32600" x="3714750" y="3892550"/>
          <p14:tracePt t="32632" x="3729038" y="3892550"/>
          <p14:tracePt t="32662" x="3743325" y="3892550"/>
          <p14:tracePt t="32666" x="3757613" y="3892550"/>
          <p14:tracePt t="32678" x="3763963" y="3892550"/>
          <p14:tracePt t="32686" x="3778250" y="3892550"/>
          <p14:tracePt t="32696" x="3792538" y="3892550"/>
          <p14:tracePt t="32699" x="3806825" y="3892550"/>
          <p14:tracePt t="32714" x="3814763" y="3892550"/>
          <p14:tracePt t="32718" x="3829050" y="3892550"/>
          <p14:tracePt t="32722" x="3843338" y="3892550"/>
          <p14:tracePt t="32731" x="3857625" y="3892550"/>
          <p14:tracePt t="32740" x="3863975" y="3892550"/>
          <p14:tracePt t="32750" x="3878263" y="3892550"/>
          <p14:tracePt t="32755" x="3906838" y="3892550"/>
          <p14:tracePt t="32772" x="3921125" y="3892550"/>
          <p14:tracePt t="32781" x="3929063" y="3892550"/>
          <p14:tracePt t="32794" x="3943350" y="3892550"/>
          <p14:tracePt t="32798" x="3957638" y="3892550"/>
          <p14:tracePt t="32806" x="3971925" y="3892550"/>
          <p14:tracePt t="32816" x="3978275" y="3892550"/>
          <p14:tracePt t="32831" x="3992563" y="3892550"/>
          <p14:tracePt t="32835" x="4006850" y="3892550"/>
          <p14:tracePt t="32859" x="4021138" y="3906838"/>
          <p14:tracePt t="32863" x="4029075" y="3906838"/>
          <p14:tracePt t="32878" x="4029075" y="3913188"/>
          <p14:tracePt t="32887" x="4043363" y="3913188"/>
          <p14:tracePt t="32907" x="4057650" y="3927475"/>
          <p14:tracePt t="32924" x="4070350" y="3927475"/>
          <p14:tracePt t="32935" x="4070350" y="3941763"/>
          <p14:tracePt t="32954" x="4078288" y="3956050"/>
          <p14:tracePt t="32972" x="4078288" y="3963988"/>
          <p14:tracePt t="32984" x="4092575" y="3963988"/>
          <p14:tracePt t="32999" x="4092575" y="3978275"/>
          <p14:tracePt t="33010" x="4106863" y="3978275"/>
          <p14:tracePt t="33020" x="4106863" y="3992563"/>
          <p14:tracePt t="33037" x="4121150" y="4006850"/>
          <p14:tracePt t="33054" x="4121150" y="4021138"/>
          <p14:tracePt t="33072" x="4127500" y="4021138"/>
          <p14:tracePt t="33082" x="4127500" y="4027488"/>
          <p14:tracePt t="33104" x="4141788" y="4027488"/>
          <p14:tracePt t="33113" x="4141788" y="4041775"/>
          <p14:tracePt t="33142" x="4156075" y="4056063"/>
          <p14:tracePt t="33172" x="4156075" y="4070350"/>
          <p14:tracePt t="33244" x="4156075" y="4078288"/>
          <p14:tracePt t="33301" x="4156075" y="4092575"/>
          <p14:tracePt t="33322" x="4156075" y="4106863"/>
          <p14:tracePt t="33335" x="4170363" y="4121150"/>
          <p14:tracePt t="33346" x="4170363" y="4127500"/>
          <p14:tracePt t="33355" x="4170363" y="4141788"/>
          <p14:tracePt t="33367" x="4170363" y="4156075"/>
          <p14:tracePt t="33371" x="4178300" y="4170363"/>
          <p14:tracePt t="33375" x="4178300" y="4178300"/>
          <p14:tracePt t="33387" x="4178300" y="4191000"/>
          <p14:tracePt t="33393" x="4178300" y="4205288"/>
          <p14:tracePt t="33403" x="4192588" y="4219575"/>
          <p14:tracePt t="33409" x="4192588" y="4227513"/>
          <p14:tracePt t="33421" x="4192588" y="4241800"/>
          <p14:tracePt t="33426" x="4192588" y="4256088"/>
          <p14:tracePt t="33434" x="4192588" y="4270375"/>
          <p14:tracePt t="33443" x="4192588" y="4276725"/>
          <p14:tracePt t="33456" x="4192588" y="4291013"/>
          <p14:tracePt t="33466" x="4192588" y="4305300"/>
          <p14:tracePt t="33484" x="4192588" y="4319588"/>
          <p14:tracePt t="33499" x="4192588" y="4327525"/>
          <p14:tracePt t="33524" x="4192588" y="4341813"/>
          <p14:tracePt t="33545" x="4192588" y="4356100"/>
          <p14:tracePt t="33565" x="4178300" y="4356100"/>
          <p14:tracePt t="33572" x="4178300" y="4370388"/>
          <p14:tracePt t="33591" x="4170363" y="4370388"/>
          <p14:tracePt t="33599" x="4170363" y="4376738"/>
          <p14:tracePt t="33601" x="4156075" y="4376738"/>
          <p14:tracePt t="33619" x="4141788" y="4391025"/>
          <p14:tracePt t="33639" x="4141788" y="4405313"/>
          <p14:tracePt t="33644" x="4127500" y="4405313"/>
          <p14:tracePt t="33649" x="4121150" y="4419600"/>
          <p14:tracePt t="33657" x="4106863" y="4419600"/>
          <p14:tracePt t="33670" x="4092575" y="4427538"/>
          <p14:tracePt t="33678" x="4092575" y="4441825"/>
          <p14:tracePt t="33683" x="4078288" y="4441825"/>
          <p14:tracePt t="33695" x="4070350" y="4456113"/>
          <p14:tracePt t="33709" x="4070350" y="4470400"/>
          <p14:tracePt t="33719" x="4057650" y="4470400"/>
          <p14:tracePt t="33723" x="4043363" y="4470400"/>
          <p14:tracePt t="33733" x="4043363" y="4476750"/>
          <p14:tracePt t="33757" x="4029075" y="4476750"/>
          <p14:tracePt t="33772" x="4021138" y="4476750"/>
          <p14:tracePt t="33815" x="4006850" y="4476750"/>
          <p14:tracePt t="33819" x="3978275" y="4491038"/>
          <p14:tracePt t="33831" x="3971925" y="4491038"/>
          <p14:tracePt t="33836" x="3957638" y="4491038"/>
          <p14:tracePt t="33847" x="3943350" y="4491038"/>
          <p14:tracePt t="33852" x="3921125" y="4491038"/>
          <p14:tracePt t="33864" x="3906838" y="4491038"/>
          <p14:tracePt t="33868" x="3878263" y="4491038"/>
          <p14:tracePt t="33880" x="3863975" y="4491038"/>
          <p14:tracePt t="33885" x="3843338" y="4491038"/>
          <p14:tracePt t="33891" x="3829050" y="4491038"/>
          <p14:tracePt t="33902" x="3806825" y="4491038"/>
          <p14:tracePt t="33911" x="3778250" y="4491038"/>
          <p14:tracePt t="33923" x="3763963" y="4491038"/>
          <p14:tracePt t="33931" x="3743325" y="4491038"/>
          <p14:tracePt t="33934" x="3714750" y="4491038"/>
          <p14:tracePt t="33943" x="3706813" y="4476750"/>
          <p14:tracePt t="33947" x="3678238" y="4470400"/>
          <p14:tracePt t="33957" x="3663950" y="4456113"/>
          <p14:tracePt t="33969" x="3643313" y="4441825"/>
          <p14:tracePt t="33972" x="3629025" y="4427538"/>
          <p14:tracePt t="33985" x="3608388" y="4419600"/>
          <p14:tracePt t="33989" x="3594100" y="4405313"/>
          <p14:tracePt t="34006" x="3579813" y="4391025"/>
          <p14:tracePt t="34012" x="3565525" y="4376738"/>
          <p14:tracePt t="34017" x="3557588" y="4356100"/>
          <p14:tracePt t="34020" x="3529013" y="4341813"/>
          <p14:tracePt t="34035" x="3508375" y="4319588"/>
          <p14:tracePt t="34047" x="3494088" y="4291013"/>
          <p14:tracePt t="34067" x="3465513" y="4256088"/>
          <p14:tracePt t="34071" x="3465513" y="4241800"/>
          <p14:tracePt t="34076" x="3457575" y="4219575"/>
          <p14:tracePt t="34089" x="3457575" y="4191000"/>
          <p14:tracePt t="34094" x="3457575" y="4178300"/>
          <p14:tracePt t="34110" x="3457575" y="4156075"/>
          <p14:tracePt t="34114" x="3457575" y="4127500"/>
          <p14:tracePt t="34117" x="3457575" y="4106863"/>
          <p14:tracePt t="34128" x="3457575" y="4070350"/>
          <p14:tracePt t="34132" x="3465513" y="4041775"/>
          <p14:tracePt t="34151" x="3529013" y="3963988"/>
          <p14:tracePt t="34160" x="3565525" y="3906838"/>
          <p14:tracePt t="34164" x="3614738" y="3863975"/>
          <p14:tracePt t="34182" x="3657600" y="3813175"/>
          <p14:tracePt t="34187" x="3706813" y="3778250"/>
          <p14:tracePt t="34191" x="3729038" y="3757613"/>
          <p14:tracePt t="34205" x="3792538" y="3692525"/>
          <p14:tracePt t="34218" x="3814763" y="3678238"/>
          <p14:tracePt t="34222" x="3843338" y="3657600"/>
          <p14:tracePt t="34238" x="3863975" y="3657600"/>
          <p14:tracePt t="34243" x="3878263" y="3643313"/>
          <p14:tracePt t="34248" x="3892550" y="3643313"/>
          <p14:tracePt t="34257" x="3921125" y="3643313"/>
          <p14:tracePt t="34268" x="3929063" y="3643313"/>
          <p14:tracePt t="34280" x="3943350" y="3643313"/>
          <p14:tracePt t="34284" x="3957638" y="3643313"/>
          <p14:tracePt t="34288" x="3971925" y="3643313"/>
          <p14:tracePt t="34304" x="3978275" y="3657600"/>
          <p14:tracePt t="34315" x="3992563" y="3657600"/>
          <p14:tracePt t="34321" x="4006850" y="3663950"/>
          <p14:tracePt t="34327" x="4021138" y="3678238"/>
          <p14:tracePt t="34343" x="4029075" y="3692525"/>
          <p14:tracePt t="34360" x="4043363" y="3714750"/>
          <p14:tracePt t="34371" x="4057650" y="3729038"/>
          <p14:tracePt t="34377" x="4070350" y="3757613"/>
          <p14:tracePt t="34390" x="4070350" y="3763963"/>
          <p14:tracePt t="34394" x="4078288" y="3778250"/>
          <p14:tracePt t="34403" x="4078288" y="3792538"/>
          <p14:tracePt t="34407" x="4078288" y="3813175"/>
          <p14:tracePt t="34419" x="4092575" y="3827463"/>
          <p14:tracePt t="34427" x="4092575" y="3841750"/>
          <p14:tracePt t="34431" x="4092575" y="3856038"/>
          <p14:tracePt t="34449" x="4092575" y="3892550"/>
          <p14:tracePt t="34459" x="4092575" y="3906838"/>
          <p14:tracePt t="34463" x="4092575" y="3913188"/>
          <p14:tracePt t="34473" x="4092575" y="3927475"/>
          <p14:tracePt t="34484" x="4092575" y="3956050"/>
          <p14:tracePt t="34489" x="4092575" y="3963988"/>
          <p14:tracePt t="34510" x="4092575" y="3978275"/>
          <p14:tracePt t="34514" x="4078288" y="4006850"/>
          <p14:tracePt t="34522" x="4078288" y="4021138"/>
          <p14:tracePt t="34532" x="4070350" y="4027488"/>
          <p14:tracePt t="34536" x="4070350" y="4041775"/>
          <p14:tracePt t="34549" x="4057650" y="4041775"/>
          <p14:tracePt t="34565" x="4057650" y="4056063"/>
          <p14:tracePt t="34575" x="4057650" y="4070350"/>
          <p14:tracePt t="35178" x="4070350" y="4070350"/>
          <p14:tracePt t="35194" x="4078288" y="4070350"/>
          <p14:tracePt t="35203" x="4092575" y="4070350"/>
          <p14:tracePt t="35212" x="4106863" y="4070350"/>
          <p14:tracePt t="35220" x="4121150" y="4070350"/>
          <p14:tracePt t="35230" x="4127500" y="4070350"/>
          <p14:tracePt t="35242" x="4141788" y="4070350"/>
          <p14:tracePt t="35246" x="4156075" y="4070350"/>
          <p14:tracePt t="35255" x="4178300" y="4070350"/>
          <p14:tracePt t="35263" x="4192588" y="4070350"/>
          <p14:tracePt t="35273" x="4206875" y="4070350"/>
          <p14:tracePt t="35277" x="4221163" y="4070350"/>
          <p14:tracePt t="35286" x="4227513" y="4070350"/>
          <p14:tracePt t="35305" x="4270375" y="4070350"/>
          <p14:tracePt t="35313" x="4278313" y="4070350"/>
          <p14:tracePt t="35317" x="4292600" y="4070350"/>
          <p14:tracePt t="35326" x="4321175" y="4070350"/>
          <p14:tracePt t="35336" x="4327525" y="4070350"/>
          <p14:tracePt t="35344" x="4341813" y="4070350"/>
          <p14:tracePt t="35353" x="4370388" y="4070350"/>
          <p14:tracePt t="35357" x="4378325" y="4070350"/>
          <p14:tracePt t="35367" x="4392613" y="4056063"/>
          <p14:tracePt t="35381" x="4406900" y="4056063"/>
          <p14:tracePt t="35385" x="4427538" y="4056063"/>
          <p14:tracePt t="35389" x="4441825" y="4056063"/>
          <p14:tracePt t="35400" x="4456113" y="4056063"/>
          <p14:tracePt t="35409" x="4484688" y="4041775"/>
          <p14:tracePt t="35422" x="4519613" y="4027488"/>
          <p14:tracePt t="35434" x="4541838" y="4027488"/>
          <p14:tracePt t="35438" x="4556125" y="4027488"/>
          <p14:tracePt t="35452" x="4591050" y="4021138"/>
          <p14:tracePt t="35456" x="4605338" y="4021138"/>
          <p14:tracePt t="35468" x="4633913" y="4021138"/>
          <p14:tracePt t="35472" x="4656138" y="4021138"/>
          <p14:tracePt t="35483" x="4691063" y="4006850"/>
          <p14:tracePt t="35487" x="4719638" y="4006850"/>
          <p14:tracePt t="35498" x="4756150" y="4006850"/>
          <p14:tracePt t="35503" x="4784725" y="3992563"/>
          <p14:tracePt t="35517" x="4819650" y="3992563"/>
          <p14:tracePt t="35521" x="4841875" y="3992563"/>
          <p14:tracePt t="35528" x="4891088" y="3992563"/>
          <p14:tracePt t="35539" x="4933950" y="3992563"/>
          <p14:tracePt t="35547" x="4968875" y="3992563"/>
          <p14:tracePt t="35560" x="5068888" y="3978275"/>
          <p14:tracePt t="35571" x="5133975" y="3978275"/>
          <p14:tracePt t="35579" x="5168900" y="3978275"/>
          <p14:tracePt t="35587" x="5233988" y="3978275"/>
          <p14:tracePt t="35600" x="5346700" y="3978275"/>
          <p14:tracePt t="35611" x="5397500" y="3978275"/>
          <p14:tracePt t="35616" x="5454650" y="3963988"/>
          <p14:tracePt t="35627" x="5532438" y="3963988"/>
          <p14:tracePt t="35637" x="5597525" y="3963988"/>
          <p14:tracePt t="35641" x="5661025" y="3963988"/>
          <p14:tracePt t="35651" x="5732463" y="3963988"/>
          <p14:tracePt t="35663" x="5795963" y="3963988"/>
          <p14:tracePt t="35667" x="5867400" y="3963988"/>
          <p14:tracePt t="35675" x="5946775" y="3963988"/>
          <p14:tracePt t="35680" x="6010275" y="3963988"/>
          <p14:tracePt t="35690" x="6081713" y="3963988"/>
          <p14:tracePt t="35702" x="6159500" y="3963988"/>
          <p14:tracePt t="35705" x="6245225" y="3963988"/>
          <p14:tracePt t="35715" x="6330950" y="3963988"/>
          <p14:tracePt t="35719" x="6424613" y="3963988"/>
          <p14:tracePt t="35730" x="6523038" y="3963988"/>
          <p14:tracePt t="35739" x="6623050" y="3963988"/>
          <p14:tracePt t="35749" x="6723063" y="3963988"/>
          <p14:tracePt t="35753" x="6808788" y="3963988"/>
          <p14:tracePt t="35774" x="7072313" y="3963988"/>
          <p14:tracePt t="35782" x="7123113" y="3963988"/>
          <p14:tracePt t="35786" x="7237413" y="3963988"/>
          <p14:tracePt t="35796" x="7350125" y="3963988"/>
          <p14:tracePt t="35815" x="7507288" y="3963988"/>
          <p14:tracePt t="35819" x="7750175" y="3956050"/>
          <p14:tracePt t="35829" x="7870825" y="3956050"/>
          <p14:tracePt t="35837" x="7921625" y="3956050"/>
          <p14:tracePt t="35843" x="8050213" y="3956050"/>
          <p14:tracePt t="35851" x="8148638" y="3956050"/>
          <p14:tracePt t="35863" x="8262938" y="3956050"/>
          <p14:tracePt t="35867" x="8434388" y="3956050"/>
          <p14:tracePt t="35876" x="8499475" y="3956050"/>
          <p14:tracePt t="35883" x="8597900" y="3956050"/>
          <p14:tracePt t="35894" x="8712200" y="3956050"/>
          <p14:tracePt t="35903" x="8812213" y="3956050"/>
          <p14:tracePt t="35907" x="8891588" y="3956050"/>
          <p14:tracePt t="35917" x="8990013" y="3956050"/>
          <p14:tracePt t="35921" x="9075738" y="3956050"/>
          <p14:tracePt t="35930" x="9161463" y="3956050"/>
          <p14:tracePt t="35941" x="9240838" y="3956050"/>
          <p14:tracePt t="35946" x="9326563" y="3956050"/>
          <p14:tracePt t="35957" x="9396413" y="3956050"/>
          <p14:tracePt t="35966" x="9475788" y="3956050"/>
          <p14:tracePt t="35970" x="9553575" y="3956050"/>
          <p14:tracePt t="35983" x="9610725" y="3963988"/>
          <p14:tracePt t="35987" x="9675813" y="3963988"/>
          <p14:tracePt t="35999" x="9725025" y="3978275"/>
          <p14:tracePt t="36003" x="9788525" y="3978275"/>
          <p14:tracePt t="36021" x="9839325" y="3992563"/>
          <p14:tracePt t="36026" x="9888538" y="3992563"/>
          <p14:tracePt t="36031" x="9925050" y="3992563"/>
          <p14:tracePt t="36034" x="9939338" y="4006850"/>
          <p14:tracePt t="36045" x="10002838" y="4021138"/>
          <p14:tracePt t="36053" x="10025063" y="4021138"/>
          <p14:tracePt t="36064" x="10053638" y="4027488"/>
          <p14:tracePt t="36068" x="10074275" y="4041775"/>
          <p14:tracePt t="36080" x="10117138" y="4056063"/>
          <p14:tracePt t="36084" x="10139363" y="4056063"/>
          <p14:tracePt t="36095" x="10153650" y="4070350"/>
          <p14:tracePt t="36099" x="10174288" y="4078288"/>
          <p14:tracePt t="36113" x="10188575" y="4078288"/>
          <p14:tracePt t="36117" x="10202863" y="4092575"/>
          <p14:tracePt t="36126" x="10217150" y="4106863"/>
          <p14:tracePt t="36133" x="10223500" y="4106863"/>
          <p14:tracePt t="36143" x="10237788" y="4121150"/>
          <p14:tracePt t="36160" x="10252075" y="4127500"/>
          <p14:tracePt t="36174" x="10266363" y="4141788"/>
          <p14:tracePt t="36188" x="10266363" y="4156075"/>
          <p14:tracePt t="36210" x="10266363" y="4170363"/>
          <p14:tracePt t="36214" x="10274300" y="4178300"/>
          <p14:tracePt t="36231" x="10274300" y="4191000"/>
          <p14:tracePt t="36235" x="10274300" y="4205288"/>
          <p14:tracePt t="36262" x="10274300" y="4227513"/>
          <p14:tracePt t="36269" x="10274300" y="4241800"/>
          <p14:tracePt t="36280" x="10274300" y="4256088"/>
          <p14:tracePt t="36297" x="10274300" y="4270375"/>
          <p14:tracePt t="36301" x="10266363" y="4276725"/>
          <p14:tracePt t="36316" x="10252075" y="4291013"/>
          <p14:tracePt t="36326" x="10252075" y="4305300"/>
          <p14:tracePt t="36334" x="10237788" y="4319588"/>
          <p14:tracePt t="36339" x="10223500" y="4319588"/>
          <p14:tracePt t="36351" x="10223500" y="4327525"/>
          <p14:tracePt t="36360" x="10217150" y="4341813"/>
          <p14:tracePt t="36364" x="10202863" y="4341813"/>
          <p14:tracePt t="36373" x="10188575" y="4356100"/>
          <p14:tracePt t="36386" x="10188575" y="4370388"/>
          <p14:tracePt t="36393" x="10174288" y="4370388"/>
          <p14:tracePt t="36397" x="10166350" y="4376738"/>
          <p14:tracePt t="36407" x="10153650" y="4391025"/>
          <p14:tracePt t="36416" x="10139363" y="4405313"/>
          <p14:tracePt t="36420" x="10125075" y="4405313"/>
          <p14:tracePt t="36429" x="10117138" y="4419600"/>
          <p14:tracePt t="36445" x="10102850" y="4427538"/>
          <p14:tracePt t="36449" x="10074275" y="4441825"/>
          <p14:tracePt t="36452" x="10053638" y="4456113"/>
          <p14:tracePt t="36471" x="10017125" y="4476750"/>
          <p14:tracePt t="36478" x="9988550" y="4491038"/>
          <p14:tracePt t="36492" x="9974263" y="4505325"/>
          <p14:tracePt t="36497" x="9953625" y="4519613"/>
          <p14:tracePt t="36510" x="9939338" y="4541838"/>
          <p14:tracePt t="36514" x="9910763" y="4541838"/>
          <p14:tracePt t="36518" x="9902825" y="4556125"/>
          <p14:tracePt t="36529" x="9888538" y="4570413"/>
          <p14:tracePt t="36537" x="9874250" y="4583113"/>
          <p14:tracePt t="36550" x="9839325" y="4591050"/>
          <p14:tracePt t="36561" x="9839325" y="4605338"/>
          <p14:tracePt t="36570" x="9825038" y="4605338"/>
          <p14:tracePt t="36584" x="9802813" y="4619625"/>
          <p14:tracePt t="36592" x="9788525" y="4619625"/>
          <p14:tracePt t="36607" x="9774238" y="4633913"/>
          <p14:tracePt t="36610" x="9759950" y="4633913"/>
          <p14:tracePt t="36615" x="9753600" y="4640263"/>
          <p14:tracePt t="36624" x="9739313" y="4654550"/>
          <p14:tracePt t="36636" x="9710738" y="4654550"/>
          <p14:tracePt t="36644" x="9704388" y="4668838"/>
          <p14:tracePt t="36648" x="9690100" y="4683125"/>
          <p14:tracePt t="36660" x="9675813" y="4683125"/>
          <p14:tracePt t="36665" x="9653588" y="4691063"/>
          <p14:tracePt t="36687" x="9653588" y="4705350"/>
          <p14:tracePt t="36693" x="9610725" y="4733925"/>
          <p14:tracePt t="36702" x="9604375" y="4740275"/>
          <p14:tracePt t="36707" x="9575800" y="4754563"/>
          <p14:tracePt t="36712" x="9561513" y="4768850"/>
          <p14:tracePt t="36729" x="9525000" y="4791075"/>
          <p14:tracePt t="36741" x="9510713" y="4805363"/>
          <p14:tracePt t="36747" x="9490075" y="4819650"/>
          <p14:tracePt t="36752" x="9475788" y="4833938"/>
          <p14:tracePt t="36772" x="9439275" y="4868863"/>
          <p14:tracePt t="36778" x="9424988" y="4883150"/>
          <p14:tracePt t="36784" x="9396413" y="4891088"/>
          <p14:tracePt t="36810" x="9347200" y="4933950"/>
          <p14:tracePt t="36821" x="9326563" y="4933950"/>
          <p14:tracePt t="36826" x="9297988" y="4940300"/>
          <p14:tracePt t="36838" x="9275763" y="4968875"/>
          <p14:tracePt t="36843" x="9247188" y="4983163"/>
          <p14:tracePt t="36848" x="9240838" y="4983163"/>
          <p14:tracePt t="36863" x="9190038" y="5003800"/>
          <p14:tracePt t="36869" x="9175750" y="5003800"/>
          <p14:tracePt t="36886" x="9126538" y="5032375"/>
          <p14:tracePt t="36892" x="9090025" y="5040313"/>
          <p14:tracePt t="36896" x="9040813" y="5054600"/>
          <p14:tracePt t="36912" x="8975725" y="5083175"/>
          <p14:tracePt t="36923" x="8961438" y="5083175"/>
          <p14:tracePt t="36933" x="8926513" y="5089525"/>
          <p14:tracePt t="36938" x="8912225" y="5103813"/>
          <p14:tracePt t="36960" x="8848725" y="5118100"/>
          <p14:tracePt t="36964" x="8826500" y="5118100"/>
          <p14:tracePt t="36968" x="8797925" y="5132388"/>
          <p14:tracePt t="36978" x="8777288" y="5146675"/>
          <p14:tracePt t="36989" x="8734425" y="5146675"/>
          <p14:tracePt t="36994" x="8712200" y="5154613"/>
          <p14:tracePt t="37004" x="8683625" y="5154613"/>
          <p14:tracePt t="37029" x="8662988" y="5168900"/>
          <p14:tracePt t="37034" x="8597900" y="5183188"/>
          <p14:tracePt t="37037" x="8562975" y="5183188"/>
          <p14:tracePt t="37040" x="8528050" y="5197475"/>
          <p14:tracePt t="37053" x="8485188" y="5197475"/>
          <p14:tracePt t="37061" x="8448675" y="5197475"/>
          <p14:tracePt t="37082" x="8334375" y="5218113"/>
          <p14:tracePt t="37095" x="8299450" y="5218113"/>
          <p14:tracePt t="37099" x="8234363" y="5232400"/>
          <p14:tracePt t="37114" x="8134350" y="5246688"/>
          <p14:tracePt t="37126" x="8085138" y="5254625"/>
          <p14:tracePt t="37131" x="8035925" y="5254625"/>
          <p14:tracePt t="37143" x="7970838" y="5254625"/>
          <p14:tracePt t="37147" x="7913688" y="5283200"/>
          <p14:tracePt t="37164" x="7850188" y="5283200"/>
          <p14:tracePt t="37168" x="7799388" y="5297488"/>
          <p14:tracePt t="37171" x="7735888" y="5297488"/>
          <p14:tracePt t="37182" x="7686675" y="5303838"/>
          <p14:tracePt t="37197" x="7550150" y="5318125"/>
          <p14:tracePt t="37206" x="7486650" y="5332413"/>
          <p14:tracePt t="37214" x="7435850" y="5332413"/>
          <p14:tracePt t="37224" x="7358063" y="5346700"/>
          <p14:tracePt t="37228" x="7300913" y="5353050"/>
          <p14:tracePt t="37240" x="7237413" y="5353050"/>
          <p14:tracePt t="37245" x="7172325" y="5367338"/>
          <p14:tracePt t="37253" x="7108825" y="5381625"/>
          <p14:tracePt t="37263" x="7037388" y="5395913"/>
          <p14:tracePt t="37279" x="6972300" y="5403850"/>
          <p14:tracePt t="37283" x="6894513" y="5418138"/>
          <p14:tracePt t="37286" x="6837363" y="5418138"/>
          <p14:tracePt t="37300" x="6773863" y="5432425"/>
          <p14:tracePt t="37307" x="6708775" y="5446713"/>
          <p14:tracePt t="37311" x="6630988" y="5446713"/>
          <p14:tracePt t="37315" x="6573838" y="5446713"/>
          <p14:tracePt t="37328" x="6508750" y="5453063"/>
          <p14:tracePt t="37337" x="6459538" y="5453063"/>
          <p14:tracePt t="37340" x="6396038" y="5453063"/>
          <p14:tracePt t="37352" x="6330950" y="5453063"/>
          <p14:tracePt t="37356" x="6273800" y="5453063"/>
          <p14:tracePt t="37368" x="6210300" y="5453063"/>
          <p14:tracePt t="37376" x="6145213" y="5453063"/>
          <p14:tracePt t="37380" x="6096000" y="5453063"/>
          <p14:tracePt t="37393" x="6032500" y="5453063"/>
          <p14:tracePt t="37397" x="5967413" y="5453063"/>
          <p14:tracePt t="37407" x="5895975" y="5453063"/>
          <p14:tracePt t="37420" x="5832475" y="5446713"/>
          <p14:tracePt t="37424" x="5761038" y="5446713"/>
          <p14:tracePt t="37428" x="5695950" y="5446713"/>
          <p14:tracePt t="37439" x="5632450" y="5432425"/>
          <p14:tracePt t="37456" x="5561013" y="5432425"/>
          <p14:tracePt t="37462" x="5497513" y="5418138"/>
          <p14:tracePt t="37465" x="5432425" y="5418138"/>
          <p14:tracePt t="37469" x="5354638" y="5403850"/>
          <p14:tracePt t="37482" x="5297488" y="5403850"/>
          <p14:tracePt t="37486" x="5233988" y="5395913"/>
          <p14:tracePt t="37510" x="5048250" y="5381625"/>
          <p14:tracePt t="37520" x="4997450" y="5367338"/>
          <p14:tracePt t="37529" x="4933950" y="5367338"/>
          <p14:tracePt t="37533" x="4883150" y="5353050"/>
          <p14:tracePt t="37547" x="4833938" y="5346700"/>
          <p14:tracePt t="37550" x="4791075" y="5332413"/>
          <p14:tracePt t="37566" x="4719638" y="5303838"/>
          <p14:tracePt t="37579" x="4684713" y="5297488"/>
          <p14:tracePt t="37584" x="4641850" y="5283200"/>
          <p14:tracePt t="37595" x="4605338" y="5254625"/>
          <p14:tracePt t="37599" x="4591050" y="5254625"/>
          <p14:tracePt t="37619" x="4556125" y="5246688"/>
          <p14:tracePt t="37625" x="4484688" y="5203825"/>
          <p14:tracePt t="37629" x="4456113" y="5197475"/>
          <p14:tracePt t="37644" x="4421188" y="5183188"/>
          <p14:tracePt t="37648" x="4392613" y="5154613"/>
          <p14:tracePt t="37659" x="4378325" y="5154613"/>
          <p14:tracePt t="37677" x="4327525" y="5132388"/>
          <p14:tracePt t="37682" x="4270375" y="5089525"/>
          <p14:tracePt t="37689" x="4256088" y="5083175"/>
          <p14:tracePt t="37702" x="4221163" y="5068888"/>
          <p14:tracePt t="37713" x="4192588" y="5040313"/>
          <p14:tracePt t="37717" x="4170363" y="5032375"/>
          <p14:tracePt t="37721" x="4121150" y="5003800"/>
          <p14:tracePt t="37734" x="4092575" y="4989513"/>
          <p14:tracePt t="37738" x="4057650" y="4983163"/>
          <p14:tracePt t="37743" x="4021138" y="4954588"/>
          <p14:tracePt t="37750" x="3992563" y="4940300"/>
          <p14:tracePt t="37762" x="3957638" y="4933950"/>
          <p14:tracePt t="37769" x="3921125" y="4919663"/>
          <p14:tracePt t="37779" x="3878263" y="4891088"/>
          <p14:tracePt t="37784" x="3863975" y="4883150"/>
          <p14:tracePt t="37790" x="3806825" y="4840288"/>
          <p14:tracePt t="37803" x="3778250" y="4819650"/>
          <p14:tracePt t="37809" x="3757613" y="4819650"/>
          <p14:tracePt t="37819" x="3706813" y="4783138"/>
          <p14:tracePt t="37828" x="3692525" y="4768850"/>
          <p14:tracePt t="37832" x="3657600" y="4740275"/>
          <p14:tracePt t="37846" x="3629025" y="4733925"/>
          <p14:tracePt t="37850" x="3594100" y="4719638"/>
          <p14:tracePt t="37866" x="3543300" y="4683125"/>
          <p14:tracePt t="37877" x="3514725" y="4668838"/>
          <p14:tracePt t="37881" x="3494088" y="4640263"/>
          <p14:tracePt t="37895" x="3457575" y="4619625"/>
          <p14:tracePt t="37899" x="3429000" y="4605338"/>
          <p14:tracePt t="37904" x="3414713" y="4591050"/>
          <p14:tracePt t="37922" x="3365500" y="4541838"/>
          <p14:tracePt t="37937" x="3357563" y="4519613"/>
          <p14:tracePt t="37943" x="3328988" y="4505325"/>
          <p14:tracePt t="37947" x="3300413" y="4476750"/>
          <p14:tracePt t="37964" x="3294063" y="4456113"/>
          <p14:tracePt t="37968" x="3279775" y="4427538"/>
          <p14:tracePt t="37972" x="3265488" y="4419600"/>
          <p14:tracePt t="37977" x="3251200" y="4391025"/>
          <p14:tracePt t="37990" x="3251200" y="4370388"/>
          <p14:tracePt t="37995" x="3244850" y="4356100"/>
          <p14:tracePt t="38006" x="3230563" y="4327525"/>
          <p14:tracePt t="38020" x="3230563" y="4319588"/>
          <p14:tracePt t="38025" x="3230563" y="4291013"/>
          <p14:tracePt t="38029" x="3230563" y="4276725"/>
          <p14:tracePt t="38036" x="3230563" y="4256088"/>
          <p14:tracePt t="38040" x="3230563" y="4241800"/>
          <p14:tracePt t="38051" x="3230563" y="4219575"/>
          <p14:tracePt t="38068" x="3230563" y="4191000"/>
          <p14:tracePt t="38078" x="3230563" y="4170363"/>
          <p14:tracePt t="38083" x="3230563" y="4156075"/>
          <p14:tracePt t="38095" x="3230563" y="4141788"/>
          <p14:tracePt t="38099" x="3230563" y="4127500"/>
          <p14:tracePt t="38111" x="3244850" y="4106863"/>
          <p14:tracePt t="38123" x="3265488" y="4078288"/>
          <p14:tracePt t="38127" x="3279775" y="4056063"/>
          <p14:tracePt t="38134" x="3300413" y="4027488"/>
          <p14:tracePt t="38138" x="3343275" y="3992563"/>
          <p14:tracePt t="38152" x="3379788" y="3956050"/>
          <p14:tracePt t="38156" x="3429000" y="3927475"/>
          <p14:tracePt t="38178" x="3529013" y="3841750"/>
          <p14:tracePt t="38183" x="3594100" y="3806825"/>
          <p14:tracePt t="38187" x="3657600" y="3757613"/>
          <p14:tracePt t="38202" x="3778250" y="3678238"/>
          <p14:tracePt t="38215" x="3863975" y="3643313"/>
          <p14:tracePt t="38227" x="3943350" y="3606800"/>
          <p14:tracePt t="38231" x="4021138" y="3563938"/>
          <p14:tracePt t="38237" x="4106863" y="3529013"/>
          <p14:tracePt t="38248" x="4192588" y="3492500"/>
          <p14:tracePt t="38253" x="4278313" y="3463925"/>
          <p14:tracePt t="38272" x="4421188" y="3429000"/>
          <p14:tracePt t="38278" x="4556125" y="3379788"/>
          <p14:tracePt t="38282" x="4656138" y="3351213"/>
          <p14:tracePt t="38295" x="4733925" y="3328988"/>
          <p14:tracePt t="38299" x="4883150" y="3300413"/>
          <p14:tracePt t="38317" x="5033963" y="3265488"/>
          <p14:tracePt t="38327" x="5119688" y="3251200"/>
          <p14:tracePt t="38335" x="5219700" y="3243263"/>
          <p14:tracePt t="38343" x="5303838" y="3228975"/>
          <p14:tracePt t="38353" x="5403850" y="3214688"/>
          <p14:tracePt t="38357" x="5483225" y="3200400"/>
          <p14:tracePt t="38373" x="5695950" y="3179763"/>
          <p14:tracePt t="38384" x="5781675" y="3179763"/>
          <p14:tracePt t="38388" x="5881688" y="3165475"/>
          <p14:tracePt t="38399" x="6046788" y="3151188"/>
          <p14:tracePt t="38404" x="6159500" y="3151188"/>
          <p14:tracePt t="38426" x="6373813" y="3128963"/>
          <p14:tracePt t="38431" x="6496050" y="3128963"/>
          <p14:tracePt t="38435" x="6559550" y="3128963"/>
          <p14:tracePt t="38447" x="6745288" y="3128963"/>
          <p14:tracePt t="38451" x="6873875" y="3114675"/>
          <p14:tracePt t="38461" x="7008813" y="3114675"/>
          <p14:tracePt t="38473" x="7072313" y="3114675"/>
          <p14:tracePt t="38478" x="7286625" y="3100388"/>
          <p14:tracePt t="38489" x="7407275" y="3100388"/>
          <p14:tracePt t="38493" x="7558088" y="3100388"/>
          <p14:tracePt t="38503" x="7700963" y="3100388"/>
          <p14:tracePt t="38509" x="7835900" y="3100388"/>
          <p14:tracePt t="38519" x="7970838" y="3100388"/>
          <p14:tracePt t="38524" x="8121650" y="3100388"/>
          <p14:tracePt t="38535" x="8248650" y="3100388"/>
          <p14:tracePt t="38539" x="8377238" y="3100388"/>
          <p14:tracePt t="38550" x="8434388" y="3100388"/>
          <p14:tracePt t="38559" x="8562975" y="3100388"/>
          <p14:tracePt t="38567" x="8677275" y="3100388"/>
          <p14:tracePt t="38583" x="8777288" y="3100388"/>
          <p14:tracePt t="38588" x="8891588" y="3100388"/>
          <p14:tracePt t="38593" x="8990013" y="3100388"/>
          <p14:tracePt t="38601" x="9075738" y="3128963"/>
          <p14:tracePt t="38605" x="9175750" y="3143250"/>
          <p14:tracePt t="38629" x="9424988" y="3200400"/>
          <p14:tracePt t="38643" x="9490075" y="3228975"/>
          <p14:tracePt t="38647" x="9553575" y="3243263"/>
          <p14:tracePt t="38660" x="9625013" y="3265488"/>
          <p14:tracePt t="38665" x="9690100" y="3279775"/>
          <p14:tracePt t="38669" x="9739313" y="3300413"/>
          <p14:tracePt t="38680" x="9788525" y="3328988"/>
          <p14:tracePt t="38692" x="9839325" y="3343275"/>
          <p14:tracePt t="38697" x="9888538" y="3365500"/>
          <p14:tracePt t="38702" x="9925050" y="3400425"/>
          <p14:tracePt t="38721" x="10017125" y="3457575"/>
          <p14:tracePt t="38729" x="10053638" y="3478213"/>
          <p14:tracePt t="38735" x="10067925" y="3492500"/>
          <p14:tracePt t="38748" x="10117138" y="3543300"/>
          <p14:tracePt t="38760" x="10153650" y="3563938"/>
          <p14:tracePt t="38764" x="10166350" y="3578225"/>
          <p14:tracePt t="38768" x="10188575" y="3606800"/>
          <p14:tracePt t="38780" x="10202863" y="3629025"/>
          <p14:tracePt t="38784" x="10223500" y="3657600"/>
          <p14:tracePt t="38794" x="10237788" y="3678238"/>
          <p14:tracePt t="38798" x="10252075" y="3706813"/>
          <p14:tracePt t="38812" x="10274300" y="3743325"/>
          <p14:tracePt t="38816" x="10288588" y="3763963"/>
          <p14:tracePt t="38828" x="10288588" y="3806825"/>
          <p14:tracePt t="38836" x="10302875" y="3813175"/>
          <p14:tracePt t="38840" x="10317163" y="3863975"/>
          <p14:tracePt t="38850" x="10317163" y="3906838"/>
          <p14:tracePt t="38860" x="10323513" y="3927475"/>
          <p14:tracePt t="38864" x="10337800" y="3956050"/>
          <p14:tracePt t="38870" x="10337800" y="3992563"/>
          <p14:tracePt t="38881" x="10337800" y="4021138"/>
          <p14:tracePt t="38893" x="10337800" y="4056063"/>
          <p14:tracePt t="38897" x="10337800" y="4078288"/>
          <p14:tracePt t="38905" x="10337800" y="4106863"/>
          <p14:tracePt t="38915" x="10337800" y="4141788"/>
          <p14:tracePt t="38920" x="10337800" y="4170363"/>
          <p14:tracePt t="38949" x="10337800" y="4241800"/>
          <p14:tracePt t="38954" x="10337800" y="4256088"/>
          <p14:tracePt t="38965" x="10323513" y="4291013"/>
          <p14:tracePt t="38969" x="10317163" y="4327525"/>
          <p14:tracePt t="38981" x="10302875" y="4356100"/>
          <p14:tracePt t="38986" x="10288588" y="4391025"/>
          <p14:tracePt t="39012" x="10202863" y="4519613"/>
          <p14:tracePt t="39016" x="10174288" y="4570413"/>
          <p14:tracePt t="39029" x="10139363" y="4605338"/>
          <p14:tracePt t="39038" x="10102850" y="4654550"/>
          <p14:tracePt t="39042" x="10053638" y="4691063"/>
          <p14:tracePt t="39053" x="10025063" y="4740275"/>
          <p14:tracePt t="39057" x="9988550" y="4768850"/>
          <p14:tracePt t="39068" x="9939338" y="4805363"/>
          <p14:tracePt t="39076" x="9910763" y="4833938"/>
          <p14:tracePt t="39085" x="9874250" y="4868863"/>
          <p14:tracePt t="39089" x="9839325" y="4891088"/>
          <p14:tracePt t="39103" x="9788525" y="4919663"/>
          <p14:tracePt t="39107" x="9753600" y="4954588"/>
          <p14:tracePt t="39118" x="9704388" y="4968875"/>
          <p14:tracePt t="39127" x="9639300" y="5003800"/>
          <p14:tracePt t="39131" x="9590088" y="5032375"/>
          <p14:tracePt t="39136" x="9539288" y="5054600"/>
          <p14:tracePt t="39163" x="9347200" y="5118100"/>
          <p14:tracePt t="39173" x="9290050" y="5132388"/>
          <p14:tracePt t="39179" x="9212263" y="5146675"/>
          <p14:tracePt t="39191" x="9140825" y="5168900"/>
          <p14:tracePt t="39202" x="9061450" y="5183188"/>
          <p14:tracePt t="39205" x="8975725" y="5197475"/>
          <p14:tracePt t="39210" x="8877300" y="5203825"/>
          <p14:tracePt t="39223" x="8712200" y="5232400"/>
          <p14:tracePt t="39228" x="8612188" y="5246688"/>
          <p14:tracePt t="39240" x="8485188" y="5254625"/>
          <p14:tracePt t="39244" x="8385175" y="5268913"/>
          <p14:tracePt t="39254" x="8328025" y="5268913"/>
          <p14:tracePt t="39260" x="8134350" y="5283200"/>
          <p14:tracePt t="39270" x="8035925" y="5297488"/>
          <p14:tracePt t="39273" x="7964488" y="5297488"/>
          <p14:tracePt t="39286" x="7770813" y="5297488"/>
          <p14:tracePt t="39290" x="7650163" y="5297488"/>
          <p14:tracePt t="39302" x="7600950" y="5297488"/>
          <p14:tracePt t="39310" x="7400925" y="5297488"/>
          <p14:tracePt t="39314" x="7272338" y="5283200"/>
          <p14:tracePt t="39326" x="7137400" y="5268913"/>
          <p14:tracePt t="39333" x="6873875" y="5246688"/>
          <p14:tracePt t="40078" x="6859588" y="5246688"/>
          <p14:tracePt t="40087" x="6837363" y="5246688"/>
          <p14:tracePt t="40095" x="6808788" y="5232400"/>
          <p14:tracePt t="40104" x="6794500" y="5232400"/>
          <p14:tracePt t="40114" x="6759575" y="5232400"/>
          <p14:tracePt t="40122" x="6737350" y="5218113"/>
          <p14:tracePt t="40130" x="6694488" y="5218113"/>
          <p14:tracePt t="40139" x="6630988" y="5203825"/>
          <p14:tracePt t="40148" x="6559550" y="5197475"/>
          <p14:tracePt t="40152" x="6481763" y="5197475"/>
          <p14:tracePt t="40164" x="6396038" y="5183188"/>
          <p14:tracePt t="40167" x="6310313" y="5183188"/>
          <p14:tracePt t="40178" x="6145213" y="5183188"/>
          <p14:tracePt t="40187" x="6046788" y="5183188"/>
          <p14:tracePt t="40195" x="5918200" y="5183188"/>
          <p14:tracePt t="40203" x="5795963" y="5183188"/>
          <p14:tracePt t="40212" x="5661025" y="5183188"/>
          <p14:tracePt t="40222" x="5518150" y="5183188"/>
          <p14:tracePt t="40227" x="5368925" y="5183188"/>
          <p14:tracePt t="40237" x="5233988" y="5183188"/>
          <p14:tracePt t="40245" x="5083175" y="5183188"/>
          <p14:tracePt t="40256" x="4784725" y="5183188"/>
          <p14:tracePt t="40267" x="4633913" y="5183188"/>
          <p14:tracePt t="40276" x="4556125" y="5183188"/>
          <p14:tracePt t="40288" x="4270375" y="5183188"/>
          <p14:tracePt t="40297" x="4141788" y="5183188"/>
          <p14:tracePt t="40312" x="3929063" y="5183188"/>
          <p14:tracePt t="40321" x="3829050" y="5183188"/>
          <p14:tracePt t="40335" x="3743325" y="5183188"/>
          <p14:tracePt t="40339" x="3657600" y="5183188"/>
          <p14:tracePt t="40351" x="3594100" y="5183188"/>
          <p14:tracePt t="40356" x="3529013" y="5168900"/>
          <p14:tracePt t="40367" x="3465513" y="5168900"/>
          <p14:tracePt t="40371" x="3414713" y="5154613"/>
          <p14:tracePt t="40380" x="3394075" y="5154613"/>
          <p14:tracePt t="40389" x="3357563" y="5154613"/>
          <p14:tracePt t="40394" x="3314700" y="5146675"/>
          <p14:tracePt t="40406" x="3279775" y="5146675"/>
          <p14:tracePt t="40415" x="3251200" y="5146675"/>
          <p14:tracePt t="40419" x="3230563" y="5146675"/>
          <p14:tracePt t="40429" x="3216275" y="5146675"/>
          <p14:tracePt t="40438" x="3201988" y="5146675"/>
          <p14:tracePt t="40446" x="3194050" y="5146675"/>
          <p14:tracePt t="40450" x="3165475" y="5146675"/>
          <p14:tracePt t="40461" x="3144838" y="5168900"/>
          <p14:tracePt t="40763" x="3179763" y="5168900"/>
          <p14:tracePt t="40771" x="3230563" y="5168900"/>
          <p14:tracePt t="40780" x="3314700" y="5168900"/>
          <p14:tracePt t="40790" x="3408363" y="5168900"/>
          <p14:tracePt t="40800" x="3508375" y="5154613"/>
          <p14:tracePt t="40805" x="3643313" y="5154613"/>
          <p14:tracePt t="40815" x="3763963" y="5154613"/>
          <p14:tracePt t="40826" x="3921125" y="5154613"/>
          <p14:tracePt t="40830" x="4070350" y="5154613"/>
          <p14:tracePt t="40840" x="4221163" y="5154613"/>
          <p14:tracePt t="40848" x="4370388" y="5154613"/>
          <p14:tracePt t="40856" x="4427538" y="5154613"/>
          <p14:tracePt t="40865" x="4670425" y="5154613"/>
          <p14:tracePt t="40876" x="4733925" y="5154613"/>
          <p14:tracePt t="40880" x="4856163" y="5154613"/>
          <p14:tracePt t="40886" x="4968875" y="5154613"/>
          <p14:tracePt t="40895" x="5054600" y="5154613"/>
          <p14:tracePt t="40904" x="5154613" y="5154613"/>
          <p14:tracePt t="40912" x="5219700" y="5168900"/>
          <p14:tracePt t="40924" x="5297488" y="5183188"/>
          <p14:tracePt t="40929" x="5346700" y="5197475"/>
          <p14:tracePt t="40933" x="5397500" y="5218113"/>
          <p14:tracePt t="40948" x="5403850" y="5218113"/>
          <p14:tracePt t="40952" x="5468938" y="5246688"/>
          <p14:tracePt t="40971" x="5518150" y="5283200"/>
          <p14:tracePt t="40976" x="5546725" y="5297488"/>
          <p14:tracePt t="40986" x="5561013" y="5303838"/>
          <p14:tracePt t="40996" x="5583238" y="5318125"/>
          <p14:tracePt t="41000" x="5611813" y="5332413"/>
          <p14:tracePt t="41006" x="5618163" y="5346700"/>
          <p14:tracePt t="41023" x="5646738" y="5353050"/>
          <p14:tracePt t="41033" x="5646738" y="5367338"/>
          <p14:tracePt t="41043" x="5661025" y="5367338"/>
          <p14:tracePt t="41047" x="5668963" y="5381625"/>
          <p14:tracePt t="41062" x="5683250" y="5395913"/>
          <p14:tracePt t="41073" x="5695950" y="5395913"/>
          <p14:tracePt t="41083" x="5710238" y="5403850"/>
          <p14:tracePt t="41087" x="5718175" y="5403850"/>
          <p14:tracePt t="41098" x="5732463" y="5418138"/>
          <p14:tracePt t="41109" x="5746750" y="5432425"/>
          <p14:tracePt t="41113" x="5761038" y="5432425"/>
          <p14:tracePt t="41126" x="5767388" y="5446713"/>
          <p14:tracePt t="41133" x="5795963" y="5453063"/>
          <p14:tracePt t="41139" x="5810250" y="5453063"/>
          <p14:tracePt t="41149" x="5832475" y="5481638"/>
          <p14:tracePt t="41153" x="5846763" y="5481638"/>
          <p14:tracePt t="41165" x="5867400" y="5495925"/>
          <p14:tracePt t="41172" x="5895975" y="5503863"/>
          <p14:tracePt t="41176" x="5918200" y="5503863"/>
          <p14:tracePt t="41190" x="5946775" y="5518150"/>
          <p14:tracePt t="41195" x="5961063" y="5532438"/>
          <p14:tracePt t="41205" x="5981700" y="5546725"/>
          <p14:tracePt t="41209" x="6010275" y="5546725"/>
          <p14:tracePt t="41222" x="6032500" y="5553075"/>
          <p14:tracePt t="41227" x="6061075" y="5567363"/>
          <p14:tracePt t="41237" x="6067425" y="5567363"/>
          <p14:tracePt t="41241" x="6096000" y="5581650"/>
          <p14:tracePt t="41248" x="6110288" y="5595938"/>
          <p14:tracePt t="41261" x="6124575" y="5595938"/>
          <p14:tracePt t="41283" x="6145213" y="5603875"/>
          <p14:tracePt t="41296" x="6145213" y="5618163"/>
          <p14:tracePt t="41314" x="6159500" y="5618163"/>
          <p14:tracePt t="41335" x="6159500" y="5632450"/>
          <p14:tracePt t="41350" x="6159500" y="5646738"/>
          <p14:tracePt t="41367" x="6159500" y="5653088"/>
          <p14:tracePt t="41370" x="6173788" y="5667375"/>
          <p14:tracePt t="41386" x="6173788" y="5681663"/>
          <p14:tracePt t="41394" x="6181725" y="5695950"/>
          <p14:tracePt t="41405" x="6181725" y="5703888"/>
          <p14:tracePt t="41413" x="6196013" y="5716588"/>
          <p14:tracePt t="41423" x="6196013" y="5730875"/>
          <p14:tracePt t="41427" x="6210300" y="5745163"/>
          <p14:tracePt t="41436" x="6210300" y="5759450"/>
          <p14:tracePt t="41445" x="6210300" y="5767388"/>
          <p14:tracePt t="41455" x="6210300" y="5781675"/>
          <p14:tracePt t="41460" x="6224588" y="5781675"/>
          <p14:tracePt t="41470" x="6224588" y="5795963"/>
          <p14:tracePt t="41476" x="6224588" y="5810250"/>
          <p14:tracePt t="41490" x="6230938" y="5816600"/>
          <p14:tracePt t="41496" x="6230938" y="5845175"/>
          <p14:tracePt t="41502" x="6230938" y="5859463"/>
          <p14:tracePt t="41505" x="6230938" y="5881688"/>
          <p14:tracePt t="41518" x="6230938" y="5910263"/>
          <p14:tracePt t="41530" x="6230938" y="5945188"/>
          <p14:tracePt t="41540" x="6230938" y="5967413"/>
          <p14:tracePt t="41552" x="6230938" y="5995988"/>
          <p14:tracePt t="41556" x="6230938" y="6010275"/>
          <p14:tracePt t="41570" x="6230938" y="6030913"/>
          <p14:tracePt t="41573" x="6230938" y="6045200"/>
          <p14:tracePt t="41582" x="6230938" y="6059488"/>
          <p14:tracePt t="41586" x="6230938" y="6067425"/>
          <p14:tracePt t="41601" x="6230938" y="6081713"/>
          <p14:tracePt t="41619" x="6224588" y="6096000"/>
          <p14:tracePt t="41645" x="6210300" y="6096000"/>
          <p14:tracePt t="41650" x="6210300" y="6108700"/>
          <p14:tracePt t="41653" x="6196013" y="6108700"/>
          <p14:tracePt t="41662" x="6196013" y="6116638"/>
          <p14:tracePt t="41667" x="6181725" y="6116638"/>
          <p14:tracePt t="41678" x="6173788" y="6130925"/>
          <p14:tracePt t="41686" x="6145213" y="6145213"/>
          <p14:tracePt t="41694" x="6124575" y="6159500"/>
          <p14:tracePt t="41699" x="6081713" y="6165850"/>
          <p14:tracePt t="41719" x="6032500" y="6180138"/>
          <p14:tracePt t="41723" x="5967413" y="6208713"/>
          <p14:tracePt t="41726" x="5910263" y="6230938"/>
          <p14:tracePt t="41736" x="5832475" y="6265863"/>
          <p14:tracePt t="41740" x="5683250" y="6323013"/>
          <p14:tracePt t="41753" x="5597525" y="6359525"/>
          <p14:tracePt t="41763" x="5483225" y="6394450"/>
          <p14:tracePt t="41767" x="5432425" y="6408738"/>
          <p14:tracePt t="41777" x="5318125" y="6445250"/>
          <p14:tracePt t="41781" x="5205413" y="6473825"/>
          <p14:tracePt t="41793" x="5105400" y="6494463"/>
          <p14:tracePt t="41796" x="5005388" y="6508750"/>
          <p14:tracePt t="41808" x="4905375" y="6529388"/>
          <p14:tracePt t="41812" x="4805363" y="6529388"/>
          <p14:tracePt t="41823" x="4733925" y="6543675"/>
          <p14:tracePt t="41831" x="4641850" y="6543675"/>
          <p14:tracePt t="41840" x="4541838" y="6543675"/>
          <p14:tracePt t="41852" x="4378325" y="6543675"/>
          <p14:tracePt t="41863" x="4321175" y="6543675"/>
          <p14:tracePt t="41872" x="4241800" y="6543675"/>
          <p14:tracePt t="41876" x="4178300" y="6529388"/>
          <p14:tracePt t="41889" x="4106863" y="6523038"/>
          <p14:tracePt t="41903" x="3992563" y="6494463"/>
          <p14:tracePt t="41916" x="3943350" y="6480175"/>
          <p14:tracePt t="41922" x="3878263" y="6473825"/>
          <p14:tracePt t="41927" x="3843338" y="6459538"/>
          <p14:tracePt t="41941" x="3743325" y="6423025"/>
          <p14:tracePt t="41954" x="3706813" y="6394450"/>
          <p14:tracePt t="41959" x="3663950" y="6373813"/>
          <p14:tracePt t="41971" x="3629025" y="6345238"/>
          <p14:tracePt t="41975" x="3594100" y="6308725"/>
          <p14:tracePt t="41987" x="3565525" y="6280150"/>
          <p14:tracePt t="41996" x="3529013" y="6259513"/>
          <p14:tracePt t="42000" x="3508375" y="6216650"/>
          <p14:tracePt t="42010" x="3479800" y="6180138"/>
          <p14:tracePt t="42014" x="3457575" y="6159500"/>
          <p14:tracePt t="42028" x="3429000" y="6116638"/>
          <p14:tracePt t="42032" x="3414713" y="6081713"/>
          <p14:tracePt t="42043" x="3394075" y="6045200"/>
          <p14:tracePt t="42047" x="3379788" y="6010275"/>
          <p14:tracePt t="42060" x="3365500" y="5981700"/>
          <p14:tracePt t="42069" x="3357563" y="5945188"/>
          <p14:tracePt t="42073" x="3357563" y="5916613"/>
          <p14:tracePt t="42080" x="3357563" y="5895975"/>
          <p14:tracePt t="42091" x="3357563" y="5859463"/>
          <p14:tracePt t="42102" x="3357563" y="5816600"/>
          <p14:tracePt t="42112" x="3357563" y="5810250"/>
          <p14:tracePt t="42122" x="3357563" y="5781675"/>
          <p14:tracePt t="42127" x="3357563" y="5759450"/>
          <p14:tracePt t="42147" x="3408363" y="5703888"/>
          <p14:tracePt t="42152" x="3457575" y="5681663"/>
          <p14:tracePt t="42167" x="3529013" y="5632450"/>
          <p14:tracePt t="42171" x="3614738" y="5595938"/>
          <p14:tracePt t="42181" x="3692525" y="5553075"/>
          <p14:tracePt t="42195" x="3792538" y="5518150"/>
          <p14:tracePt t="42200" x="4006850" y="5453063"/>
          <p14:tracePt t="42215" x="4192588" y="5395913"/>
          <p14:tracePt t="42226" x="4292600" y="5381625"/>
          <p14:tracePt t="42237" x="4406900" y="5353050"/>
          <p14:tracePt t="42243" x="4519613" y="5332413"/>
          <p14:tracePt t="42247" x="4619625" y="5318125"/>
          <p14:tracePt t="42260" x="4705350" y="5303838"/>
          <p14:tracePt t="42271" x="4805363" y="5303838"/>
          <p14:tracePt t="42276" x="4883150" y="5303838"/>
          <p14:tracePt t="42280" x="4954588" y="5303838"/>
          <p14:tracePt t="42293" x="5005388" y="5303838"/>
          <p14:tracePt t="42302" x="5033963" y="5303838"/>
          <p14:tracePt t="42309" x="5083175" y="5303838"/>
          <p14:tracePt t="42313" x="5119688" y="5303838"/>
          <p14:tracePt t="42323" x="5148263" y="5318125"/>
          <p14:tracePt t="42337" x="5197475" y="5332413"/>
          <p14:tracePt t="42349" x="5205413" y="5346700"/>
          <p14:tracePt t="42367" x="5219700" y="5353050"/>
          <p14:tracePt t="42379" x="5233988" y="5353050"/>
          <p14:tracePt t="42394" x="5233988" y="5367338"/>
          <p14:tracePt t="42404" x="5248275" y="5367338"/>
          <p14:tracePt t="42440" x="5248275" y="5381625"/>
          <p14:tracePt t="76448" x="5248275" y="5346700"/>
          <p14:tracePt t="76452" x="5283200" y="5303838"/>
          <p14:tracePt t="76465" x="5303838" y="5254625"/>
          <p14:tracePt t="76469" x="5346700" y="5203825"/>
          <p14:tracePt t="76480" x="5454650" y="5068888"/>
          <p14:tracePt t="76485" x="5583238" y="4891088"/>
          <p14:tracePt t="76496" x="5746750" y="4691063"/>
          <p14:tracePt t="76503" x="5932488" y="4476750"/>
          <p14:tracePt t="76506" x="6159500" y="4256088"/>
          <p14:tracePt t="76519" x="6381750" y="4041775"/>
          <p14:tracePt t="76527" x="6645275" y="3827463"/>
          <p14:tracePt t="76534" x="6908800" y="3643313"/>
          <p14:tracePt t="76544" x="7194550" y="3463925"/>
          <p14:tracePt t="76550" x="7472363" y="3279775"/>
          <p14:tracePt t="76559" x="7750175" y="3114675"/>
          <p14:tracePt t="76567" x="7870825" y="3051175"/>
          <p14:tracePt t="76581" x="8362950" y="2779713"/>
          <p14:tracePt t="76593" x="8583613" y="2638425"/>
          <p14:tracePt t="76600" x="8797925" y="2501900"/>
          <p14:tracePt t="76604" x="8990013" y="2381250"/>
          <p14:tracePt t="76615" x="9140825" y="2252663"/>
          <p14:tracePt t="76623" x="9297988" y="2138363"/>
          <p14:tracePt t="76632" x="9461500" y="2017713"/>
          <p14:tracePt t="76636" x="9590088" y="1903413"/>
          <p14:tracePt t="76648" x="9639300" y="1854200"/>
          <p14:tracePt t="76656" x="9739313" y="1768475"/>
          <p14:tracePt t="76668" x="9825038" y="1674813"/>
          <p14:tracePt t="76672" x="9874250" y="1603375"/>
          <p14:tracePt t="76677" x="9925050" y="1539875"/>
          <p14:tracePt t="76691" x="9974263" y="1425575"/>
          <p14:tracePt t="76705" x="10002838" y="1354138"/>
          <p14:tracePt t="76709" x="10017125" y="1290638"/>
          <p14:tracePt t="76722" x="10025063" y="1211263"/>
          <p14:tracePt t="76728" x="10053638" y="1090613"/>
          <p14:tracePt t="76733" x="10074275" y="990600"/>
          <p14:tracePt t="76748" x="10117138" y="876300"/>
          <p14:tracePt t="76752" x="10153650" y="776288"/>
          <p14:tracePt t="76756" x="10217150" y="649288"/>
          <p14:tracePt t="76771" x="10237788" y="598488"/>
          <p14:tracePt t="76777" x="10302875" y="498475"/>
          <p14:tracePt t="76782" x="10352088" y="412750"/>
          <p14:tracePt t="76796" x="10402888" y="334963"/>
          <p14:tracePt t="76800" x="10423525" y="263525"/>
          <p14:tracePt t="76804" x="10466388" y="200025"/>
          <p14:tracePt t="76827" x="10488613" y="149225"/>
          <p14:tracePt t="76832" x="10517188" y="34925"/>
          <p14:tracePt t="78503" x="10237788" y="228600"/>
          <p14:tracePt t="78515" x="10217150" y="349250"/>
          <p14:tracePt t="78528" x="10202863" y="498475"/>
          <p14:tracePt t="78533" x="10166350" y="649288"/>
          <p14:tracePt t="78537" x="10153650" y="798513"/>
          <p14:tracePt t="78552" x="10139363" y="947738"/>
          <p14:tracePt t="78556" x="10117138" y="1098550"/>
          <p14:tracePt t="78560" x="10102850" y="1239838"/>
          <p14:tracePt t="78572" x="10088563" y="1304925"/>
          <p14:tracePt t="78582" x="10053638" y="1511300"/>
          <p14:tracePt t="78586" x="10039350" y="1574800"/>
          <p14:tracePt t="78598" x="10025063" y="1689100"/>
          <p14:tracePt t="78602" x="9988550" y="1789113"/>
          <p14:tracePt t="78612" x="9959975" y="1889125"/>
          <p14:tracePt t="78620" x="9910763" y="2052638"/>
          <p14:tracePt t="78634" x="9888538" y="2103438"/>
          <p14:tracePt t="78640" x="9853613" y="2189163"/>
          <p14:tracePt t="78645" x="9810750" y="2274888"/>
          <p14:tracePt t="78652" x="9759950" y="2352675"/>
          <p14:tracePt t="78662" x="9710738" y="2430463"/>
          <p14:tracePt t="78671" x="9661525" y="2487613"/>
          <p14:tracePt t="78677" x="9625013" y="2538413"/>
          <p14:tracePt t="78682" x="9561513" y="2601913"/>
          <p14:tracePt t="78695" x="9525000" y="2638425"/>
          <p14:tracePt t="78699" x="9475788" y="2679700"/>
          <p14:tracePt t="78710" x="9410700" y="2716213"/>
          <p14:tracePt t="78714" x="9361488" y="2751138"/>
          <p14:tracePt t="78723" x="9297988" y="2779713"/>
          <p14:tracePt t="78736" x="9190038" y="2836863"/>
          <p14:tracePt t="78739" x="9090025" y="2879725"/>
          <p14:tracePt t="78752" x="8975725" y="2916238"/>
          <p14:tracePt t="78756" x="8877300" y="2951163"/>
          <p14:tracePt t="78771" x="8734425" y="2994025"/>
          <p14:tracePt t="78774" x="8597900" y="3044825"/>
          <p14:tracePt t="78779" x="8434388" y="3079750"/>
          <p14:tracePt t="78795" x="8270875" y="3128963"/>
          <p14:tracePt t="78799" x="8085138" y="3179763"/>
          <p14:tracePt t="78803" x="7885113" y="3228975"/>
          <p14:tracePt t="78815" x="7700963" y="3265488"/>
          <p14:tracePt t="78824" x="7472363" y="3300413"/>
          <p14:tracePt t="78828" x="7286625" y="3343275"/>
          <p14:tracePt t="78848" x="6888163" y="3394075"/>
          <p14:tracePt t="78852" x="6688138" y="3414713"/>
          <p14:tracePt t="78864" x="6523038" y="3429000"/>
          <p14:tracePt t="78870" x="6445250" y="3429000"/>
          <p14:tracePt t="78874" x="6324600" y="3429000"/>
          <p14:tracePt t="78896" x="6124575" y="3414713"/>
          <p14:tracePt t="78900" x="6046788" y="3394075"/>
          <p14:tracePt t="78912" x="5995988" y="3351213"/>
          <p14:tracePt t="78916" x="5895975" y="3279775"/>
          <p14:tracePt t="96741" x="5881688" y="3279775"/>
          <p14:tracePt t="96753" x="5861050" y="3279775"/>
          <p14:tracePt t="96764" x="5832475" y="3300413"/>
          <p14:tracePt t="96768" x="5761038" y="3343275"/>
          <p14:tracePt t="96781" x="5695950" y="3394075"/>
          <p14:tracePt t="96785" x="5597525" y="3457575"/>
          <p14:tracePt t="96796" x="5497513" y="3529013"/>
          <p14:tracePt t="96800" x="5403850" y="3606800"/>
          <p14:tracePt t="96810" x="5297488" y="3678238"/>
          <p14:tracePt t="96818" x="5168900" y="3763963"/>
          <p14:tracePt t="96826" x="5054600" y="3856038"/>
          <p14:tracePt t="96837" x="4933950" y="3927475"/>
          <p14:tracePt t="96840" x="4870450" y="3963988"/>
          <p14:tracePt t="96853" x="4741863" y="4041775"/>
          <p14:tracePt t="96857" x="4641850" y="4092575"/>
          <p14:tracePt t="96869" x="4541838" y="4141788"/>
          <p14:tracePt t="96879" x="4441825" y="4178300"/>
          <p14:tracePt t="96882" x="4370388" y="4205288"/>
          <p14:tracePt t="96895" x="4292600" y="4227513"/>
          <p14:tracePt t="96899" x="4227513" y="4241800"/>
          <p14:tracePt t="96908" x="4170363" y="4256088"/>
          <p14:tracePt t="96912" x="4141788" y="4256088"/>
          <p14:tracePt t="96922" x="4092575" y="4256088"/>
          <p14:tracePt t="96931" x="4070350" y="4256088"/>
          <p14:tracePt t="96939" x="4029075" y="4256088"/>
          <p14:tracePt t="96949" x="4006850" y="4256088"/>
          <p14:tracePt t="96956" x="3978275" y="4256088"/>
          <p14:tracePt t="96969" x="3971925" y="4256088"/>
          <p14:tracePt t="96973" x="3957638" y="4241800"/>
          <p14:tracePt t="96977" x="3943350" y="4227513"/>
          <p14:tracePt t="96994" x="3929063" y="4219575"/>
          <p14:tracePt t="97005" x="3929063" y="4205288"/>
          <p14:tracePt t="97009" x="3921125" y="4191000"/>
          <p14:tracePt t="97013" x="3921125" y="4170363"/>
          <p14:tracePt t="97017" x="3921125" y="4156075"/>
          <p14:tracePt t="97035" x="3921125" y="4141788"/>
          <p14:tracePt t="97046" x="3921125" y="4127500"/>
          <p14:tracePt t="97050" x="3921125" y="4106863"/>
          <p14:tracePt t="97062" x="3921125" y="4092575"/>
          <p14:tracePt t="97067" x="3921125" y="4078288"/>
          <p14:tracePt t="97079" x="3921125" y="4070350"/>
          <p14:tracePt t="97083" x="3921125" y="4041775"/>
          <p14:tracePt t="97099" x="3921125" y="4021138"/>
          <p14:tracePt t="97103" x="3921125" y="4006850"/>
          <p14:tracePt t="97108" x="3921125" y="3978275"/>
          <p14:tracePt t="97115" x="3921125" y="3956050"/>
          <p14:tracePt t="97127" x="3921125" y="3927475"/>
          <p14:tracePt t="97132" x="3921125" y="3906838"/>
          <p14:tracePt t="97140" x="3921125" y="3878263"/>
          <p14:tracePt t="97150" x="3921125" y="3856038"/>
          <p14:tracePt t="97169" x="3929063" y="3813175"/>
          <p14:tracePt t="97173" x="3957638" y="3778250"/>
          <p14:tracePt t="97178" x="3957638" y="3763963"/>
          <p14:tracePt t="97189" x="3971925" y="3743325"/>
          <p14:tracePt t="97198" x="3978275" y="3729038"/>
          <p14:tracePt t="97203" x="4006850" y="3706813"/>
          <p14:tracePt t="97216" x="4029075" y="3678238"/>
          <p14:tracePt t="97238" x="4057650" y="3663950"/>
          <p14:tracePt t="97243" x="4106863" y="3629025"/>
          <p14:tracePt t="97246" x="4141788" y="3614738"/>
          <p14:tracePt t="97250" x="4178300" y="3592513"/>
          <p14:tracePt t="97264" x="4206875" y="3592513"/>
          <p14:tracePt t="97268" x="4221163" y="3578225"/>
          <p14:tracePt t="97292" x="4341813" y="3578225"/>
          <p14:tracePt t="97300" x="4356100" y="3578225"/>
          <p14:tracePt t="97311" x="4392613" y="3578225"/>
          <p14:tracePt t="97315" x="4421188" y="3592513"/>
          <p14:tracePt t="97327" x="4427538" y="3606800"/>
          <p14:tracePt t="97332" x="4484688" y="3643313"/>
          <p14:tracePt t="97344" x="4505325" y="3663950"/>
          <p14:tracePt t="97348" x="4533900" y="3714750"/>
          <p14:tracePt t="97360" x="4556125" y="3743325"/>
          <p14:tracePt t="97364" x="4584700" y="3778250"/>
          <p14:tracePt t="97374" x="4605338" y="3813175"/>
          <p14:tracePt t="97389" x="4641850" y="3906838"/>
          <p14:tracePt t="97400" x="4670425" y="3956050"/>
          <p14:tracePt t="97404" x="4691063" y="4006850"/>
          <p14:tracePt t="97417" x="4705350" y="4070350"/>
          <p14:tracePt t="97428" x="4719638" y="4191000"/>
          <p14:tracePt t="97432" x="4719638" y="4276725"/>
          <p14:tracePt t="97436" x="4719638" y="4370388"/>
          <p14:tracePt t="97449" x="4719638" y="4476750"/>
          <p14:tracePt t="97453" x="4691063" y="4591050"/>
          <p14:tracePt t="97471" x="4633913" y="4733925"/>
          <p14:tracePt t="97480" x="4584700" y="4819650"/>
          <p14:tracePt t="97488" x="4541838" y="4905375"/>
          <p14:tracePt t="97496" x="4491038" y="4968875"/>
          <p14:tracePt t="97504" x="4441825" y="5018088"/>
          <p14:tracePt t="97517" x="4370388" y="5103813"/>
          <p14:tracePt t="97529" x="4327525" y="5118100"/>
          <p14:tracePt t="97538" x="4278313" y="5146675"/>
          <p14:tracePt t="97556" x="4227513" y="5146675"/>
          <p14:tracePt t="97561" x="4121150" y="5154613"/>
          <p14:tracePt t="97567" x="4057650" y="5154613"/>
          <p14:tracePt t="97579" x="3992563" y="5154613"/>
          <p14:tracePt t="97589" x="3921125" y="5132388"/>
          <p14:tracePt t="97594" x="3806825" y="5089525"/>
          <p14:tracePt t="97598" x="3763963" y="5068888"/>
          <p14:tracePt t="97610" x="3678238" y="5032375"/>
          <p14:tracePt t="97614" x="3608388" y="4983163"/>
          <p14:tracePt t="97621" x="3529013" y="4933950"/>
          <p14:tracePt t="97634" x="3457575" y="4883150"/>
          <p14:tracePt t="97638" x="3394075" y="4819650"/>
          <p14:tracePt t="97650" x="3328988" y="4754563"/>
          <p14:tracePt t="97655" x="3279775" y="4691063"/>
          <p14:tracePt t="97670" x="3244850" y="4633913"/>
          <p14:tracePt t="97674" x="3201988" y="4541838"/>
          <p14:tracePt t="97684" x="3179763" y="4476750"/>
          <p14:tracePt t="97687" x="3151188" y="4405313"/>
          <p14:tracePt t="97701" x="3116263" y="4270375"/>
          <p14:tracePt t="97712" x="3116263" y="4170363"/>
          <p14:tracePt t="97716" x="3116263" y="4056063"/>
          <p14:tracePt t="97720" x="3116263" y="3956050"/>
          <p14:tracePt t="97729" x="3116263" y="3892550"/>
          <p14:tracePt t="97733" x="3130550" y="3792538"/>
          <p14:tracePt t="97745" x="3151188" y="3678238"/>
          <p14:tracePt t="97753" x="3179763" y="3606800"/>
          <p14:tracePt t="97769" x="3216275" y="3506788"/>
          <p14:tracePt t="97776" x="3244850" y="3457575"/>
          <p14:tracePt t="97787" x="3251200" y="3414713"/>
          <p14:tracePt t="97791" x="3294063" y="3365500"/>
          <p14:tracePt t="97801" x="3300413" y="3365500"/>
          <p14:tracePt t="97811" x="3328988" y="3351213"/>
          <p14:tracePt t="97828" x="3379788" y="3343275"/>
          <p14:tracePt t="97833" x="3414713" y="3343275"/>
          <p14:tracePt t="97845" x="3457575" y="3343275"/>
          <p14:tracePt t="97849" x="3479800" y="3343275"/>
          <p14:tracePt t="97860" x="3514725" y="3343275"/>
          <p14:tracePt t="97865" x="3557588" y="3365500"/>
          <p14:tracePt t="97890" x="3678238" y="3429000"/>
          <p14:tracePt t="97898" x="3743325" y="3443288"/>
          <p14:tracePt t="97907" x="3778250" y="3463925"/>
          <p14:tracePt t="97916" x="3843338" y="3478213"/>
          <p14:tracePt t="97920" x="3892550" y="3492500"/>
          <p14:tracePt t="97945" x="3992563" y="3529013"/>
          <p14:tracePt t="97955" x="4070350" y="3557588"/>
          <p14:tracePt t="97964" x="4092575" y="3563938"/>
          <p14:tracePt t="97969" x="4121150" y="3592513"/>
          <p14:tracePt t="97997" x="4206875" y="3663950"/>
          <p14:tracePt t="98003" x="4241800" y="3714750"/>
          <p14:tracePt t="98007" x="4256088" y="3757613"/>
          <p14:tracePt t="98023" x="4292600" y="3856038"/>
          <p14:tracePt t="98036" x="4306888" y="3913188"/>
          <p14:tracePt t="98044" x="4306888" y="3978275"/>
          <p14:tracePt t="98049" x="4306888" y="4041775"/>
          <p14:tracePt t="98063" x="4306888" y="4121150"/>
          <p14:tracePt t="98068" x="4306888" y="4178300"/>
          <p14:tracePt t="98072" x="4278313" y="4241800"/>
          <p14:tracePt t="98084" x="4256088" y="4305300"/>
          <p14:tracePt t="98093" x="4227513" y="4370388"/>
          <p14:tracePt t="98097" x="4206875" y="4376738"/>
          <p14:tracePt t="98104" x="4170363" y="4456113"/>
          <p14:tracePt t="98120" x="4092575" y="4505325"/>
          <p14:tracePt t="98130" x="4057650" y="4527550"/>
          <p14:tracePt t="98144" x="4021138" y="4541838"/>
          <p14:tracePt t="98148" x="3971925" y="4556125"/>
          <p14:tracePt t="98153" x="3921125" y="4556125"/>
          <p14:tracePt t="98166" x="3863975" y="4570413"/>
          <p14:tracePt t="98171" x="3843338" y="4570413"/>
          <p14:tracePt t="98183" x="3806825" y="4570413"/>
          <p14:tracePt t="98187" x="3729038" y="4570413"/>
          <p14:tracePt t="98199" x="3706813" y="4570413"/>
          <p14:tracePt t="98203" x="3657600" y="4541838"/>
          <p14:tracePt t="98214" x="3643313" y="4527550"/>
          <p14:tracePt t="98219" x="3614738" y="4519613"/>
          <p14:tracePt t="98227" x="3594100" y="4491038"/>
          <p14:tracePt t="98237" x="3565525" y="4476750"/>
          <p14:tracePt t="98248" x="3543300" y="4456113"/>
          <p14:tracePt t="98252" x="3514725" y="4419600"/>
          <p14:tracePt t="98264" x="3494088" y="4391025"/>
          <p14:tracePt t="98269" x="3494088" y="4370388"/>
          <p14:tracePt t="98286" x="3465513" y="4327525"/>
          <p14:tracePt t="98291" x="3457575" y="4256088"/>
          <p14:tracePt t="98302" x="3457575" y="4205288"/>
          <p14:tracePt t="98307" x="3457575" y="4156075"/>
          <p14:tracePt t="98319" x="3457575" y="4092575"/>
          <p14:tracePt t="98324" x="3457575" y="4041775"/>
          <p14:tracePt t="98339" x="3465513" y="3927475"/>
          <p14:tracePt t="98352" x="3508375" y="3863975"/>
          <p14:tracePt t="98356" x="3543300" y="3806825"/>
          <p14:tracePt t="98367" x="3594100" y="3757613"/>
          <p14:tracePt t="98371" x="3629025" y="3692525"/>
          <p14:tracePt t="98382" x="3692525" y="3657600"/>
          <p14:tracePt t="98386" x="3757613" y="3606800"/>
          <p14:tracePt t="98398" x="3814763" y="3563938"/>
          <p14:tracePt t="98411" x="3863975" y="3529013"/>
          <p14:tracePt t="98415" x="3878263" y="3529013"/>
          <p14:tracePt t="98420" x="3929063" y="3506788"/>
          <p14:tracePt t="98431" x="3971925" y="3506788"/>
          <p14:tracePt t="98436" x="4006850" y="3492500"/>
          <p14:tracePt t="98446" x="4029075" y="3492500"/>
          <p14:tracePt t="98465" x="4092575" y="3492500"/>
          <p14:tracePt t="98469" x="4127500" y="3492500"/>
          <p14:tracePt t="98479" x="4141788" y="3492500"/>
          <p14:tracePt t="98486" x="4170363" y="3506788"/>
          <p14:tracePt t="98503" x="4192588" y="3529013"/>
          <p14:tracePt t="98508" x="4221163" y="3557588"/>
          <p14:tracePt t="98512" x="4256088" y="3578225"/>
          <p14:tracePt t="98516" x="4278313" y="3629025"/>
          <p14:tracePt t="98528" x="4306888" y="3678238"/>
          <p14:tracePt t="98533" x="4341813" y="3714750"/>
          <p14:tracePt t="98559" x="4427538" y="3906838"/>
          <p14:tracePt t="98564" x="4441825" y="3963988"/>
          <p14:tracePt t="98577" x="4470400" y="4027488"/>
          <p14:tracePt t="98581" x="4484688" y="4078288"/>
          <p14:tracePt t="98604" x="4491038" y="4191000"/>
          <p14:tracePt t="98607" x="4505325" y="4241800"/>
          <p14:tracePt t="98612" x="4505325" y="4291013"/>
          <p14:tracePt t="98627" x="4505325" y="4327525"/>
          <p14:tracePt t="98630" x="4505325" y="4376738"/>
          <p14:tracePt t="98644" x="4470400" y="4470400"/>
          <p14:tracePt t="98654" x="4456113" y="4505325"/>
          <p14:tracePt t="98663" x="4421188" y="4556125"/>
          <p14:tracePt t="98672" x="4378325" y="4583113"/>
          <p14:tracePt t="98677" x="4341813" y="4619625"/>
          <p14:tracePt t="98688" x="4292600" y="4654550"/>
          <p14:tracePt t="98702" x="4178300" y="4719638"/>
          <p14:tracePt t="98710" x="4121150" y="4733925"/>
          <p14:tracePt t="98724" x="4043363" y="4740275"/>
          <p14:tracePt t="98731" x="3971925" y="4754563"/>
          <p14:tracePt t="98735" x="3892550" y="4768850"/>
          <p14:tracePt t="98747" x="3829050" y="4768850"/>
          <p14:tracePt t="98751" x="3757613" y="4768850"/>
          <p14:tracePt t="98763" x="3743325" y="4768850"/>
          <p14:tracePt t="98767" x="3692525" y="4768850"/>
          <p14:tracePt t="98779" x="3663950" y="4768850"/>
          <p14:tracePt t="98783" x="3629025" y="4740275"/>
          <p14:tracePt t="98797" x="3614738" y="4733925"/>
          <p14:tracePt t="98810" x="3608388" y="4705350"/>
          <p14:tracePt t="98814" x="3594100" y="4691063"/>
          <p14:tracePt t="98820" x="3594100" y="4683125"/>
          <p14:tracePt t="98823" x="3594100" y="4654550"/>
          <p14:tracePt t="98843" x="3594100" y="4605338"/>
          <p14:tracePt t="98847" x="3594100" y="4583113"/>
          <p14:tracePt t="98857" x="3614738" y="4527550"/>
          <p14:tracePt t="98870" x="3663950" y="4476750"/>
          <p14:tracePt t="98874" x="3729038" y="4427538"/>
          <p14:tracePt t="98890" x="3829050" y="4356100"/>
          <p14:tracePt t="98895" x="3929063" y="4291013"/>
          <p14:tracePt t="98899" x="3992563" y="4256088"/>
          <p14:tracePt t="98903" x="4092575" y="4205288"/>
          <p14:tracePt t="98918" x="4192588" y="4156075"/>
          <p14:tracePt t="98922" x="4306888" y="4121150"/>
          <p14:tracePt t="98935" x="4484688" y="4070350"/>
          <p14:tracePt t="98948" x="4570413" y="4070350"/>
          <p14:tracePt t="98951" x="4641850" y="4056063"/>
          <p14:tracePt t="98962" x="4670425" y="4056063"/>
          <p14:tracePt t="98977" x="4756150" y="4056063"/>
          <p14:tracePt t="98981" x="4805363" y="4056063"/>
          <p14:tracePt t="98984" x="4856163" y="4070350"/>
          <p14:tracePt t="98996" x="4891088" y="4092575"/>
          <p14:tracePt t="99000" x="4933950" y="4106863"/>
          <p14:tracePt t="99019" x="4997450" y="4170363"/>
          <p14:tracePt t="99023" x="5019675" y="4191000"/>
          <p14:tracePt t="99036" x="5048250" y="4219575"/>
          <p14:tracePt t="99040" x="5068888" y="4241800"/>
          <p14:tracePt t="99055" x="5097463" y="4276725"/>
          <p14:tracePt t="99061" x="5105400" y="4291013"/>
          <p14:tracePt t="99070" x="5119688" y="4319588"/>
          <p14:tracePt t="99073" x="5148263" y="4356100"/>
          <p14:tracePt t="99085" x="5154613" y="4376738"/>
          <p14:tracePt t="99089" x="5154613" y="4391025"/>
          <p14:tracePt t="99100" x="5168900" y="4419600"/>
          <p14:tracePt t="99112" x="5168900" y="4441825"/>
          <p14:tracePt t="99116" x="5183188" y="4456113"/>
          <p14:tracePt t="99120" x="5183188" y="4470400"/>
          <p14:tracePt t="99132" x="5183188" y="4476750"/>
          <p14:tracePt t="99136" x="5183188" y="4491038"/>
          <p14:tracePt t="99147" x="5183188" y="4505325"/>
          <p14:tracePt t="99161" x="5183188" y="4527550"/>
          <p14:tracePt t="99172" x="5168900" y="4527550"/>
          <p14:tracePt t="99183" x="5168900" y="4541838"/>
          <p14:tracePt t="99187" x="5154613" y="4556125"/>
          <p14:tracePt t="99197" x="5148263" y="4556125"/>
          <p14:tracePt t="99213" x="5133975" y="4570413"/>
          <p14:tracePt t="99218" x="5119688" y="4570413"/>
          <p14:tracePt t="99221" x="5083175" y="4583113"/>
          <p14:tracePt t="99231" x="5068888" y="4583113"/>
          <p14:tracePt t="99235" x="5033963" y="4583113"/>
          <p14:tracePt t="99245" x="4997450" y="4583113"/>
          <p14:tracePt t="99265" x="4891088" y="4570413"/>
          <p14:tracePt t="99277" x="4870450" y="4570413"/>
          <p14:tracePt t="99284" x="4841875" y="4541838"/>
          <p14:tracePt t="99293" x="4819650" y="4527550"/>
          <p14:tracePt t="99306" x="4784725" y="4505325"/>
          <p14:tracePt t="99319" x="4770438" y="4476750"/>
          <p14:tracePt t="99327" x="4756150" y="4470400"/>
          <p14:tracePt t="99331" x="4741863" y="4456113"/>
          <p14:tracePt t="99343" x="4733925" y="4441825"/>
          <p14:tracePt t="99347" x="4719638" y="4427538"/>
          <p14:tracePt t="99362" x="4705350" y="4419600"/>
          <p14:tracePt t="99372" x="4705350" y="4405313"/>
          <p14:tracePt t="99382" x="4691063" y="4391025"/>
          <p14:tracePt t="99386" x="4691063" y="4376738"/>
          <p14:tracePt t="99396" x="4691063" y="4370388"/>
          <p14:tracePt t="99405" x="4684713" y="4356100"/>
          <p14:tracePt t="99428" x="4684713" y="4327525"/>
          <p14:tracePt t="99446" x="4684713" y="4319588"/>
          <p14:tracePt t="99472" x="4691063" y="4305300"/>
          <p14:tracePt t="99477" x="4705350" y="4291013"/>
          <p14:tracePt t="99486" x="4719638" y="4291013"/>
          <p14:tracePt t="99490" x="4741863" y="4276725"/>
          <p14:tracePt t="99500" x="4756150" y="4276725"/>
          <p14:tracePt t="99512" x="4784725" y="4276725"/>
          <p14:tracePt t="99517" x="4791075" y="4270375"/>
          <p14:tracePt t="99527" x="4805363" y="4270375"/>
          <p14:tracePt t="99530" x="4833938" y="4270375"/>
          <p14:tracePt t="99543" x="4841875" y="4270375"/>
          <p14:tracePt t="99549" x="4856163" y="4270375"/>
          <p14:tracePt t="99564" x="4870450" y="4270375"/>
          <p14:tracePt t="99568" x="4883150" y="4270375"/>
          <p14:tracePt t="99572" x="4891088" y="4270375"/>
          <p14:tracePt t="99588" x="4905375" y="4276725"/>
          <p14:tracePt t="99600" x="4905375" y="4291013"/>
          <p14:tracePt t="99604" x="4919663" y="4305300"/>
          <p14:tracePt t="99617" x="4919663" y="4319588"/>
          <p14:tracePt t="99621" x="4933950" y="4341813"/>
          <p14:tracePt t="99633" x="4933950" y="4370388"/>
          <p14:tracePt t="99648" x="4940300" y="4391025"/>
          <p14:tracePt t="99652" x="4940300" y="4470400"/>
          <p14:tracePt t="99663" x="4940300" y="4505325"/>
          <p14:tracePt t="99671" x="4940300" y="4541838"/>
          <p14:tracePt t="99689" x="4933950" y="4583113"/>
          <p14:tracePt t="99694" x="4905375" y="4640263"/>
          <p14:tracePt t="99700" x="4883150" y="4691063"/>
          <p14:tracePt t="99713" x="4841875" y="4719638"/>
          <p14:tracePt t="99720" x="4819650" y="4740275"/>
          <p14:tracePt t="99723" x="4791075" y="4754563"/>
          <p14:tracePt t="99737" x="4756150" y="4783138"/>
          <p14:tracePt t="99740" x="4705350" y="4791075"/>
          <p14:tracePt t="99760" x="4605338" y="4791075"/>
          <p14:tracePt t="99765" x="4570413" y="4791075"/>
          <p14:tracePt t="99777" x="4519613" y="4791075"/>
          <p14:tracePt t="99786" x="4484688" y="4783138"/>
          <p14:tracePt t="99791" x="4470400" y="4768850"/>
          <p14:tracePt t="99804" x="4427538" y="4740275"/>
          <p14:tracePt t="99808" x="4392613" y="4705350"/>
          <p14:tracePt t="99817" x="4392613" y="4683125"/>
          <p14:tracePt t="99822" x="4378325" y="4654550"/>
          <p14:tracePt t="99830" x="4378325" y="4633913"/>
          <p14:tracePt t="99840" x="4378325" y="4605338"/>
          <p14:tracePt t="99849" x="4378325" y="4583113"/>
          <p14:tracePt t="99853" x="4378325" y="4527550"/>
          <p14:tracePt t="99863" x="4378325" y="4505325"/>
          <p14:tracePt t="99872" x="4406900" y="4441825"/>
          <p14:tracePt t="99890" x="4456113" y="4376738"/>
          <p14:tracePt t="99895" x="4619625" y="4241800"/>
          <p14:tracePt t="99910" x="4705350" y="4178300"/>
          <p14:tracePt t="99915" x="4770438" y="4141788"/>
          <p14:tracePt t="99919" x="4856163" y="4078288"/>
          <p14:tracePt t="99931" x="4940300" y="4027488"/>
          <p14:tracePt t="99945" x="5048250" y="3992563"/>
          <p14:tracePt t="99949" x="5119688" y="3956050"/>
          <p14:tracePt t="99955" x="5197475" y="3941763"/>
          <p14:tracePt t="99959" x="5248275" y="3927475"/>
          <p14:tracePt t="99981" x="5318125" y="3927475"/>
          <p14:tracePt t="99985" x="5354638" y="3927475"/>
          <p14:tracePt t="99994" x="5383213" y="3927475"/>
          <p14:tracePt t="99998" x="5403850" y="3941763"/>
          <p14:tracePt t="100013" x="5418138" y="3956050"/>
          <p14:tracePt t="100017" x="5432425" y="3963988"/>
          <p14:tracePt t="100025" x="5446713" y="3992563"/>
          <p14:tracePt t="100036" x="5454650" y="4006850"/>
          <p14:tracePt t="100040" x="5454650" y="4027488"/>
          <p14:tracePt t="100050" x="5454650" y="4041775"/>
          <p14:tracePt t="100063" x="5468938" y="4070350"/>
          <p14:tracePt t="100067" x="5468938" y="4106863"/>
          <p14:tracePt t="100070" x="5468938" y="4127500"/>
          <p14:tracePt t="100081" x="5468938" y="4170363"/>
          <p14:tracePt t="100090" x="5468938" y="4205288"/>
          <p14:tracePt t="100101" x="5454650" y="4227513"/>
          <p14:tracePt t="100105" x="5446713" y="4270375"/>
          <p14:tracePt t="100117" x="5418138" y="4305300"/>
          <p14:tracePt t="100121" x="5397500" y="4341813"/>
          <p14:tracePt t="100133" x="5383213" y="4370388"/>
          <p14:tracePt t="100137" x="5354638" y="4405313"/>
          <p14:tracePt t="100149" x="5346700" y="4405313"/>
          <p14:tracePt t="100153" x="5318125" y="4441825"/>
          <p14:tracePt t="100165" x="5283200" y="4456113"/>
          <p14:tracePt t="100173" x="5254625" y="4470400"/>
          <p14:tracePt t="100177" x="5248275" y="4476750"/>
          <p14:tracePt t="100199" x="5168900" y="4476750"/>
          <p14:tracePt t="100210" x="5148263" y="4476750"/>
          <p14:tracePt t="100220" x="5133975" y="4476750"/>
          <p14:tracePt t="100224" x="5105400" y="4476750"/>
          <p14:tracePt t="100235" x="5097463" y="4476750"/>
          <p14:tracePt t="100240" x="5068888" y="4476750"/>
          <p14:tracePt t="100262" x="5048250" y="4470400"/>
          <p14:tracePt t="100266" x="5033963" y="4456113"/>
          <p14:tracePt t="100278" x="5019675" y="4441825"/>
          <p14:tracePt t="100283" x="5005388" y="4441825"/>
          <p14:tracePt t="100294" x="4997450" y="4427538"/>
          <p14:tracePt t="100318" x="4983163" y="4419600"/>
          <p14:tracePt t="100338" x="4983163" y="4405313"/>
          <p14:tracePt t="100439" x="4997450" y="4405313"/>
          <p14:tracePt t="100472" x="4997450" y="4419600"/>
          <p14:tracePt t="104083" x="4997450" y="4405313"/>
          <p14:tracePt t="104096" x="4968875" y="4391025"/>
          <p14:tracePt t="104099" x="4954588" y="4376738"/>
          <p14:tracePt t="104112" x="4933950" y="4370388"/>
          <p14:tracePt t="104120" x="4919663" y="4356100"/>
          <p14:tracePt t="104128" x="4891088" y="4341813"/>
          <p14:tracePt t="104134" x="4870450" y="4319588"/>
          <p14:tracePt t="104144" x="4841875" y="4319588"/>
          <p14:tracePt t="104153" x="4805363" y="4291013"/>
          <p14:tracePt t="104161" x="4770438" y="4270375"/>
          <p14:tracePt t="104171" x="4719638" y="4256088"/>
          <p14:tracePt t="104176" x="4684713" y="4241800"/>
          <p14:tracePt t="104186" x="4633913" y="4227513"/>
          <p14:tracePt t="104189" x="4584700" y="4219575"/>
          <p14:tracePt t="104202" x="4519613" y="4205288"/>
          <p14:tracePt t="104206" x="4470400" y="4205288"/>
          <p14:tracePt t="104218" x="4406900" y="4205288"/>
          <p14:tracePt t="104222" x="4341813" y="4205288"/>
          <p14:tracePt t="104232" x="4292600" y="4205288"/>
          <p14:tracePt t="104240" x="4227513" y="4205288"/>
          <p14:tracePt t="104249" x="4170363" y="4205288"/>
          <p14:tracePt t="104257" x="4092575" y="4205288"/>
          <p14:tracePt t="104266" x="4078288" y="4205288"/>
          <p14:tracePt t="104270" x="4029075" y="4205288"/>
          <p14:tracePt t="104279" x="3992563" y="4205288"/>
          <p14:tracePt t="104290" x="3971925" y="4205288"/>
          <p14:tracePt t="104295" x="3943350" y="4205288"/>
          <p14:tracePt t="104317" x="3929063" y="4205288"/>
          <p14:tracePt t="104324" x="3921125" y="4205288"/>
          <p14:tracePt t="104374" x="3921125" y="4191000"/>
          <p14:tracePt t="104511" x="3921125" y="4205288"/>
          <p14:tracePt t="104531" x="3921125" y="4219575"/>
          <p14:tracePt t="104539" x="3921125" y="4227513"/>
          <p14:tracePt t="104566" x="3921125" y="4241800"/>
          <p14:tracePt t="104581" x="3921125" y="4256088"/>
          <p14:tracePt t="104585" x="3929063" y="4256088"/>
          <p14:tracePt t="104595" x="3929063" y="4270375"/>
          <p14:tracePt t="104604" x="3929063" y="4276725"/>
          <p14:tracePt t="104608" x="3929063" y="4291013"/>
          <p14:tracePt t="104617" x="3943350" y="4305300"/>
          <p14:tracePt t="104627" x="3943350" y="4327525"/>
          <p14:tracePt t="104635" x="3943350" y="4341813"/>
          <p14:tracePt t="104644" x="3943350" y="4370388"/>
          <p14:tracePt t="104653" x="3943350" y="4391025"/>
          <p14:tracePt t="104656" x="3943350" y="4419600"/>
          <p14:tracePt t="104665" x="3943350" y="4427538"/>
          <p14:tracePt t="104675" x="3943350" y="4456113"/>
          <p14:tracePt t="104684" x="3943350" y="4476750"/>
          <p14:tracePt t="104688" x="3943350" y="4491038"/>
          <p14:tracePt t="104698" x="3943350" y="4505325"/>
          <p14:tracePt t="104708" x="3929063" y="4527550"/>
          <p14:tracePt t="104720" x="3921125" y="4541838"/>
          <p14:tracePt t="104724" x="3906838" y="4583113"/>
          <p14:tracePt t="104734" x="3892550" y="4583113"/>
          <p14:tracePt t="104738" x="3863975" y="4605338"/>
          <p14:tracePt t="104760" x="3829050" y="4633913"/>
          <p14:tracePt t="104767" x="3806825" y="4640263"/>
          <p14:tracePt t="104770" x="3778250" y="4640263"/>
          <p14:tracePt t="104781" x="3757613" y="4640263"/>
          <p14:tracePt t="104798" x="3678238" y="4654550"/>
          <p14:tracePt t="104801" x="3657600" y="4654550"/>
          <p14:tracePt t="104813" x="3614738" y="4654550"/>
          <p14:tracePt t="104816" x="3579813" y="4640263"/>
          <p14:tracePt t="104828" x="3543300" y="4633913"/>
          <p14:tracePt t="104839" x="3514725" y="4619625"/>
          <p14:tracePt t="104844" x="3494088" y="4605338"/>
          <p14:tracePt t="104859" x="3457575" y="4591050"/>
          <p14:tracePt t="104864" x="3429000" y="4570413"/>
          <p14:tracePt t="104870" x="3408363" y="4541838"/>
          <p14:tracePt t="104873" x="3394075" y="4527550"/>
          <p14:tracePt t="104886" x="3365500" y="4519613"/>
          <p14:tracePt t="104896" x="3357563" y="4491038"/>
          <p14:tracePt t="104900" x="3357563" y="4476750"/>
          <p14:tracePt t="104913" x="3343275" y="4456113"/>
          <p14:tracePt t="104917" x="3343275" y="4441825"/>
          <p14:tracePt t="104929" x="3328988" y="4419600"/>
          <p14:tracePt t="104933" x="3328988" y="4376738"/>
          <p14:tracePt t="104943" x="3314700" y="4356100"/>
          <p14:tracePt t="104947" x="3314700" y="4341813"/>
          <p14:tracePt t="104957" x="3314700" y="4319588"/>
          <p14:tracePt t="104977" x="3314700" y="4291013"/>
          <p14:tracePt t="104981" x="3314700" y="4241800"/>
          <p14:tracePt t="104989" x="3314700" y="4219575"/>
          <p14:tracePt t="104999" x="3328988" y="4191000"/>
          <p14:tracePt t="105005" x="3343275" y="4178300"/>
          <p14:tracePt t="105019" x="3379788" y="4121150"/>
          <p14:tracePt t="105031" x="3408363" y="4106863"/>
          <p14:tracePt t="105040" x="3443288" y="4078288"/>
          <p14:tracePt t="105043" x="3465513" y="4070350"/>
          <p14:tracePt t="105054" x="3514725" y="4041775"/>
          <p14:tracePt t="105066" x="3557588" y="4027488"/>
          <p14:tracePt t="105070" x="3608388" y="4021138"/>
          <p14:tracePt t="105089" x="3657600" y="4006850"/>
          <p14:tracePt t="105094" x="3743325" y="3978275"/>
          <p14:tracePt t="105103" x="3792538" y="3978275"/>
          <p14:tracePt t="105107" x="3814763" y="3978275"/>
          <p14:tracePt t="105117" x="3863975" y="3978275"/>
          <p14:tracePt t="105128" x="3921125" y="3978275"/>
          <p14:tracePt t="105135" x="3957638" y="3978275"/>
          <p14:tracePt t="105139" x="3992563" y="3978275"/>
          <p14:tracePt t="105150" x="4029075" y="3978275"/>
          <p14:tracePt t="105158" x="4057650" y="3978275"/>
          <p14:tracePt t="105168" x="4078288" y="3992563"/>
          <p14:tracePt t="105180" x="4127500" y="4021138"/>
          <p14:tracePt t="105191" x="4156075" y="4027488"/>
          <p14:tracePt t="105200" x="4178300" y="4056063"/>
          <p14:tracePt t="105217" x="4206875" y="4078288"/>
          <p14:tracePt t="105221" x="4206875" y="4092575"/>
          <p14:tracePt t="105236" x="4221163" y="4127500"/>
          <p14:tracePt t="105249" x="4227513" y="4156075"/>
          <p14:tracePt t="105254" x="4227513" y="4178300"/>
          <p14:tracePt t="105263" x="4241800" y="4219575"/>
          <p14:tracePt t="105272" x="4241800" y="4256088"/>
          <p14:tracePt t="105280" x="4241800" y="4276725"/>
          <p14:tracePt t="105290" x="4241800" y="4305300"/>
          <p14:tracePt t="105294" x="4241800" y="4356100"/>
          <p14:tracePt t="105303" x="4241800" y="4376738"/>
          <p14:tracePt t="105320" x="4241800" y="4419600"/>
          <p14:tracePt t="105324" x="4241800" y="4441825"/>
          <p14:tracePt t="105328" x="4241800" y="4476750"/>
          <p14:tracePt t="105338" x="4221163" y="4505325"/>
          <p14:tracePt t="105347" x="4221163" y="4527550"/>
          <p14:tracePt t="105351" x="4192588" y="4556125"/>
          <p14:tracePt t="105362" x="4178300" y="4583113"/>
          <p14:tracePt t="105368" x="4170363" y="4591050"/>
          <p14:tracePt t="105373" x="4156075" y="4619625"/>
          <p14:tracePt t="105386" x="4141788" y="4633913"/>
          <p14:tracePt t="105390" x="4127500" y="4633913"/>
          <p14:tracePt t="105399" x="4106863" y="4640263"/>
          <p14:tracePt t="105406" x="4092575" y="4640263"/>
          <p14:tracePt t="105418" x="4070350" y="4654550"/>
          <p14:tracePt t="105427" x="4029075" y="4654550"/>
          <p14:tracePt t="105431" x="4006850" y="4668838"/>
          <p14:tracePt t="105449" x="3929063" y="4668838"/>
          <p14:tracePt t="105457" x="3878263" y="4668838"/>
          <p14:tracePt t="105466" x="3829050" y="4668838"/>
          <p14:tracePt t="105474" x="3778250" y="4668838"/>
          <p14:tracePt t="105481" x="3729038" y="4668838"/>
          <p14:tracePt t="105492" x="3678238" y="4668838"/>
          <p14:tracePt t="105496" x="3663950" y="4668838"/>
          <p14:tracePt t="105506" x="3629025" y="4654550"/>
          <p14:tracePt t="105510" x="3594100" y="4640263"/>
          <p14:tracePt t="105521" x="3565525" y="4633913"/>
          <p14:tracePt t="105532" x="3543300" y="4605338"/>
          <p14:tracePt t="105536" x="3529013" y="4591050"/>
          <p14:tracePt t="105548" x="3514725" y="4570413"/>
          <p14:tracePt t="105552" x="3494088" y="4541838"/>
          <p14:tracePt t="105563" x="3494088" y="4527550"/>
          <p14:tracePt t="105572" x="3479800" y="4505325"/>
          <p14:tracePt t="105577" x="3479800" y="4476750"/>
          <p14:tracePt t="105586" x="3465513" y="4456113"/>
          <p14:tracePt t="105595" x="3465513" y="4427538"/>
          <p14:tracePt t="105610" x="3465513" y="4405313"/>
          <p14:tracePt t="105617" x="3465513" y="4370388"/>
          <p14:tracePt t="105626" x="3465513" y="4341813"/>
          <p14:tracePt t="105630" x="3465513" y="4319588"/>
          <p14:tracePt t="105640" x="3465513" y="4276725"/>
          <p14:tracePt t="105652" x="3494088" y="4256088"/>
          <p14:tracePt t="105656" x="3508375" y="4241800"/>
          <p14:tracePt t="105668" x="3529013" y="4205288"/>
          <p14:tracePt t="105672" x="3557588" y="4191000"/>
          <p14:tracePt t="105693" x="3614738" y="4156075"/>
          <p14:tracePt t="105698" x="3657600" y="4141788"/>
          <p14:tracePt t="105707" x="3678238" y="4127500"/>
          <p14:tracePt t="105716" x="3706813" y="4127500"/>
          <p14:tracePt t="105731" x="3763963" y="4121150"/>
          <p14:tracePt t="105735" x="3792538" y="4121150"/>
          <p14:tracePt t="105746" x="3814763" y="4121150"/>
          <p14:tracePt t="105754" x="3843338" y="4121150"/>
          <p14:tracePt t="105765" x="3863975" y="4121150"/>
          <p14:tracePt t="105769" x="3878263" y="4121150"/>
          <p14:tracePt t="105779" x="3892550" y="4121150"/>
          <p14:tracePt t="105786" x="3921125" y="4141788"/>
          <p14:tracePt t="105798" x="3943350" y="4156075"/>
          <p14:tracePt t="105801" x="3957638" y="4170363"/>
          <p14:tracePt t="105812" x="3971925" y="4191000"/>
          <p14:tracePt t="105823" x="3992563" y="4219575"/>
          <p14:tracePt t="105829" x="4021138" y="4241800"/>
          <p14:tracePt t="105833" x="4029075" y="4256088"/>
          <p14:tracePt t="105847" x="4043363" y="4276725"/>
          <p14:tracePt t="105856" x="4057650" y="4305300"/>
          <p14:tracePt t="105860" x="4070350" y="4319588"/>
          <p14:tracePt t="105864" x="4078288" y="4341813"/>
          <p14:tracePt t="105878" x="4078288" y="4356100"/>
          <p14:tracePt t="105882" x="4092575" y="4370388"/>
          <p14:tracePt t="105893" x="4092575" y="4376738"/>
          <p14:tracePt t="105897" x="4106863" y="4391025"/>
          <p14:tracePt t="105907" x="4106863" y="4405313"/>
          <p14:tracePt t="105916" x="4106863" y="4419600"/>
          <p14:tracePt t="105923" x="4106863" y="4427538"/>
          <p14:tracePt t="105933" x="4106863" y="4441825"/>
          <p14:tracePt t="105936" x="4106863" y="4456113"/>
          <p14:tracePt t="105954" x="4106863" y="4470400"/>
          <p14:tracePt t="105962" x="4106863" y="4476750"/>
          <p14:tracePt t="105989" x="4106863" y="4491038"/>
          <p14:tracePt t="106024" x="4092575" y="4491038"/>
          <p14:tracePt t="106572" x="4078288" y="4491038"/>
          <p14:tracePt t="106581" x="4070350" y="4491038"/>
          <p14:tracePt t="106589" x="4043363" y="4491038"/>
          <p14:tracePt t="106598" x="4029075" y="4491038"/>
          <p14:tracePt t="106607" x="4021138" y="4491038"/>
          <p14:tracePt t="106617" x="3978275" y="4491038"/>
          <p14:tracePt t="106624" x="3957638" y="4491038"/>
          <p14:tracePt t="106634" x="3929063" y="4491038"/>
          <p14:tracePt t="106637" x="3892550" y="4491038"/>
          <p14:tracePt t="106646" x="3878263" y="4491038"/>
          <p14:tracePt t="106655" x="3829050" y="4491038"/>
          <p14:tracePt t="106664" x="3814763" y="4491038"/>
          <p14:tracePt t="106674" x="3778250" y="4476750"/>
          <p14:tracePt t="106683" x="3743325" y="4456113"/>
          <p14:tracePt t="106687" x="3714750" y="4441825"/>
          <p14:tracePt t="106698" x="3692525" y="4427538"/>
          <p14:tracePt t="106710" x="3657600" y="4405313"/>
          <p14:tracePt t="106714" x="3629025" y="4391025"/>
          <p14:tracePt t="106718" x="3608388" y="4370388"/>
          <p14:tracePt t="106732" x="3579813" y="4341813"/>
          <p14:tracePt t="106736" x="3557588" y="4319588"/>
          <p14:tracePt t="106747" x="3529013" y="4276725"/>
          <p14:tracePt t="106751" x="3508375" y="4256088"/>
          <p14:tracePt t="106763" x="3494088" y="4227513"/>
          <p14:tracePt t="106770" x="3465513" y="4178300"/>
          <p14:tracePt t="106774" x="3443288" y="4156075"/>
          <p14:tracePt t="106823" x="3408363" y="3978275"/>
          <p14:tracePt t="106831" x="3408363" y="3941763"/>
          <p14:tracePt t="106836" x="3408363" y="3913188"/>
          <p14:tracePt t="106840" x="3408363" y="3892550"/>
          <p14:tracePt t="106853" x="3408363" y="3863975"/>
          <p14:tracePt t="106861" x="3408363" y="3856038"/>
          <p14:tracePt t="106872" x="3408363" y="3841750"/>
          <p14:tracePt t="106881" x="3414713" y="3827463"/>
          <p14:tracePt t="106898" x="3465513" y="3827463"/>
          <p14:tracePt t="106910" x="3479800" y="3813175"/>
          <p14:tracePt t="106919" x="3508375" y="3813175"/>
          <p14:tracePt t="106922" x="3543300" y="3813175"/>
          <p14:tracePt t="106935" x="3565525" y="3806825"/>
          <p14:tracePt t="106939" x="3594100" y="3806825"/>
          <p14:tracePt t="106949" x="3614738" y="3806825"/>
          <p14:tracePt t="106954" x="3643313" y="3806825"/>
          <p14:tracePt t="106962" x="3657600" y="3806825"/>
          <p14:tracePt t="106973" x="3678238" y="3806825"/>
          <p14:tracePt t="106977" x="3706813" y="3806825"/>
          <p14:tracePt t="106986" x="3729038" y="3806825"/>
          <p14:tracePt t="106997" x="3743325" y="3806825"/>
          <p14:tracePt t="107001" x="3763963" y="3806825"/>
          <p14:tracePt t="107013" x="3778250" y="3813175"/>
          <p14:tracePt t="107017" x="3806825" y="3827463"/>
          <p14:tracePt t="107032" x="3814763" y="3841750"/>
          <p14:tracePt t="107036" x="3843338" y="3856038"/>
          <p14:tracePt t="107046" x="3857625" y="3863975"/>
          <p14:tracePt t="107051" x="3863975" y="3863975"/>
          <p14:tracePt t="107062" x="3878263" y="3878263"/>
          <p14:tracePt t="107066" x="3892550" y="3892550"/>
          <p14:tracePt t="107079" x="3906838" y="3906838"/>
          <p14:tracePt t="107083" x="3921125" y="3913188"/>
          <p14:tracePt t="107095" x="3921125" y="3927475"/>
          <p14:tracePt t="107103" x="3929063" y="3927475"/>
          <p14:tracePt t="107106" x="3929063" y="3941763"/>
          <p14:tracePt t="107116" x="3943350" y="3956050"/>
          <p14:tracePt t="107120" x="3943350" y="3963988"/>
          <p14:tracePt t="107132" x="3943350" y="3978275"/>
          <p14:tracePt t="107148" x="3957638" y="3992563"/>
          <p14:tracePt t="107156" x="3957638" y="4021138"/>
          <p14:tracePt t="107166" x="3957638" y="4041775"/>
          <p14:tracePt t="107179" x="3971925" y="4056063"/>
          <p14:tracePt t="107183" x="3971925" y="4078288"/>
          <p14:tracePt t="107187" x="3971925" y="4106863"/>
          <p14:tracePt t="107198" x="3971925" y="4141788"/>
          <p14:tracePt t="107206" x="3971925" y="4170363"/>
          <p14:tracePt t="107219" x="3971925" y="4219575"/>
          <p14:tracePt t="107231" x="3971925" y="4241800"/>
          <p14:tracePt t="107235" x="3971925" y="4270375"/>
          <p14:tracePt t="107245" x="3971925" y="4291013"/>
          <p14:tracePt t="107260" x="3971925" y="4305300"/>
          <p14:tracePt t="107264" x="3971925" y="4319588"/>
          <p14:tracePt t="107268" x="3971925" y="4327525"/>
          <p14:tracePt t="107279" x="3971925" y="4341813"/>
          <p14:tracePt t="107290" x="3971925" y="4356100"/>
          <p14:tracePt t="107297" x="3971925" y="4370388"/>
          <p14:tracePt t="107311" x="3971925" y="4376738"/>
          <p14:tracePt t="107339" x="3971925" y="4391025"/>
          <p14:tracePt t="107370" x="3957638" y="4391025"/>
          <p14:tracePt t="107403" x="3943350" y="4405313"/>
          <p14:tracePt t="107407" x="3929063" y="4405313"/>
          <p14:tracePt t="107417" x="3921125" y="4419600"/>
          <p14:tracePt t="107420" x="3906838" y="4419600"/>
          <p14:tracePt t="107431" x="3878263" y="4427538"/>
          <p14:tracePt t="107440" x="3863975" y="4427538"/>
          <p14:tracePt t="107445" x="3843338" y="4441825"/>
          <p14:tracePt t="107455" x="3829050" y="4441825"/>
          <p14:tracePt t="107460" x="3806825" y="4441825"/>
          <p14:tracePt t="107470" x="3778250" y="4456113"/>
          <p14:tracePt t="107480" x="3763963" y="4456113"/>
          <p14:tracePt t="107488" x="3757613" y="4456113"/>
          <p14:tracePt t="107493" x="3729038" y="4456113"/>
          <p14:tracePt t="107504" x="3714750" y="4456113"/>
          <p14:tracePt t="107515" x="3706813" y="4456113"/>
          <p14:tracePt t="107519" x="3678238" y="4456113"/>
          <p14:tracePt t="107528" x="3657600" y="4456113"/>
          <p14:tracePt t="107538" x="3629025" y="4456113"/>
          <p14:tracePt t="107544" x="3614738" y="4456113"/>
          <p14:tracePt t="107548" x="3594100" y="4456113"/>
          <p14:tracePt t="107560" x="3579813" y="4456113"/>
          <p14:tracePt t="107565" x="3557588" y="4456113"/>
          <p14:tracePt t="107573" x="3543300" y="4456113"/>
          <p14:tracePt t="107584" x="3514725" y="4456113"/>
          <p14:tracePt t="107588" x="3494088" y="4441825"/>
          <p14:tracePt t="107600" x="3479800" y="4427538"/>
          <p14:tracePt t="107607" x="3457575" y="4405313"/>
          <p14:tracePt t="107617" x="3443288" y="4405313"/>
          <p14:tracePt t="107623" x="3429000" y="4376738"/>
          <p14:tracePt t="107634" x="3408363" y="4370388"/>
          <p14:tracePt t="107645" x="3394075" y="4341813"/>
          <p14:tracePt t="107649" x="3379788" y="4319588"/>
          <p14:tracePt t="107652" x="3379788" y="4305300"/>
          <p14:tracePt t="107665" x="3365500" y="4276725"/>
          <p14:tracePt t="107673" x="3365500" y="4256088"/>
          <p14:tracePt t="107688" x="3365500" y="4205288"/>
          <p14:tracePt t="107696" x="3365500" y="4170363"/>
          <p14:tracePt t="107704" x="3365500" y="4141788"/>
          <p14:tracePt t="107713" x="3394075" y="4106863"/>
          <p14:tracePt t="107716" x="3414713" y="4070350"/>
          <p14:tracePt t="107727" x="3457575" y="4027488"/>
          <p14:tracePt t="107740" x="3508375" y="3978275"/>
          <p14:tracePt t="107744" x="3543300" y="3927475"/>
          <p14:tracePt t="107750" x="3608388" y="3863975"/>
          <p14:tracePt t="107777" x="3778250" y="3714750"/>
          <p14:tracePt t="107781" x="3829050" y="3678238"/>
          <p14:tracePt t="107793" x="3892550" y="3629025"/>
          <p14:tracePt t="107798" x="3971925" y="3606800"/>
          <p14:tracePt t="107818" x="4092575" y="3578225"/>
          <p14:tracePt t="107822" x="4141788" y="3563938"/>
          <p14:tracePt t="107833" x="4206875" y="3563938"/>
          <p14:tracePt t="107844" x="4256088" y="3563938"/>
          <p14:tracePt t="107848" x="4306888" y="3563938"/>
          <p14:tracePt t="107860" x="4321175" y="3563938"/>
          <p14:tracePt t="107864" x="4392613" y="3578225"/>
          <p14:tracePt t="107874" x="4406900" y="3592513"/>
          <p14:tracePt t="107882" x="4456113" y="3614738"/>
          <p14:tracePt t="107889" x="4470400" y="3629025"/>
          <p14:tracePt t="107899" x="4491038" y="3663950"/>
          <p14:tracePt t="107903" x="4519613" y="3678238"/>
          <p14:tracePt t="107918" x="4533900" y="3706813"/>
          <p14:tracePt t="107922" x="4541838" y="3729038"/>
          <p14:tracePt t="107927" x="4556125" y="3757613"/>
          <p14:tracePt t="107939" x="4570413" y="3778250"/>
          <p14:tracePt t="107947" x="4570413" y="3806825"/>
          <p14:tracePt t="107960" x="4584700" y="3827463"/>
          <p14:tracePt t="107965" x="4584700" y="3856038"/>
          <p14:tracePt t="107968" x="4591050" y="3878263"/>
          <p14:tracePt t="107979" x="4591050" y="3892550"/>
          <p14:tracePt t="107993" x="4591050" y="3913188"/>
          <p14:tracePt t="108000" x="4591050" y="3956050"/>
          <p14:tracePt t="108013" x="4591050" y="3978275"/>
          <p14:tracePt t="108021" x="4591050" y="4006850"/>
          <p14:tracePt t="108024" x="4591050" y="4021138"/>
          <p14:tracePt t="108035" x="4584700" y="4027488"/>
          <p14:tracePt t="108039" x="4570413" y="4041775"/>
          <p14:tracePt t="108055" x="4556125" y="4056063"/>
          <p14:tracePt t="108067" x="4556125" y="4070350"/>
          <p14:tracePt t="108089" x="4541838" y="4078288"/>
          <p14:tracePt t="108128" x="4533900" y="4078288"/>
          <p14:tracePt t="108183" x="4533900" y="4070350"/>
          <p14:tracePt t="142540" x="4519613" y="4070350"/>
          <p14:tracePt t="142549" x="4505325" y="4070350"/>
          <p14:tracePt t="142562" x="4484688" y="4070350"/>
          <p14:tracePt t="142566" x="4456113" y="4070350"/>
          <p14:tracePt t="142575" x="4421188" y="4078288"/>
          <p14:tracePt t="142586" x="4378325" y="4078288"/>
          <p14:tracePt t="142596" x="4341813" y="4078288"/>
          <p14:tracePt t="142599" x="4278313" y="4092575"/>
          <p14:tracePt t="142610" x="4221163" y="4092575"/>
          <p14:tracePt t="142619" x="4156075" y="4092575"/>
          <p14:tracePt t="142622" x="4092575" y="4092575"/>
          <p14:tracePt t="142631" x="4029075" y="4092575"/>
          <p14:tracePt t="142640" x="3971925" y="4092575"/>
          <p14:tracePt t="142649" x="3921125" y="4092575"/>
          <p14:tracePt t="142656" x="3892550" y="4092575"/>
          <p14:tracePt t="142663" x="3857625" y="4092575"/>
          <p14:tracePt t="142670" x="3814763" y="4078288"/>
          <p14:tracePt t="142681" x="3792538" y="4070350"/>
          <p14:tracePt t="142693" x="3757613" y="4027488"/>
          <p14:tracePt t="142697" x="3743325" y="4021138"/>
          <p14:tracePt t="142707" x="3729038" y="4006850"/>
          <p14:tracePt t="142712" x="3706813" y="3978275"/>
          <p14:tracePt t="142727" x="3692525" y="3956050"/>
          <p14:tracePt t="142731" x="3678238" y="3941763"/>
          <p14:tracePt t="142735" x="3663950" y="3913188"/>
          <p14:tracePt t="142746" x="3657600" y="3892550"/>
          <p14:tracePt t="142756" x="3643313" y="3863975"/>
          <p14:tracePt t="142761" x="3629025" y="3856038"/>
          <p14:tracePt t="142771" x="3614738" y="3827463"/>
          <p14:tracePt t="142777" x="3608388" y="3813175"/>
          <p14:tracePt t="142794" x="3594100" y="3806825"/>
          <p14:tracePt t="142799" x="3579813" y="3792538"/>
          <p14:tracePt t="142806" x="3565525" y="3778250"/>
          <p14:tracePt t="142810" x="3565525" y="3763963"/>
          <p14:tracePt t="142815" x="3557588" y="3757613"/>
          <p14:tracePt t="142834" x="3543300" y="3757613"/>
          <p14:tracePt t="142843" x="3543300" y="3743325"/>
          <p14:tracePt t="142895" x="3543300" y="3729038"/>
          <p14:tracePt t="142967" x="3543300" y="3714750"/>
          <p14:tracePt t="143008" x="3557588" y="3706813"/>
          <p14:tracePt t="143018" x="3565525" y="3706813"/>
          <p14:tracePt t="143029" x="3579813" y="3692525"/>
          <p14:tracePt t="143039" x="3594100" y="3692525"/>
          <p14:tracePt t="143049" x="3614738" y="3678238"/>
          <p14:tracePt t="143054" x="3643313" y="3663950"/>
          <p14:tracePt t="143057" x="3663950" y="3663950"/>
          <p14:tracePt t="143068" x="3706813" y="3657600"/>
          <p14:tracePt t="143077" x="3743325" y="3657600"/>
          <p14:tracePt t="143081" x="3778250" y="3657600"/>
          <p14:tracePt t="143094" x="3829050" y="3643313"/>
          <p14:tracePt t="143098" x="3878263" y="3643313"/>
          <p14:tracePt t="143107" x="3943350" y="3643313"/>
          <p14:tracePt t="143116" x="4006850" y="3643313"/>
          <p14:tracePt t="143129" x="4078288" y="3643313"/>
          <p14:tracePt t="143133" x="4156075" y="3643313"/>
          <p14:tracePt t="143137" x="4221163" y="3657600"/>
          <p14:tracePt t="143148" x="4292600" y="3663950"/>
          <p14:tracePt t="143164" x="4356100" y="3692525"/>
          <p14:tracePt t="143168" x="4406900" y="3706813"/>
          <p14:tracePt t="143172" x="4470400" y="3729038"/>
          <p14:tracePt t="143182" x="4505325" y="3757613"/>
          <p14:tracePt t="143188" x="4556125" y="3778250"/>
          <p14:tracePt t="143199" x="4591050" y="3806825"/>
          <p14:tracePt t="143203" x="4619625" y="3827463"/>
          <p14:tracePt t="143214" x="4633913" y="3841750"/>
          <p14:tracePt t="143227" x="4656138" y="3863975"/>
          <p14:tracePt t="143231" x="4691063" y="3913188"/>
          <p14:tracePt t="143235" x="4705350" y="3927475"/>
          <p14:tracePt t="143247" x="4719638" y="3978275"/>
          <p14:tracePt t="143261" x="4733925" y="3992563"/>
          <p14:tracePt t="143265" x="4741863" y="4021138"/>
          <p14:tracePt t="143269" x="4741863" y="4078288"/>
          <p14:tracePt t="143276" x="4756150" y="4092575"/>
          <p14:tracePt t="143290" x="4770438" y="4170363"/>
          <p14:tracePt t="143303" x="4770438" y="4219575"/>
          <p14:tracePt t="143308" x="4770438" y="4256088"/>
          <p14:tracePt t="143320" x="4770438" y="4305300"/>
          <p14:tracePt t="143324" x="4770438" y="4341813"/>
          <p14:tracePt t="143337" x="4741863" y="4391025"/>
          <p14:tracePt t="143348" x="4719638" y="4470400"/>
          <p14:tracePt t="143352" x="4691063" y="4527550"/>
          <p14:tracePt t="143356" x="4656138" y="4605338"/>
          <p14:tracePt t="143370" x="4584700" y="4740275"/>
          <p14:tracePt t="143381" x="4541838" y="4819650"/>
          <p14:tracePt t="143399" x="4491038" y="4891088"/>
          <p14:tracePt t="143407" x="4456113" y="4933950"/>
          <p14:tracePt t="143417" x="4427538" y="4954588"/>
          <p14:tracePt t="143422" x="4406900" y="4983163"/>
          <p14:tracePt t="143440" x="4392613" y="4989513"/>
          <p14:tracePt t="143445" x="4356100" y="5003800"/>
          <p14:tracePt t="143456" x="4327525" y="5018088"/>
          <p14:tracePt t="143460" x="4306888" y="5018088"/>
          <p14:tracePt t="143470" x="4292600" y="5018088"/>
          <p14:tracePt t="143479" x="4270375" y="5018088"/>
          <p14:tracePt t="143494" x="4221163" y="5018088"/>
          <p14:tracePt t="143503" x="4192588" y="5003800"/>
          <p14:tracePt t="143510" x="4170363" y="5003800"/>
          <p14:tracePt t="143520" x="4127500" y="4989513"/>
          <p14:tracePt t="143538" x="4121150" y="4989513"/>
          <p14:tracePt t="143543" x="4057650" y="4983163"/>
          <p14:tracePt t="143548" x="4029075" y="4968875"/>
          <p14:tracePt t="143556" x="4006850" y="4954588"/>
          <p14:tracePt t="143578" x="3978275" y="4940300"/>
          <p14:tracePt t="143583" x="3943350" y="4905375"/>
          <p14:tracePt t="143813" x="3921125" y="4905375"/>
          <p14:tracePt t="143821" x="3892550" y="4891088"/>
          <p14:tracePt t="143830" x="3863975" y="4891088"/>
          <p14:tracePt t="143839" x="3843338" y="4883150"/>
          <p14:tracePt t="143848" x="3806825" y="4868863"/>
          <p14:tracePt t="143858" x="3763963" y="4854575"/>
          <p14:tracePt t="143867" x="3714750" y="4833938"/>
          <p14:tracePt t="143871" x="3643313" y="4805363"/>
          <p14:tracePt t="143881" x="3579813" y="4783138"/>
          <p14:tracePt t="143890" x="3514725" y="4740275"/>
          <p14:tracePt t="143901" x="3457575" y="4705350"/>
          <p14:tracePt t="143906" x="3379788" y="4683125"/>
          <p14:tracePt t="143917" x="3300413" y="4633913"/>
          <p14:tracePt t="143922" x="3244850" y="4605338"/>
          <p14:tracePt t="143928" x="3194050" y="4570413"/>
          <p14:tracePt t="143940" x="3130550" y="4527550"/>
          <p14:tracePt t="143949" x="3116263" y="4519613"/>
          <p14:tracePt t="143952" x="3079750" y="4491038"/>
          <p14:tracePt t="143964" x="3044825" y="4456113"/>
          <p14:tracePt t="143971" x="3016250" y="4441825"/>
          <p14:tracePt t="143979" x="3001963" y="4419600"/>
          <p14:tracePt t="143987" x="2994025" y="4391025"/>
          <p14:tracePt t="143996" x="2979738" y="4370388"/>
          <p14:tracePt t="144000" x="2965450" y="4319588"/>
          <p14:tracePt t="144007" x="2965450" y="4291013"/>
          <p14:tracePt t="144019" x="2965450" y="4256088"/>
          <p14:tracePt t="144028" x="2965450" y="4219575"/>
          <p14:tracePt t="144044" x="2965450" y="4127500"/>
          <p14:tracePt t="144051" x="2979738" y="4078288"/>
          <p14:tracePt t="144060" x="3001963" y="4027488"/>
          <p14:tracePt t="144065" x="3044825" y="3978275"/>
          <p14:tracePt t="144072" x="3079750" y="3927475"/>
          <p14:tracePt t="144084" x="3130550" y="3863975"/>
          <p14:tracePt t="144091" x="3179763" y="3813175"/>
          <p14:tracePt t="144103" x="3244850" y="3763963"/>
          <p14:tracePt t="144107" x="3300413" y="3714750"/>
          <p14:tracePt t="144117" x="3365500" y="3678238"/>
          <p14:tracePt t="144121" x="3429000" y="3643313"/>
          <p14:tracePt t="144138" x="3557588" y="3606800"/>
          <p14:tracePt t="144149" x="3614738" y="3592513"/>
          <p14:tracePt t="144156" x="3663950" y="3578225"/>
          <p14:tracePt t="144160" x="3714750" y="3578225"/>
          <p14:tracePt t="144182" x="3814763" y="3578225"/>
          <p14:tracePt t="144186" x="3857625" y="3578225"/>
          <p14:tracePt t="144196" x="3892550" y="3592513"/>
          <p14:tracePt t="144204" x="3929063" y="3614738"/>
          <p14:tracePt t="144219" x="3978275" y="3643313"/>
          <p14:tracePt t="144223" x="4029075" y="3678238"/>
          <p14:tracePt t="144227" x="4070350" y="3706813"/>
          <p14:tracePt t="144239" x="4106863" y="3743325"/>
          <p14:tracePt t="144244" x="4156075" y="3778250"/>
          <p14:tracePt t="144253" x="4192588" y="3827463"/>
          <p14:tracePt t="144257" x="4221163" y="3863975"/>
          <p14:tracePt t="144269" x="4256088" y="3906838"/>
          <p14:tracePt t="144277" x="4278313" y="3941763"/>
          <p14:tracePt t="144285" x="4306888" y="3978275"/>
          <p14:tracePt t="144294" x="4327525" y="4027488"/>
          <p14:tracePt t="144298" x="4341813" y="4070350"/>
          <p14:tracePt t="144312" x="4370388" y="4106863"/>
          <p14:tracePt t="144316" x="4378325" y="4156075"/>
          <p14:tracePt t="144327" x="4378325" y="4191000"/>
          <p14:tracePt t="144331" x="4392613" y="4241800"/>
          <p14:tracePt t="144344" x="4392613" y="4291013"/>
          <p14:tracePt t="144353" x="4406900" y="4356100"/>
          <p14:tracePt t="144357" x="4406900" y="4405313"/>
          <p14:tracePt t="144366" x="4406900" y="4456113"/>
          <p14:tracePt t="144370" x="4406900" y="4519613"/>
          <p14:tracePt t="144379" x="4392613" y="4556125"/>
          <p14:tracePt t="144399" x="4356100" y="4654550"/>
          <p14:tracePt t="144403" x="4327525" y="4691063"/>
          <p14:tracePt t="144415" x="4306888" y="4740275"/>
          <p14:tracePt t="144422" x="4270375" y="4783138"/>
          <p14:tracePt t="144432" x="4221163" y="4819650"/>
          <p14:tracePt t="144436" x="4170363" y="4840288"/>
          <p14:tracePt t="144450" x="4078288" y="4891088"/>
          <p14:tracePt t="144462" x="4029075" y="4919663"/>
          <p14:tracePt t="144472" x="3971925" y="4940300"/>
          <p14:tracePt t="144477" x="3906838" y="4954588"/>
          <p14:tracePt t="144486" x="3829050" y="4968875"/>
          <p14:tracePt t="144494" x="3763963" y="4983163"/>
          <p14:tracePt t="144507" x="3692525" y="4983163"/>
          <p14:tracePt t="144511" x="3614738" y="4989513"/>
          <p14:tracePt t="144521" x="3557588" y="4989513"/>
          <p14:tracePt t="144527" x="3494088" y="4989513"/>
          <p14:tracePt t="144536" x="3414713" y="4989513"/>
          <p14:tracePt t="144543" x="3357563" y="4983163"/>
          <p14:tracePt t="144549" x="3294063" y="4968875"/>
          <p14:tracePt t="144560" x="3216275" y="4940300"/>
          <p14:tracePt t="144569" x="3151188" y="4919663"/>
          <p14:tracePt t="144573" x="3101975" y="4891088"/>
          <p14:tracePt t="144584" x="3044825" y="4868863"/>
          <p14:tracePt t="144588" x="2994025" y="4833938"/>
          <p14:tracePt t="144599" x="2944813" y="4805363"/>
          <p14:tracePt t="144611" x="2901950" y="4783138"/>
          <p14:tracePt t="144616" x="2865438" y="4740275"/>
          <p14:tracePt t="144621" x="2844800" y="4705350"/>
          <p14:tracePt t="144639" x="2816225" y="4640263"/>
          <p14:tracePt t="144650" x="2801938" y="4619625"/>
          <p14:tracePt t="144664" x="2801938" y="4570413"/>
          <p14:tracePt t="144669" x="2801938" y="4527550"/>
          <p14:tracePt t="144674" x="2801938" y="4476750"/>
          <p14:tracePt t="144679" x="2801938" y="4376738"/>
          <p14:tracePt t="144684" x="2830513" y="4305300"/>
          <p14:tracePt t="144700" x="2865438" y="4219575"/>
          <p14:tracePt t="144706" x="2944813" y="4121150"/>
          <p14:tracePt t="144712" x="3016250" y="4021138"/>
          <p14:tracePt t="144725" x="3216275" y="3813175"/>
          <p14:tracePt t="144740" x="3457575" y="3643313"/>
          <p14:tracePt t="144753" x="3594100" y="3578225"/>
          <p14:tracePt t="144761" x="3743325" y="3514725"/>
          <p14:tracePt t="144766" x="3878263" y="3463925"/>
          <p14:tracePt t="144775" x="4006850" y="3429000"/>
          <p14:tracePt t="144788" x="4070350" y="3429000"/>
          <p14:tracePt t="144794" x="4278313" y="3394075"/>
          <p14:tracePt t="144809" x="4341813" y="3394075"/>
          <p14:tracePt t="144814" x="4456113" y="3394075"/>
          <p14:tracePt t="144819" x="4556125" y="3394075"/>
          <p14:tracePt t="144824" x="4656138" y="3400425"/>
          <p14:tracePt t="144835" x="4741863" y="3429000"/>
          <p14:tracePt t="144840" x="4819650" y="3463925"/>
          <p14:tracePt t="144853" x="4891088" y="3514725"/>
          <p14:tracePt t="144857" x="4968875" y="3557588"/>
          <p14:tracePt t="144867" x="5033963" y="3606800"/>
          <p14:tracePt t="144871" x="5083175" y="3657600"/>
          <p14:tracePt t="144896" x="5183188" y="3806825"/>
          <p14:tracePt t="144907" x="5219700" y="3856038"/>
          <p14:tracePt t="144912" x="5233988" y="3913188"/>
          <p14:tracePt t="144919" x="5248275" y="3963988"/>
          <p14:tracePt t="144930" x="5268913" y="4021138"/>
          <p14:tracePt t="144934" x="5283200" y="4078288"/>
          <p14:tracePt t="144945" x="5283200" y="4127500"/>
          <p14:tracePt t="144969" x="5297488" y="4276725"/>
          <p14:tracePt t="144974" x="5297488" y="4291013"/>
          <p14:tracePt t="144985" x="5297488" y="4356100"/>
          <p14:tracePt t="144994" x="5297488" y="4391025"/>
          <p14:tracePt t="144998" x="5297488" y="4419600"/>
          <p14:tracePt t="145008" x="5297488" y="4456113"/>
          <p14:tracePt t="145031" x="5248275" y="4570413"/>
          <p14:tracePt t="145044" x="5219700" y="4591050"/>
          <p14:tracePt t="145048" x="5197475" y="4633913"/>
          <p14:tracePt t="145061" x="5168900" y="4654550"/>
          <p14:tracePt t="145076" x="5133975" y="4683125"/>
          <p14:tracePt t="145080" x="5033963" y="4740275"/>
          <p14:tracePt t="145086" x="4983163" y="4783138"/>
          <p14:tracePt t="145103" x="4784725" y="4840288"/>
          <p14:tracePt t="145114" x="4733925" y="4854575"/>
          <p14:tracePt t="145118" x="4619625" y="4883150"/>
          <p14:tracePt t="145129" x="4456113" y="4919663"/>
          <p14:tracePt t="145138" x="4341813" y="4933950"/>
          <p14:tracePt t="145143" x="4241800" y="4940300"/>
          <p14:tracePt t="145154" x="4178300" y="4940300"/>
          <p14:tracePt t="145164" x="4070350" y="4954588"/>
          <p14:tracePt t="145168" x="3971925" y="4954588"/>
          <p14:tracePt t="145178" x="3878263" y="4954588"/>
          <p14:tracePt t="145191" x="3814763" y="4954588"/>
          <p14:tracePt t="145196" x="3743325" y="4954588"/>
          <p14:tracePt t="145199" x="3678238" y="4933950"/>
          <p14:tracePt t="145210" x="3629025" y="4919663"/>
          <p14:tracePt t="145220" x="3579813" y="4891088"/>
          <p14:tracePt t="145228" x="3529013" y="4854575"/>
          <p14:tracePt t="145235" x="3494088" y="4833938"/>
          <p14:tracePt t="145246" x="3457575" y="4805363"/>
          <p14:tracePt t="145257" x="3414713" y="4768850"/>
          <p14:tracePt t="145261" x="3394075" y="4740275"/>
          <p14:tracePt t="145265" x="3365500" y="4705350"/>
          <p14:tracePt t="145277" x="3343275" y="4668838"/>
          <p14:tracePt t="145281" x="3314700" y="4633913"/>
          <p14:tracePt t="145292" x="3314700" y="4591050"/>
          <p14:tracePt t="145299" x="3300413" y="4583113"/>
          <p14:tracePt t="145311" x="3294063" y="4505325"/>
          <p14:tracePt t="145316" x="3294063" y="4470400"/>
          <p14:tracePt t="145321" x="3294063" y="4427538"/>
          <p14:tracePt t="145332" x="3294063" y="4391025"/>
          <p14:tracePt t="145340" x="3294063" y="4356100"/>
          <p14:tracePt t="145353" x="3294063" y="4305300"/>
          <p14:tracePt t="145363" x="3314700" y="4270375"/>
          <p14:tracePt t="145367" x="3343275" y="4205288"/>
          <p14:tracePt t="145371" x="3365500" y="4156075"/>
          <p14:tracePt t="145382" x="3394075" y="4106863"/>
          <p14:tracePt t="145387" x="3443288" y="4056063"/>
          <p14:tracePt t="145401" x="3529013" y="3963988"/>
          <p14:tracePt t="145420" x="3629025" y="3906838"/>
          <p14:tracePt t="145426" x="3663950" y="3892550"/>
          <p14:tracePt t="145443" x="3763963" y="3856038"/>
          <p14:tracePt t="145455" x="3814763" y="3856038"/>
          <p14:tracePt t="145461" x="3829050" y="3856038"/>
          <p14:tracePt t="145474" x="3929063" y="3856038"/>
          <p14:tracePt t="145485" x="3943350" y="3856038"/>
          <p14:tracePt t="145496" x="3971925" y="3863975"/>
          <p14:tracePt t="145500" x="4006850" y="3892550"/>
          <p14:tracePt t="145512" x="4043363" y="3913188"/>
          <p14:tracePt t="145527" x="4057650" y="3941763"/>
          <p14:tracePt t="145532" x="4106863" y="4006850"/>
          <p14:tracePt t="145539" x="4121150" y="4041775"/>
          <p14:tracePt t="145558" x="4170363" y="4156075"/>
          <p14:tracePt t="145570" x="4178300" y="4219575"/>
          <p14:tracePt t="145573" x="4192588" y="4291013"/>
          <p14:tracePt t="145584" x="4206875" y="4370388"/>
          <p14:tracePt t="145588" x="4221163" y="4470400"/>
          <p14:tracePt t="145603" x="4227513" y="4633913"/>
          <p14:tracePt t="145616" x="4227513" y="4719638"/>
          <p14:tracePt t="145620" x="4227513" y="4805363"/>
          <p14:tracePt t="145630" x="4192588" y="4883150"/>
          <p14:tracePt t="145644" x="4170363" y="4954588"/>
          <p14:tracePt t="145648" x="4127500" y="5003800"/>
          <p14:tracePt t="145652" x="4106863" y="5054600"/>
          <p14:tracePt t="145664" x="4070350" y="5103813"/>
          <p14:tracePt t="145667" x="4029075" y="5132388"/>
          <p14:tracePt t="145677" x="3978275" y="5154613"/>
          <p14:tracePt t="145690" x="3929063" y="5168900"/>
          <p14:tracePt t="145694" x="3878263" y="5183188"/>
          <p14:tracePt t="145704" x="3814763" y="5197475"/>
          <p14:tracePt t="145712" x="3757613" y="5203825"/>
          <p14:tracePt t="145716" x="3678238" y="5203825"/>
          <p14:tracePt t="145728" x="3608388" y="5203825"/>
          <p14:tracePt t="145736" x="3514725" y="5203825"/>
          <p14:tracePt t="145747" x="3443288" y="5183188"/>
          <p14:tracePt t="145751" x="3365500" y="5154613"/>
          <p14:tracePt t="145759" x="3294063" y="5132388"/>
          <p14:tracePt t="145764" x="3230563" y="5083175"/>
          <p14:tracePt t="145777" x="3151188" y="5040313"/>
          <p14:tracePt t="145782" x="3101975" y="5003800"/>
          <p14:tracePt t="145801" x="3065463" y="4968875"/>
          <p14:tracePt t="145806" x="3001963" y="4883150"/>
          <p14:tracePt t="145818" x="2979738" y="4833938"/>
          <p14:tracePt t="145823" x="2965450" y="4805363"/>
          <p14:tracePt t="145834" x="2965450" y="4754563"/>
          <p14:tracePt t="145839" x="2965450" y="4705350"/>
          <p14:tracePt t="145848" x="2965450" y="4668838"/>
          <p14:tracePt t="145852" x="2979738" y="4583113"/>
          <p14:tracePt t="145866" x="3030538" y="4491038"/>
          <p14:tracePt t="145870" x="3094038" y="4419600"/>
          <p14:tracePt t="145883" x="3179763" y="4327525"/>
          <p14:tracePt t="145888" x="3279775" y="4227513"/>
          <p14:tracePt t="145903" x="3514725" y="4056063"/>
          <p14:tracePt t="145914" x="3579813" y="4021138"/>
          <p14:tracePt t="145918" x="3692525" y="3963988"/>
          <p14:tracePt t="145930" x="3878263" y="3878263"/>
          <p14:tracePt t="145934" x="3943350" y="3878263"/>
          <p14:tracePt t="145946" x="4043363" y="3863975"/>
          <p14:tracePt t="145959" x="4127500" y="3863975"/>
          <p14:tracePt t="145963" x="4221163" y="3863975"/>
          <p14:tracePt t="145967" x="4306888" y="3863975"/>
          <p14:tracePt t="145979" x="4378325" y="3892550"/>
          <p14:tracePt t="145983" x="4427538" y="3927475"/>
          <p14:tracePt t="145995" x="4491038" y="3963988"/>
          <p14:tracePt t="146010" x="4541838" y="4021138"/>
          <p14:tracePt t="146014" x="4591050" y="4070350"/>
          <p14:tracePt t="146021" x="4633913" y="4106863"/>
          <p14:tracePt t="146024" x="4641850" y="4156075"/>
          <p14:tracePt t="146036" x="4670425" y="4205288"/>
          <p14:tracePt t="146041" x="4684713" y="4256088"/>
          <p14:tracePt t="146053" x="4691063" y="4305300"/>
          <p14:tracePt t="146057" x="4705350" y="4356100"/>
          <p14:tracePt t="146070" x="4705350" y="4419600"/>
          <p14:tracePt t="146073" x="4705350" y="4470400"/>
          <p14:tracePt t="146084" x="4705350" y="4527550"/>
          <p14:tracePt t="146088" x="4684713" y="4591050"/>
          <p14:tracePt t="146108" x="4641850" y="4654550"/>
          <p14:tracePt t="146112" x="4519613" y="4840288"/>
          <p14:tracePt t="146119" x="4484688" y="4891088"/>
          <p14:tracePt t="146131" x="4370388" y="5003800"/>
          <p14:tracePt t="146135" x="4278313" y="5068888"/>
          <p14:tracePt t="146146" x="4241800" y="5083175"/>
          <p14:tracePt t="146155" x="4156075" y="5132388"/>
          <p14:tracePt t="146174" x="4070350" y="5154613"/>
          <p14:tracePt t="146178" x="3892550" y="5183188"/>
          <p14:tracePt t="146182" x="3814763" y="5183188"/>
          <p14:tracePt t="146195" x="3757613" y="5183188"/>
          <p14:tracePt t="146203" x="3663950" y="5146675"/>
          <p14:tracePt t="146210" x="3608388" y="5103813"/>
          <p14:tracePt t="146231" x="3479800" y="4989513"/>
          <p14:tracePt t="146235" x="3414713" y="4933950"/>
          <p14:tracePt t="146239" x="3365500" y="4868863"/>
          <p14:tracePt t="146250" x="3314700" y="4791075"/>
          <p14:tracePt t="146260" x="3279775" y="4733925"/>
          <p14:tracePt t="146272" x="3244850" y="4668838"/>
          <p14:tracePt t="146276" x="3216275" y="4591050"/>
          <p14:tracePt t="146281" x="3201988" y="4527550"/>
          <p14:tracePt t="146287" x="3194050" y="4456113"/>
          <p14:tracePt t="146300" x="3179763" y="4391025"/>
          <p14:tracePt t="146314" x="3179763" y="4319588"/>
          <p14:tracePt t="146318" x="3179763" y="4256088"/>
          <p14:tracePt t="146322" x="3179763" y="4191000"/>
          <p14:tracePt t="146333" x="3179763" y="4127500"/>
          <p14:tracePt t="146338" x="3179763" y="4070350"/>
          <p14:tracePt t="146348" x="3194050" y="4021138"/>
          <p14:tracePt t="146361" x="3244850" y="3941763"/>
          <p14:tracePt t="146372" x="3265488" y="3906838"/>
          <p14:tracePt t="146380" x="3300413" y="3878263"/>
          <p14:tracePt t="146388" x="3343275" y="3863975"/>
          <p14:tracePt t="146398" x="3379788" y="3856038"/>
          <p14:tracePt t="146403" x="3429000" y="3856038"/>
          <p14:tracePt t="146418" x="3529013" y="3856038"/>
          <p14:tracePt t="146425" x="3565525" y="3856038"/>
          <p14:tracePt t="146436" x="3614738" y="3863975"/>
          <p14:tracePt t="146440" x="3663950" y="3892550"/>
          <p14:tracePt t="146454" x="3706813" y="3913188"/>
          <p14:tracePt t="146472" x="3729038" y="3941763"/>
          <p14:tracePt t="146476" x="3792538" y="4006850"/>
          <p14:tracePt t="146480" x="3814763" y="4027488"/>
          <p14:tracePt t="146493" x="3814763" y="4056063"/>
          <p14:tracePt t="146498" x="3857625" y="4106863"/>
          <p14:tracePt t="146517" x="3857625" y="4156075"/>
          <p14:tracePt t="146521" x="3863975" y="4219575"/>
          <p14:tracePt t="146534" x="3863975" y="4227513"/>
          <p14:tracePt t="146544" x="3863975" y="4270375"/>
          <p14:tracePt t="146548" x="3863975" y="4319588"/>
          <p14:tracePt t="146565" x="3863975" y="4341813"/>
          <p14:tracePt t="146569" x="3857625" y="4376738"/>
          <p14:tracePt t="146573" x="3843338" y="4419600"/>
          <p14:tracePt t="146584" x="3814763" y="4456113"/>
          <p14:tracePt t="146588" x="3792538" y="4476750"/>
          <p14:tracePt t="146605" x="3743325" y="4527550"/>
          <p14:tracePt t="146610" x="3729038" y="4541838"/>
          <p14:tracePt t="146622" x="3692525" y="4570413"/>
          <p14:tracePt t="146627" x="3678238" y="4583113"/>
          <p14:tracePt t="146640" x="3657600" y="4583113"/>
          <p14:tracePt t="146645" x="3643313" y="4591050"/>
          <p14:tracePt t="146659" x="3614738" y="4591050"/>
          <p14:tracePt t="146669" x="3608388" y="4591050"/>
          <p14:tracePt t="146685" x="3594100" y="4591050"/>
          <p14:tracePt t="146697" x="3594100" y="4583113"/>
          <p14:tracePt t="146702" x="3594100" y="4570413"/>
          <p14:tracePt t="146715" x="3594100" y="4556125"/>
          <p14:tracePt t="146732" x="3594100" y="4541838"/>
          <p14:tracePt t="147181" x="3608388" y="4541838"/>
          <p14:tracePt t="147189" x="3614738" y="4541838"/>
          <p14:tracePt t="147198" x="3643313" y="4541838"/>
          <p14:tracePt t="147206" x="3678238" y="4541838"/>
          <p14:tracePt t="147215" x="3714750" y="4527550"/>
          <p14:tracePt t="147224" x="3757613" y="4527550"/>
          <p14:tracePt t="147236" x="3806825" y="4527550"/>
          <p14:tracePt t="147241" x="3857625" y="4519613"/>
          <p14:tracePt t="147250" x="3906838" y="4519613"/>
          <p14:tracePt t="147257" x="3957638" y="4519613"/>
          <p14:tracePt t="147266" x="4021138" y="4519613"/>
          <p14:tracePt t="147273" x="4078288" y="4519613"/>
          <p14:tracePt t="147280" x="4121150" y="4519613"/>
          <p14:tracePt t="147290" x="4141788" y="4519613"/>
          <p14:tracePt t="147300" x="4178300" y="4519613"/>
          <p14:tracePt t="147311" x="4221163" y="4519613"/>
          <p14:tracePt t="147318" x="4241800" y="4527550"/>
          <p14:tracePt t="147322" x="4270375" y="4541838"/>
          <p14:tracePt t="147332" x="4278313" y="4556125"/>
          <p14:tracePt t="147336" x="4306888" y="4570413"/>
          <p14:tracePt t="147348" x="4321175" y="4583113"/>
          <p14:tracePt t="147352" x="4321175" y="4605338"/>
          <p14:tracePt t="147364" x="4327525" y="4619625"/>
          <p14:tracePt t="147371" x="4327525" y="4633913"/>
          <p14:tracePt t="147379" x="4327525" y="4640263"/>
          <p14:tracePt t="147387" x="4327525" y="4668838"/>
          <p14:tracePt t="147395" x="4327525" y="4691063"/>
          <p14:tracePt t="147412" x="4327525" y="4705350"/>
          <p14:tracePt t="147416" x="4327525" y="4733925"/>
          <p14:tracePt t="147422" x="4321175" y="4740275"/>
          <p14:tracePt t="147426" x="4292600" y="4768850"/>
          <p14:tracePt t="147445" x="4278313" y="4791075"/>
          <p14:tracePt t="147449" x="4206875" y="4819650"/>
          <p14:tracePt t="147462" x="4170363" y="4819650"/>
          <p14:tracePt t="147466" x="4127500" y="4833938"/>
          <p14:tracePt t="147477" x="4070350" y="4833938"/>
          <p14:tracePt t="147486" x="4006850" y="4833938"/>
          <p14:tracePt t="147490" x="3957638" y="4833938"/>
          <p14:tracePt t="147499" x="3892550" y="4819650"/>
          <p14:tracePt t="147504" x="3829050" y="4791075"/>
          <p14:tracePt t="147519" x="3778250" y="4754563"/>
          <p14:tracePt t="147527" x="3729038" y="4733925"/>
          <p14:tracePt t="147531" x="3678238" y="4683125"/>
          <p14:tracePt t="147543" x="3643313" y="4640263"/>
          <p14:tracePt t="147548" x="3594100" y="4591050"/>
          <p14:tracePt t="147559" x="3565525" y="4541838"/>
          <p14:tracePt t="147562" x="3529013" y="4476750"/>
          <p14:tracePt t="147570" x="3508375" y="4441825"/>
          <p14:tracePt t="147590" x="3465513" y="4341813"/>
          <p14:tracePt t="147598" x="3457575" y="4305300"/>
          <p14:tracePt t="147602" x="3443288" y="4270375"/>
          <p14:tracePt t="147615" x="3443288" y="4219575"/>
          <p14:tracePt t="147619" x="3443288" y="4178300"/>
          <p14:tracePt t="147628" x="3443288" y="4141788"/>
          <p14:tracePt t="147637" x="3443288" y="4106863"/>
          <p14:tracePt t="147645" x="3457575" y="4070350"/>
          <p14:tracePt t="147653" x="3479800" y="4021138"/>
          <p14:tracePt t="147663" x="3508375" y="3956050"/>
          <p14:tracePt t="147667" x="3557588" y="3906838"/>
          <p14:tracePt t="147673" x="3608388" y="3856038"/>
          <p14:tracePt t="147688" x="3657600" y="3806825"/>
          <p14:tracePt t="147694" x="3706813" y="3763963"/>
          <p14:tracePt t="147698" x="3763963" y="3743325"/>
          <p14:tracePt t="147723" x="3929063" y="3678238"/>
          <p14:tracePt t="147734" x="3978275" y="3678238"/>
          <p14:tracePt t="147741" x="3992563" y="3678238"/>
          <p14:tracePt t="147750" x="4070350" y="3678238"/>
          <p14:tracePt t="147766" x="4092575" y="3678238"/>
          <p14:tracePt t="147770" x="4106863" y="3678238"/>
          <p14:tracePt t="147773" x="4141788" y="3692525"/>
          <p14:tracePt t="147790" x="4178300" y="3714750"/>
          <p14:tracePt t="147794" x="4221163" y="3743325"/>
          <p14:tracePt t="147798" x="4241800" y="3763963"/>
          <p14:tracePt t="147802" x="4270375" y="3806825"/>
          <p14:tracePt t="147814" x="4292600" y="3856038"/>
          <p14:tracePt t="147824" x="4321175" y="3906838"/>
          <p14:tracePt t="147830" x="4341813" y="3941763"/>
          <p14:tracePt t="147839" x="4356100" y="4006850"/>
          <p14:tracePt t="147844" x="4378325" y="4070350"/>
          <p14:tracePt t="147856" x="4392613" y="4127500"/>
          <p14:tracePt t="147860" x="4406900" y="4191000"/>
          <p14:tracePt t="147871" x="4421188" y="4256088"/>
          <p14:tracePt t="147878" x="4421188" y="4327525"/>
          <p14:tracePt t="147886" x="4421188" y="4405313"/>
          <p14:tracePt t="147897" x="4421188" y="4476750"/>
          <p14:tracePt t="147901" x="4392613" y="4556125"/>
          <p14:tracePt t="147914" x="4356100" y="4619625"/>
          <p14:tracePt t="147921" x="4327525" y="4683125"/>
          <p14:tracePt t="147924" x="4278313" y="4740275"/>
          <p14:tracePt t="147937" x="4227513" y="4791075"/>
          <p14:tracePt t="147941" x="4178300" y="4833938"/>
          <p14:tracePt t="147958" x="4070350" y="4891088"/>
          <p14:tracePt t="147969" x="4006850" y="4919663"/>
          <p14:tracePt t="147973" x="3943350" y="4933950"/>
          <p14:tracePt t="147984" x="3863975" y="4933950"/>
          <p14:tracePt t="147988" x="3792538" y="4933950"/>
          <p14:tracePt t="148000" x="3714750" y="4933950"/>
          <p14:tracePt t="148005" x="3657600" y="4919663"/>
          <p14:tracePt t="148017" x="3608388" y="4891088"/>
          <p14:tracePt t="148030" x="3565525" y="4854575"/>
          <p14:tracePt t="148034" x="3514725" y="4833938"/>
          <p14:tracePt t="148038" x="3479800" y="4791075"/>
          <p14:tracePt t="148050" x="3465513" y="4754563"/>
          <p14:tracePt t="148055" x="3457575" y="4733925"/>
          <p14:tracePt t="148071" x="3443288" y="4691063"/>
          <p14:tracePt t="148077" x="3443288" y="4668838"/>
          <p14:tracePt t="148082" x="3443288" y="4619625"/>
          <p14:tracePt t="148086" x="3443288" y="4591050"/>
          <p14:tracePt t="148098" x="3457575" y="4541838"/>
          <p14:tracePt t="148102" x="3508375" y="4476750"/>
          <p14:tracePt t="148110" x="3594100" y="4427538"/>
          <p14:tracePt t="148121" x="3692525" y="4356100"/>
          <p14:tracePt t="148126" x="3829050" y="4291013"/>
          <p14:tracePt t="148140" x="4106863" y="4178300"/>
          <p14:tracePt t="148151" x="4278313" y="4127500"/>
          <p14:tracePt t="148161" x="4427538" y="4092575"/>
          <p14:tracePt t="148165" x="4591050" y="4070350"/>
          <p14:tracePt t="148182" x="4919663" y="4041775"/>
          <p14:tracePt t="148194" x="5083175" y="4041775"/>
          <p14:tracePt t="148198" x="5268913" y="4041775"/>
          <p14:tracePt t="148211" x="5432425" y="4041775"/>
          <p14:tracePt t="148215" x="5583238" y="4041775"/>
          <p14:tracePt t="148228" x="5732463" y="4078288"/>
          <p14:tracePt t="148251" x="5995988" y="4156075"/>
          <p14:tracePt t="148255" x="6081713" y="4191000"/>
          <p14:tracePt t="148267" x="6159500" y="4227513"/>
          <p14:tracePt t="148279" x="6210300" y="4270375"/>
          <p14:tracePt t="148284" x="6259513" y="4305300"/>
          <p14:tracePt t="148287" x="6310313" y="4356100"/>
          <p14:tracePt t="148302" x="6373813" y="4441825"/>
          <p14:tracePt t="148314" x="6381750" y="4505325"/>
          <p14:tracePt t="148319" x="6396038" y="4541838"/>
          <p14:tracePt t="148331" x="6396038" y="4591050"/>
          <p14:tracePt t="148335" x="6396038" y="4640263"/>
          <p14:tracePt t="148345" x="6396038" y="4691063"/>
          <p14:tracePt t="148355" x="6396038" y="4733925"/>
          <p14:tracePt t="148362" x="6373813" y="4783138"/>
          <p14:tracePt t="148371" x="6330950" y="4805363"/>
          <p14:tracePt t="148376" x="6273800" y="4868863"/>
          <p14:tracePt t="148389" x="6196013" y="4905375"/>
          <p14:tracePt t="148394" x="6096000" y="4919663"/>
          <p14:tracePt t="148398" x="5995988" y="4933950"/>
          <p14:tracePt t="148417" x="5718175" y="4940300"/>
          <p14:tracePt t="148427" x="5561013" y="4933950"/>
          <p14:tracePt t="148431" x="5403850" y="4883150"/>
          <p14:tracePt t="148446" x="5268913" y="4833938"/>
          <p14:tracePt t="148450" x="5133975" y="4768850"/>
          <p14:tracePt t="148455" x="5033963" y="4691063"/>
          <p14:tracePt t="148472" x="4891088" y="4570413"/>
          <p14:tracePt t="148484" x="4833938" y="4491038"/>
          <p14:tracePt t="148488" x="4770438" y="4419600"/>
          <p14:tracePt t="148499" x="4741863" y="4327525"/>
          <p14:tracePt t="148516" x="4705350" y="4256088"/>
          <p14:tracePt t="148520" x="4691063" y="4191000"/>
          <p14:tracePt t="148527" x="4691063" y="4121150"/>
          <p14:tracePt t="148531" x="4691063" y="4056063"/>
          <p14:tracePt t="148535" x="4691063" y="3992563"/>
          <p14:tracePt t="148550" x="4719638" y="3892550"/>
          <p14:tracePt t="148561" x="4770438" y="3813175"/>
          <p14:tracePt t="148565" x="4841875" y="3743325"/>
          <p14:tracePt t="148569" x="4940300" y="3663950"/>
          <p14:tracePt t="148586" x="5168900" y="3543300"/>
          <p14:tracePt t="148602" x="5303838" y="3492500"/>
          <p14:tracePt t="148606" x="5454650" y="3457575"/>
          <p14:tracePt t="148611" x="5611813" y="3429000"/>
          <p14:tracePt t="148621" x="5781675" y="3429000"/>
          <p14:tracePt t="148627" x="5961063" y="3429000"/>
          <p14:tracePt t="148638" x="6130925" y="3429000"/>
          <p14:tracePt t="148644" x="6324600" y="3429000"/>
          <p14:tracePt t="148659" x="6708775" y="3529013"/>
          <p14:tracePt t="148668" x="7086600" y="3629025"/>
          <p14:tracePt t="148672" x="7321550" y="3706813"/>
          <p14:tracePt t="148682" x="7435850" y="3743325"/>
          <p14:tracePt t="148694" x="7821613" y="3878263"/>
          <p14:tracePt t="148706" x="7935913" y="3913188"/>
          <p14:tracePt t="148710" x="8185150" y="4006850"/>
          <p14:tracePt t="148717" x="8399463" y="4078288"/>
          <p14:tracePt t="148727" x="8648700" y="4156075"/>
          <p14:tracePt t="148731" x="8863013" y="4227513"/>
          <p14:tracePt t="148751" x="9061450" y="4291013"/>
          <p14:tracePt t="148755" x="9453563" y="4419600"/>
          <p14:tracePt t="148767" x="9604375" y="4470400"/>
          <p14:tracePt t="148771" x="9759950" y="4527550"/>
          <p14:tracePt t="148782" x="9810750" y="4556125"/>
          <p14:tracePt t="148787" x="9925050" y="4619625"/>
          <p14:tracePt t="148813" x="10153650" y="4783138"/>
          <p14:tracePt t="148820" x="10188575" y="4833938"/>
          <p14:tracePt t="148829" x="10217150" y="4883150"/>
          <p14:tracePt t="148837" x="10223500" y="4891088"/>
          <p14:tracePt t="148861" x="10223500" y="4933950"/>
          <p14:tracePt t="148866" x="10237788" y="5003800"/>
          <p14:tracePt t="148870" x="10237788" y="5032375"/>
          <p14:tracePt t="148874" x="10237788" y="5083175"/>
          <p14:tracePt t="148885" x="10217150" y="5103813"/>
          <p14:tracePt t="148898" x="10166350" y="5154613"/>
          <p14:tracePt t="148901" x="10088563" y="5203825"/>
          <p14:tracePt t="148911" x="10017125" y="5268913"/>
          <p14:tracePt t="148918" x="9874250" y="5346700"/>
          <p14:tracePt t="148927" x="9653588" y="5453063"/>
          <p14:tracePt t="148931" x="9539288" y="5495925"/>
          <p14:tracePt t="148944" x="9197975" y="5632450"/>
          <p14:tracePt t="148948" x="8947150" y="5695950"/>
          <p14:tracePt t="148960" x="8677275" y="5730875"/>
          <p14:tracePt t="148970" x="8548688" y="5759450"/>
          <p14:tracePt t="148974" x="8070850" y="5795963"/>
          <p14:tracePt t="148984" x="7785100" y="5810250"/>
          <p14:tracePt t="148988" x="7635875" y="5810250"/>
          <p14:tracePt t="149000" x="7158038" y="5810250"/>
          <p14:tracePt t="149013" x="6845300" y="5795963"/>
          <p14:tracePt t="149017" x="6708775" y="5759450"/>
          <p14:tracePt t="149021" x="6459538" y="5695950"/>
          <p14:tracePt t="149033" x="6196013" y="5618163"/>
          <p14:tracePt t="149041" x="5981700" y="5532438"/>
          <p14:tracePt t="149051" x="5767388" y="5446713"/>
          <p14:tracePt t="149055" x="5611813" y="5346700"/>
          <p14:tracePt t="149060" x="5546725" y="5297488"/>
          <p14:tracePt t="149073" x="5432425" y="5203825"/>
          <p14:tracePt t="149077" x="5332413" y="5118100"/>
          <p14:tracePt t="149089" x="5268913" y="5040313"/>
          <p14:tracePt t="149099" x="5219700" y="4983163"/>
          <p14:tracePt t="149103" x="5183188" y="4933950"/>
          <p14:tracePt t="149113" x="5183188" y="4891088"/>
          <p14:tracePt t="149117" x="5168900" y="4854575"/>
          <p14:tracePt t="149129" x="5154613" y="4819650"/>
          <p14:tracePt t="149134" x="5154613" y="4783138"/>
          <p14:tracePt t="149156" x="5154613" y="4705350"/>
          <p14:tracePt t="149168" x="5219700" y="4654550"/>
          <p14:tracePt t="149178" x="5297488" y="4619625"/>
          <p14:tracePt t="149182" x="5397500" y="4583113"/>
          <p14:tracePt t="149197" x="5695950" y="4476750"/>
          <p14:tracePt t="149219" x="6081713" y="4405313"/>
          <p14:tracePt t="149223" x="6281738" y="4370388"/>
          <p14:tracePt t="149234" x="6496050" y="4370388"/>
          <p14:tracePt t="149237" x="6694488" y="4370388"/>
          <p14:tracePt t="149252" x="6937375" y="4370388"/>
          <p14:tracePt t="149268" x="7058025" y="4370388"/>
          <p14:tracePt t="149271" x="7094538" y="4370388"/>
          <p14:tracePt t="149280" x="7172325" y="4376738"/>
          <p14:tracePt t="149289" x="7223125" y="4391025"/>
          <p14:tracePt t="149298" x="7258050" y="4405313"/>
          <p14:tracePt t="149303" x="7286625" y="4427538"/>
          <p14:tracePt t="149315" x="7300913" y="4441825"/>
          <p14:tracePt t="149320" x="7321550" y="4456113"/>
          <p14:tracePt t="149331" x="7321550" y="4470400"/>
          <p14:tracePt t="149347" x="7321550" y="4476750"/>
          <p14:tracePt t="149368" x="7321550" y="4505325"/>
          <p14:tracePt t="149373" x="7308850" y="4519613"/>
          <p14:tracePt t="149386" x="7272338" y="4541838"/>
          <p14:tracePt t="149395" x="7208838" y="4570413"/>
          <p14:tracePt t="149405" x="7123113" y="4605338"/>
          <p14:tracePt t="149409" x="7008813" y="4640263"/>
          <p14:tracePt t="149413" x="6873875" y="4683125"/>
          <p14:tracePt t="149428" x="6694488" y="4733925"/>
          <p14:tracePt t="149432" x="6508750" y="4768850"/>
          <p14:tracePt t="149449" x="6296025" y="4791075"/>
          <p14:tracePt t="149454" x="6081713" y="4833938"/>
          <p14:tracePt t="149457" x="5846763" y="4840288"/>
          <p14:tracePt t="149462" x="5661025" y="4854575"/>
          <p14:tracePt t="149475" x="5454650" y="4854575"/>
          <p14:tracePt t="149485" x="5368925" y="4854575"/>
          <p14:tracePt t="149490" x="5219700" y="4854575"/>
          <p14:tracePt t="149500" x="5097463" y="4854575"/>
          <p14:tracePt t="149504" x="5005388" y="4833938"/>
          <p14:tracePt t="149515" x="4919663" y="4819650"/>
          <p14:tracePt t="149522" x="4841875" y="4791075"/>
          <p14:tracePt t="149767" x="4833938" y="4791075"/>
          <p14:tracePt t="149777" x="4805363" y="4791075"/>
          <p14:tracePt t="149787" x="4770438" y="4791075"/>
          <p14:tracePt t="149794" x="4691063" y="4791075"/>
          <p14:tracePt t="149804" x="4633913" y="4791075"/>
          <p14:tracePt t="149808" x="4505325" y="4791075"/>
          <p14:tracePt t="149819" x="4378325" y="4783138"/>
          <p14:tracePt t="149831" x="4241800" y="4768850"/>
          <p14:tracePt t="149835" x="4106863" y="4768850"/>
          <p14:tracePt t="149844" x="3957638" y="4768850"/>
          <p14:tracePt t="149852" x="3792538" y="4740275"/>
          <p14:tracePt t="149856" x="3629025" y="4733925"/>
          <p14:tracePt t="149866" x="3479800" y="4719638"/>
          <p14:tracePt t="149877" x="3408363" y="4705350"/>
          <p14:tracePt t="149885" x="3279775" y="4683125"/>
          <p14:tracePt t="149893" x="3194050" y="4668838"/>
          <p14:tracePt t="149905" x="3151188" y="4654550"/>
          <p14:tracePt t="149909" x="3079750" y="4633913"/>
          <p14:tracePt t="149912" x="3044825" y="4619625"/>
          <p14:tracePt t="149930" x="2979738" y="4583113"/>
          <p14:tracePt t="149941" x="2965450" y="4556125"/>
          <p14:tracePt t="149951" x="2951163" y="4541838"/>
          <p14:tracePt t="149955" x="2951163" y="4519613"/>
          <p14:tracePt t="149968" x="2951163" y="4505325"/>
          <p14:tracePt t="149972" x="2951163" y="4491038"/>
          <p14:tracePt t="149982" x="2951163" y="4476750"/>
          <p14:tracePt t="149993" x="2951163" y="4470400"/>
          <p14:tracePt t="150001" x="2951163" y="4456113"/>
          <p14:tracePt t="150016" x="2965450" y="4441825"/>
          <p14:tracePt t="150020" x="2979738" y="4427538"/>
          <p14:tracePt t="150035" x="2994025" y="4427538"/>
          <p14:tracePt t="150045" x="3001963" y="4419600"/>
          <p14:tracePt t="150068" x="3016250" y="4419600"/>
          <p14:tracePt t="150113" x="3001963" y="4419600"/>
          <p14:tracePt t="150134" x="2979738" y="4419600"/>
          <p14:tracePt t="150143" x="2951163" y="4419600"/>
          <p14:tracePt t="150147" x="2916238" y="4419600"/>
          <p14:tracePt t="150158" x="2879725" y="4419600"/>
          <p14:tracePt t="150167" x="2816225" y="4419600"/>
          <p14:tracePt t="150174" x="2752725" y="4405313"/>
          <p14:tracePt t="150184" x="2687638" y="4391025"/>
          <p14:tracePt t="150188" x="2616200" y="4376738"/>
          <p14:tracePt t="150196" x="2538413" y="4370388"/>
          <p14:tracePt t="150208" x="2466975" y="4341813"/>
          <p14:tracePt t="150217" x="2381250" y="4319588"/>
          <p14:tracePt t="150221" x="2289175" y="4305300"/>
          <p14:tracePt t="150233" x="2217738" y="4276725"/>
          <p14:tracePt t="150238" x="2138363" y="4241800"/>
          <p14:tracePt t="150248" x="2066925" y="4219575"/>
          <p14:tracePt t="150255" x="1989138" y="4191000"/>
          <p14:tracePt t="150265" x="1917700" y="4156075"/>
          <p14:tracePt t="150269" x="1854200" y="4127500"/>
          <p14:tracePt t="150281" x="1774825" y="4106863"/>
          <p14:tracePt t="150285" x="1717675" y="4078288"/>
          <p14:tracePt t="150300" x="1590675" y="4021138"/>
          <p14:tracePt t="150312" x="1511300" y="3992563"/>
          <p14:tracePt t="150316" x="1425575" y="3956050"/>
          <p14:tracePt t="150328" x="1354138" y="3913188"/>
          <p14:tracePt t="150344" x="1212850" y="3841750"/>
          <p14:tracePt t="150348" x="1141413" y="3806825"/>
          <p14:tracePt t="150358" x="1090613" y="3763963"/>
          <p14:tracePt t="150369" x="1041400" y="3729038"/>
          <p14:tracePt t="150377" x="990600" y="3692525"/>
          <p14:tracePt t="150381" x="947738" y="3643313"/>
          <p14:tracePt t="150395" x="927100" y="3606800"/>
          <p14:tracePt t="150399" x="890588" y="3557588"/>
          <p14:tracePt t="150413" x="862013" y="3492500"/>
          <p14:tracePt t="150416" x="847725" y="3443288"/>
          <p14:tracePt t="150423" x="827088" y="3394075"/>
          <p14:tracePt t="150434" x="812800" y="3328988"/>
          <p14:tracePt t="150438" x="798513" y="3265488"/>
          <p14:tracePt t="150449" x="798513" y="3200400"/>
          <p14:tracePt t="150460" x="798513" y="3143250"/>
          <p14:tracePt t="150464" x="798513" y="3094038"/>
          <p14:tracePt t="150473" x="798513" y="3030538"/>
          <p14:tracePt t="150481" x="798513" y="2965450"/>
          <p14:tracePt t="150493" x="841375" y="2851150"/>
          <p14:tracePt t="150504" x="876300" y="2801938"/>
          <p14:tracePt t="150513" x="927100" y="2736850"/>
          <p14:tracePt t="150517" x="962025" y="2679700"/>
          <p14:tracePt t="150532" x="1027113" y="2616200"/>
          <p14:tracePt t="150536" x="1090613" y="2566988"/>
          <p14:tracePt t="150546" x="1162050" y="2487613"/>
          <p14:tracePt t="150550" x="1254125" y="2438400"/>
          <p14:tracePt t="150562" x="1325563" y="2381250"/>
          <p14:tracePt t="150575" x="1576388" y="2238375"/>
          <p14:tracePt t="150586" x="1674813" y="2203450"/>
          <p14:tracePt t="150594" x="1789113" y="2174875"/>
          <p14:tracePt t="150612" x="2038350" y="2117725"/>
          <p14:tracePt t="150620" x="2174875" y="2089150"/>
          <p14:tracePt t="150624" x="2317750" y="2074863"/>
          <p14:tracePt t="150632" x="2452688" y="2052638"/>
          <p14:tracePt t="150648" x="2638425" y="2052638"/>
          <p14:tracePt t="150658" x="2752725" y="2052638"/>
          <p14:tracePt t="150664" x="2951163" y="2052638"/>
          <p14:tracePt t="150678" x="3001963" y="2052638"/>
          <p14:tracePt t="150683" x="3194050" y="2074863"/>
          <p14:tracePt t="150688" x="3244850" y="2103438"/>
          <p14:tracePt t="150702" x="3408363" y="2166938"/>
          <p14:tracePt t="150707" x="3494088" y="2217738"/>
          <p14:tracePt t="150723" x="3608388" y="2274888"/>
          <p14:tracePt t="150730" x="3706813" y="2352675"/>
          <p14:tracePt t="150735" x="3792538" y="2430463"/>
          <p14:tracePt t="150741" x="3843338" y="2466975"/>
          <p14:tracePt t="150746" x="3921125" y="2538413"/>
          <p14:tracePt t="150752" x="3978275" y="2616200"/>
          <p14:tracePt t="150782" x="4121150" y="2801938"/>
          <p14:tracePt t="150788" x="4156075" y="2865438"/>
          <p14:tracePt t="150792" x="4170363" y="2930525"/>
          <p14:tracePt t="150807" x="4192588" y="2994025"/>
          <p14:tracePt t="150813" x="4192588" y="3044825"/>
          <p14:tracePt t="150818" x="4206875" y="3100388"/>
          <p14:tracePt t="150830" x="4206875" y="3165475"/>
          <p14:tracePt t="150839" x="4206875" y="3228975"/>
          <p14:tracePt t="150845" x="4206875" y="3279775"/>
          <p14:tracePt t="150850" x="4206875" y="3343275"/>
          <p14:tracePt t="150863" x="4192588" y="3394075"/>
          <p14:tracePt t="150867" x="4178300" y="3463925"/>
          <p14:tracePt t="150872" x="4141788" y="3514725"/>
          <p14:tracePt t="150887" x="4121150" y="3578225"/>
          <p14:tracePt t="150891" x="4078288" y="3643313"/>
          <p14:tracePt t="150896" x="4021138" y="3706813"/>
          <p14:tracePt t="150911" x="3929063" y="3792538"/>
          <p14:tracePt t="150914" x="3892550" y="3827463"/>
          <p14:tracePt t="150927" x="3806825" y="3892550"/>
          <p14:tracePt t="150939" x="3663950" y="3992563"/>
          <p14:tracePt t="150943" x="3579813" y="4056063"/>
          <p14:tracePt t="150946" x="3457575" y="4106863"/>
          <p14:tracePt t="150958" x="3343275" y="4156075"/>
          <p14:tracePt t="150962" x="3230563" y="4205288"/>
          <p14:tracePt t="150973" x="3101975" y="4256088"/>
          <p14:tracePt t="150982" x="2979738" y="4291013"/>
          <p14:tracePt t="150987" x="2851150" y="4327525"/>
          <p14:tracePt t="151001" x="2716213" y="4376738"/>
          <p14:tracePt t="151027" x="2652713" y="4391025"/>
          <p14:tracePt t="151033" x="2317750" y="4456113"/>
          <p14:tracePt t="151039" x="2203450" y="4470400"/>
          <p14:tracePt t="151045" x="2089150" y="4470400"/>
          <p14:tracePt t="151050" x="2003425" y="4470400"/>
          <p14:tracePt t="151062" x="1903413" y="4470400"/>
          <p14:tracePt t="151067" x="1817688" y="4470400"/>
          <p14:tracePt t="151100" x="1504950" y="4319588"/>
          <p14:tracePt t="151111" x="1439863" y="4270375"/>
          <p14:tracePt t="151115" x="1362075" y="4219575"/>
          <p14:tracePt t="151130" x="1262063" y="4106863"/>
          <p14:tracePt t="151139" x="1212850" y="4056063"/>
          <p14:tracePt t="151155" x="1141413" y="3941763"/>
          <p14:tracePt t="151170" x="1098550" y="3892550"/>
          <p14:tracePt t="151178" x="1076325" y="3827463"/>
          <p14:tracePt t="151184" x="1041400" y="3763963"/>
          <p14:tracePt t="151193" x="1012825" y="3706813"/>
          <p14:tracePt t="151199" x="990600" y="3629025"/>
          <p14:tracePt t="151205" x="976313" y="3557588"/>
          <p14:tracePt t="151223" x="962025" y="3463925"/>
          <p14:tracePt t="151230" x="962025" y="3300413"/>
          <p14:tracePt t="151236" x="962025" y="3200400"/>
          <p14:tracePt t="151251" x="962025" y="3114675"/>
          <p14:tracePt t="151257" x="976313" y="3030538"/>
          <p14:tracePt t="151264" x="1012825" y="2944813"/>
          <p14:tracePt t="151280" x="1112838" y="2736850"/>
          <p14:tracePt t="151287" x="1204913" y="2601913"/>
          <p14:tracePt t="151294" x="1276350" y="2530475"/>
          <p14:tracePt t="151301" x="1362075" y="2452688"/>
          <p14:tracePt t="151328" x="1554163" y="2301875"/>
          <p14:tracePt t="151334" x="1789113" y="2152650"/>
          <p14:tracePt t="151339" x="1939925" y="2089150"/>
          <p14:tracePt t="151352" x="2074863" y="2038350"/>
          <p14:tracePt t="151357" x="2217738" y="1974850"/>
          <p14:tracePt t="151370" x="2366963" y="1924050"/>
          <p14:tracePt t="151378" x="2516188" y="1889125"/>
          <p14:tracePt t="151384" x="2667000" y="1868488"/>
          <p14:tracePt t="151395" x="2816225" y="1839913"/>
          <p14:tracePt t="151399" x="2944813" y="1825625"/>
          <p14:tracePt t="151403" x="3079750" y="1825625"/>
          <p14:tracePt t="151420" x="3343275" y="1825625"/>
          <p14:tracePt t="151432" x="3479800" y="1839913"/>
          <p14:tracePt t="151436" x="3614738" y="1874838"/>
          <p14:tracePt t="151446" x="3743325" y="1917700"/>
          <p14:tracePt t="151458" x="3857625" y="1952625"/>
          <p14:tracePt t="151462" x="3978275" y="2003425"/>
          <p14:tracePt t="151473" x="4043363" y="2024063"/>
          <p14:tracePt t="151477" x="4141788" y="2074863"/>
          <p14:tracePt t="151488" x="4241800" y="2124075"/>
          <p14:tracePt t="151503" x="4406900" y="2217738"/>
          <p14:tracePt t="151511" x="4470400" y="2252663"/>
          <p14:tracePt t="151522" x="4533900" y="2301875"/>
          <p14:tracePt t="151527" x="4591050" y="2352675"/>
          <p14:tracePt t="151536" x="4641850" y="2401888"/>
          <p14:tracePt t="151545" x="4691063" y="2452688"/>
          <p14:tracePt t="151561" x="4791075" y="2552700"/>
          <p14:tracePt t="151565" x="4833938" y="2616200"/>
          <p14:tracePt t="151581" x="4870450" y="2667000"/>
          <p14:tracePt t="151586" x="4905375" y="2751138"/>
          <p14:tracePt t="151590" x="4933950" y="2816225"/>
          <p14:tracePt t="151618" x="5005388" y="3051175"/>
          <p14:tracePt t="151624" x="5019675" y="3128963"/>
          <p14:tracePt t="151633" x="5019675" y="3200400"/>
          <p14:tracePt t="151641" x="5033963" y="3279775"/>
          <p14:tracePt t="151647" x="5033963" y="3351213"/>
          <p14:tracePt t="151661" x="5048250" y="3414713"/>
          <p14:tracePt t="151665" x="5048250" y="3463925"/>
          <p14:tracePt t="151673" x="5048250" y="3529013"/>
          <p14:tracePt t="151689" x="5048250" y="3578225"/>
          <p14:tracePt t="151694" x="5048250" y="3629025"/>
          <p14:tracePt t="151698" x="5048250" y="3678238"/>
          <p14:tracePt t="151701" x="5033963" y="3729038"/>
          <p14:tracePt t="151712" x="5005388" y="3763963"/>
          <p14:tracePt t="151721" x="4997450" y="3813175"/>
          <p14:tracePt t="151735" x="4933950" y="3906838"/>
          <p14:tracePt t="151747" x="4883150" y="3956050"/>
          <p14:tracePt t="151751" x="4805363" y="4027488"/>
          <p14:tracePt t="151764" x="4733925" y="4078288"/>
          <p14:tracePt t="151774" x="4641850" y="4156075"/>
          <p14:tracePt t="151779" x="4533900" y="4219575"/>
          <p14:tracePt t="151783" x="4421188" y="4291013"/>
          <p14:tracePt t="151798" x="4270375" y="4376738"/>
          <p14:tracePt t="151802" x="4121150" y="4456113"/>
          <p14:tracePt t="151807" x="3957638" y="4541838"/>
          <p14:tracePt t="151827" x="3594100" y="4691063"/>
          <p14:tracePt t="151832" x="3408363" y="4768850"/>
          <p14:tracePt t="151849" x="3030538" y="4868863"/>
          <p14:tracePt t="151858" x="2844800" y="4905375"/>
          <p14:tracePt t="151874" x="2501900" y="4968875"/>
          <p14:tracePt t="151881" x="2332038" y="4983163"/>
          <p14:tracePt t="151894" x="2174875" y="4983163"/>
          <p14:tracePt t="151898" x="2025650" y="4983163"/>
          <p14:tracePt t="151906" x="1889125" y="4983163"/>
          <p14:tracePt t="151919" x="1611313" y="4954588"/>
          <p14:tracePt t="151929" x="1562100" y="4933950"/>
          <p14:tracePt t="151938" x="1376363" y="4883150"/>
          <p14:tracePt t="151947" x="1276350" y="4833938"/>
          <p14:tracePt t="151960" x="1127125" y="4754563"/>
          <p14:tracePt t="151972" x="976313" y="4654550"/>
          <p14:tracePt t="151981" x="876300" y="4591050"/>
          <p14:tracePt t="151999" x="792163" y="4527550"/>
          <p14:tracePt t="152003" x="592138" y="4370388"/>
          <p14:tracePt t="152014" x="498475" y="4291013"/>
          <p14:tracePt t="152017" x="477838" y="4256088"/>
          <p14:tracePt t="152027" x="349250" y="4106863"/>
          <p14:tracePt t="152038" x="314325" y="4056063"/>
          <p14:tracePt t="152044" x="263525" y="3963988"/>
          <p14:tracePt t="152048" x="228600" y="3878263"/>
          <p14:tracePt t="152062" x="185738" y="3792538"/>
          <p14:tracePt t="152066" x="163513" y="3692525"/>
          <p14:tracePt t="152078" x="149225" y="3614738"/>
          <p14:tracePt t="152083" x="149225" y="3514725"/>
          <p14:tracePt t="152091" x="149225" y="3414713"/>
          <p14:tracePt t="152106" x="149225" y="3328988"/>
          <p14:tracePt t="152111" x="149225" y="3194050"/>
          <p14:tracePt t="152119" x="177800" y="3143250"/>
          <p14:tracePt t="152123" x="249238" y="3001963"/>
          <p14:tracePt t="152132" x="314325" y="2916238"/>
          <p14:tracePt t="152139" x="377825" y="2830513"/>
          <p14:tracePt t="152154" x="563563" y="2667000"/>
          <p14:tracePt t="152165" x="663575" y="2581275"/>
          <p14:tracePt t="152169" x="777875" y="2501900"/>
          <p14:tracePt t="152180" x="912813" y="2438400"/>
          <p14:tracePt t="152189" x="1062038" y="2366963"/>
          <p14:tracePt t="152204" x="1376363" y="2238375"/>
          <p14:tracePt t="152210" x="1554163" y="2174875"/>
          <p14:tracePt t="152218" x="1754188" y="2138363"/>
          <p14:tracePt t="152230" x="1954213" y="2103438"/>
          <p14:tracePt t="152247" x="2152650" y="2074863"/>
          <p14:tracePt t="152252" x="2581275" y="2038350"/>
          <p14:tracePt t="152263" x="2781300" y="2038350"/>
          <p14:tracePt t="152268" x="2965450" y="2038350"/>
          <p14:tracePt t="152281" x="3165475" y="2038350"/>
          <p14:tracePt t="152285" x="3365500" y="2066925"/>
          <p14:tracePt t="152294" x="3565525" y="2103438"/>
          <p14:tracePt t="152298" x="3757613" y="2152650"/>
          <p14:tracePt t="152312" x="3943350" y="2203450"/>
          <p14:tracePt t="152317" x="4121150" y="2252663"/>
          <p14:tracePt t="152322" x="4292600" y="2316163"/>
          <p14:tracePt t="152332" x="4470400" y="2387600"/>
          <p14:tracePt t="152345" x="4633913" y="2452688"/>
          <p14:tracePt t="152349" x="4791075" y="2530475"/>
          <p14:tracePt t="152355" x="4968875" y="2601913"/>
          <p14:tracePt t="152371" x="5268913" y="2765425"/>
          <p14:tracePt t="152384" x="5432425" y="2865438"/>
          <p14:tracePt t="152389" x="5583238" y="2951163"/>
          <p14:tracePt t="152401" x="5718175" y="3051175"/>
          <p14:tracePt t="152405" x="5781675" y="3094038"/>
          <p14:tracePt t="152417" x="5881688" y="3165475"/>
          <p14:tracePt t="152432" x="5995988" y="3251200"/>
          <p14:tracePt t="152436" x="6173788" y="3400425"/>
          <p14:tracePt t="152448" x="6245225" y="3463925"/>
          <p14:tracePt t="152452" x="6310313" y="3529013"/>
          <p14:tracePt t="152462" x="6345238" y="3578225"/>
          <p14:tracePt t="152477" x="6396038" y="3629025"/>
          <p14:tracePt t="152485" x="6445250" y="3714750"/>
          <p14:tracePt t="152495" x="6473825" y="3757613"/>
          <p14:tracePt t="152504" x="6496050" y="3792538"/>
          <p14:tracePt t="152517" x="6496050" y="3813175"/>
          <p14:tracePt t="152521" x="6496050" y="3841750"/>
          <p14:tracePt t="152525" x="6508750" y="3878263"/>
          <p14:tracePt t="152536" x="6508750" y="3913188"/>
          <p14:tracePt t="152540" x="6508750" y="3941763"/>
          <p14:tracePt t="152564" x="6508750" y="3992563"/>
          <p14:tracePt t="152568" x="6496050" y="4006850"/>
          <p14:tracePt t="152572" x="6496050" y="4027488"/>
          <p14:tracePt t="152583" x="6481763" y="4041775"/>
          <p14:tracePt t="152590" x="6459538" y="4070350"/>
          <p14:tracePt t="152610" x="6430963" y="4092575"/>
          <p14:tracePt t="152615" x="6381750" y="4127500"/>
          <p14:tracePt t="152627" x="6373813" y="4127500"/>
          <p14:tracePt t="152631" x="6330950" y="4170363"/>
          <p14:tracePt t="152640" x="6324600" y="4170363"/>
          <p14:tracePt t="152661" x="6296025" y="4178300"/>
          <p14:tracePt t="152665" x="6230938" y="4219575"/>
          <p14:tracePt t="152669" x="6181725" y="4227513"/>
          <p14:tracePt t="152681" x="6159500" y="4241800"/>
          <p14:tracePt t="152689" x="6124575" y="4256088"/>
          <p14:tracePt t="152706" x="6046788" y="4276725"/>
          <p14:tracePt t="152711" x="6010275" y="4291013"/>
          <p14:tracePt t="152717" x="5961063" y="4305300"/>
          <p14:tracePt t="152734" x="5867400" y="4319588"/>
          <p14:tracePt t="152745" x="5818188" y="4327525"/>
          <p14:tracePt t="152750" x="5761038" y="4341813"/>
          <p14:tracePt t="152762" x="5695950" y="4356100"/>
          <p14:tracePt t="152779" x="5618163" y="4370388"/>
          <p14:tracePt t="152783" x="5483225" y="4405313"/>
          <p14:tracePt t="152797" x="5403850" y="4419600"/>
          <p14:tracePt t="152801" x="5318125" y="4427538"/>
          <p14:tracePt t="152820" x="5233988" y="4441825"/>
          <p14:tracePt t="152824" x="5054600" y="4476750"/>
          <p14:tracePt t="152835" x="4968875" y="4491038"/>
          <p14:tracePt t="152839" x="4870450" y="4491038"/>
          <p14:tracePt t="152852" x="4784725" y="4519613"/>
          <p14:tracePt t="152856" x="4691063" y="4519613"/>
          <p14:tracePt t="152866" x="4591050" y="4527550"/>
          <p14:tracePt t="152870" x="4491038" y="4527550"/>
          <p14:tracePt t="152886" x="4406900" y="4527550"/>
          <p14:tracePt t="152890" x="4292600" y="4527550"/>
          <p14:tracePt t="152900" x="4192588" y="4527550"/>
          <p14:tracePt t="152905" x="4106863" y="4527550"/>
          <p14:tracePt t="152914" x="3921125" y="4527550"/>
          <p14:tracePt t="152924" x="3863975" y="4519613"/>
          <p14:tracePt t="152928" x="3763963" y="4505325"/>
          <p14:tracePt t="152941" x="3657600" y="4491038"/>
          <p14:tracePt t="152946" x="3565525" y="4476750"/>
          <p14:tracePt t="152956" x="3379788" y="4470400"/>
          <p14:tracePt t="152978" x="3116263" y="4405313"/>
          <p14:tracePt t="152988" x="3016250" y="4376738"/>
          <p14:tracePt t="152994" x="2930525" y="4341813"/>
          <p14:tracePt t="153010" x="2767013" y="4291013"/>
          <p14:tracePt t="153015" x="2667000" y="4227513"/>
          <p14:tracePt t="153018" x="2630488" y="4219575"/>
          <p14:tracePt t="153030" x="2538413" y="4156075"/>
          <p14:tracePt t="153039" x="2452688" y="4106863"/>
          <p14:tracePt t="153044" x="2381250" y="4056063"/>
          <p14:tracePt t="153048" x="2303463" y="3992563"/>
          <p14:tracePt t="153062" x="2238375" y="3941763"/>
          <p14:tracePt t="153066" x="2189163" y="3892550"/>
          <p14:tracePt t="153075" x="2138363" y="3841750"/>
          <p14:tracePt t="153079" x="2074863" y="3778250"/>
          <p14:tracePt t="153096" x="1989138" y="3678238"/>
          <p14:tracePt t="153107" x="1954213" y="3629025"/>
          <p14:tracePt t="153119" x="1917700" y="3563938"/>
          <p14:tracePt t="153123" x="1874838" y="3514725"/>
          <p14:tracePt t="153137" x="1839913" y="3443288"/>
          <p14:tracePt t="153141" x="1803400" y="3379788"/>
          <p14:tracePt t="153146" x="1774825" y="3314700"/>
          <p14:tracePt t="153165" x="1717675" y="3194050"/>
          <p14:tracePt t="153169" x="1689100" y="3143250"/>
          <p14:tracePt t="153181" x="1668463" y="3100388"/>
          <p14:tracePt t="153189" x="1639888" y="3051175"/>
          <p14:tracePt t="153194" x="1611313" y="3016250"/>
          <p14:tracePt t="153205" x="1604963" y="3001963"/>
          <p14:tracePt t="153218" x="1562100" y="2951163"/>
          <p14:tracePt t="153222" x="1554163" y="2944813"/>
          <p14:tracePt t="153230" x="1511300" y="2894013"/>
          <p14:tracePt t="153234" x="1490663" y="2865438"/>
          <p14:tracePt t="153248" x="1439863" y="2801938"/>
          <p14:tracePt t="153261" x="1411288" y="2765425"/>
          <p14:tracePt t="153265" x="1390650" y="2730500"/>
          <p14:tracePt t="153277" x="1376363" y="2716213"/>
          <p14:tracePt t="153285" x="1354138" y="2679700"/>
          <p14:tracePt t="153303" x="1325563" y="2638425"/>
          <p14:tracePt t="153310" x="1304925" y="2601913"/>
          <p14:tracePt t="153320" x="1290638" y="2581275"/>
          <p14:tracePt t="153327" x="1290638" y="2566988"/>
          <p14:tracePt t="153332" x="1276350" y="2552700"/>
          <p14:tracePt t="153344" x="1276350" y="2530475"/>
          <p14:tracePt t="153358" x="1276350" y="2516188"/>
          <p14:tracePt t="153362" x="1276350" y="2501900"/>
          <p14:tracePt t="153373" x="1276350" y="2481263"/>
          <p14:tracePt t="153385" x="1290638" y="2466975"/>
          <p14:tracePt t="153394" x="1311275" y="2438400"/>
          <p14:tracePt t="153398" x="1362075" y="2401888"/>
          <p14:tracePt t="153401" x="1439863" y="2352675"/>
          <p14:tracePt t="153414" x="1490663" y="2330450"/>
          <p14:tracePt t="153418" x="1562100" y="2266950"/>
          <p14:tracePt t="153430" x="1654175" y="2224088"/>
          <p14:tracePt t="153446" x="1854200" y="2117725"/>
          <p14:tracePt t="153450" x="1954213" y="2074863"/>
          <p14:tracePt t="153462" x="2052638" y="2038350"/>
          <p14:tracePt t="153470" x="2138363" y="2024063"/>
          <p14:tracePt t="153479" x="2238375" y="2003425"/>
          <p14:tracePt t="153484" x="2338388" y="1974850"/>
          <p14:tracePt t="153497" x="2432050" y="1966913"/>
          <p14:tracePt t="153504" x="2516188" y="1966913"/>
          <p14:tracePt t="153507" x="2601913" y="1952625"/>
          <p14:tracePt t="153521" x="2681288" y="1952625"/>
          <p14:tracePt t="153527" x="2738438" y="1952625"/>
          <p14:tracePt t="153532" x="2801938" y="1952625"/>
          <p14:tracePt t="153547" x="2916238" y="1966913"/>
          <p14:tracePt t="153560" x="2965450" y="1974850"/>
          <p14:tracePt t="153565" x="3016250" y="2003425"/>
          <p14:tracePt t="153581" x="3051175" y="2017713"/>
          <p14:tracePt t="153586" x="3094038" y="2038350"/>
          <p14:tracePt t="153596" x="3130550" y="2066925"/>
          <p14:tracePt t="153601" x="3165475" y="2089150"/>
          <p14:tracePt t="153607" x="3194050" y="2117725"/>
          <p14:tracePt t="153619" x="3230563" y="2152650"/>
          <p14:tracePt t="153623" x="3251200" y="2174875"/>
          <p14:tracePt t="153641" x="3279775" y="2203450"/>
          <p14:tracePt t="153646" x="3314700" y="2266950"/>
          <p14:tracePt t="153656" x="3328988" y="2301875"/>
          <p14:tracePt t="153660" x="3343275" y="2330450"/>
          <p14:tracePt t="153674" x="3357563" y="2381250"/>
          <p14:tracePt t="153678" x="3365500" y="2416175"/>
          <p14:tracePt t="153689" x="3365500" y="2466975"/>
          <p14:tracePt t="153702" x="3379788" y="2501900"/>
          <p14:tracePt t="153706" x="3379788" y="2552700"/>
          <p14:tracePt t="153710" x="3379788" y="2601913"/>
          <p14:tracePt t="153720" x="3379788" y="2652713"/>
          <p14:tracePt t="153729" x="3379788" y="2730500"/>
          <p14:tracePt t="153734" x="3379788" y="2801938"/>
          <p14:tracePt t="153756" x="3379788" y="3044825"/>
          <p14:tracePt t="153769" x="3365500" y="3128963"/>
          <p14:tracePt t="153773" x="3343275" y="3214688"/>
          <p14:tracePt t="153786" x="3328988" y="3294063"/>
          <p14:tracePt t="153790" x="3314700" y="3379788"/>
          <p14:tracePt t="153815" x="3300413" y="3443288"/>
          <p14:tracePt t="153819" x="3279775" y="3557588"/>
          <p14:tracePt t="153823" x="3265488" y="3578225"/>
          <p14:tracePt t="153834" x="3251200" y="3614738"/>
          <p14:tracePt t="153838" x="3244850" y="3663950"/>
          <p14:tracePt t="153851" x="3230563" y="3692525"/>
          <p14:tracePt t="153862" x="3216275" y="3714750"/>
          <p14:tracePt t="153870" x="3194050" y="3743325"/>
          <p14:tracePt t="153874" x="3179763" y="3763963"/>
          <p14:tracePt t="153878" x="3151188" y="3806825"/>
          <p14:tracePt t="153891" x="3144838" y="3806825"/>
          <p14:tracePt t="153899" x="3116263" y="3827463"/>
          <p14:tracePt t="153903" x="3079750" y="3841750"/>
          <p14:tracePt t="153915" x="3051175" y="3863975"/>
          <p14:tracePt t="153919" x="3016250" y="3878263"/>
          <p14:tracePt t="153931" x="2994025" y="3892550"/>
          <p14:tracePt t="153936" x="2944813" y="3906838"/>
          <p14:tracePt t="153950" x="2901950" y="3913188"/>
          <p14:tracePt t="153955" x="2851150" y="3913188"/>
          <p14:tracePt t="153960" x="2801938" y="3927475"/>
          <p14:tracePt t="153970" x="2738438" y="3941763"/>
          <p14:tracePt t="153977" x="2687638" y="3941763"/>
          <p14:tracePt t="153988" x="2630488" y="3956050"/>
          <p14:tracePt t="154003" x="2566988" y="3956050"/>
          <p14:tracePt t="154007" x="2501900" y="3963988"/>
          <p14:tracePt t="154011" x="2432050" y="3963988"/>
          <p14:tracePt t="154015" x="2352675" y="3978275"/>
          <p14:tracePt t="154027" x="2266950" y="3978275"/>
          <p14:tracePt t="154031" x="2189163" y="3978275"/>
          <p14:tracePt t="154044" x="2117725" y="3978275"/>
          <p14:tracePt t="154061" x="2038350" y="3978275"/>
          <p14:tracePt t="154065" x="1889125" y="3978275"/>
          <p14:tracePt t="154073" x="1825625" y="3978275"/>
          <p14:tracePt t="154083" x="1754188" y="3963988"/>
          <p14:tracePt t="154087" x="1689100" y="3941763"/>
          <p14:tracePt t="154101" x="1625600" y="3927475"/>
          <p14:tracePt t="154112" x="1576388" y="3906838"/>
          <p14:tracePt t="154119" x="1525588" y="3878263"/>
          <p14:tracePt t="154122" x="1476375" y="3863975"/>
          <p14:tracePt t="154137" x="1439863" y="3841750"/>
          <p14:tracePt t="154143" x="1404938" y="3813175"/>
          <p14:tracePt t="154148" x="1362075" y="3778250"/>
          <p14:tracePt t="154152" x="1325563" y="3757613"/>
          <p14:tracePt t="154165" x="1304925" y="3729038"/>
          <p14:tracePt t="154169" x="1276350" y="3692525"/>
          <p14:tracePt t="154184" x="1225550" y="3614738"/>
          <p14:tracePt t="154193" x="1204913" y="3578225"/>
          <p14:tracePt t="154202" x="1190625" y="3543300"/>
          <p14:tracePt t="154215" x="1176338" y="3506788"/>
          <p14:tracePt t="154220" x="1162050" y="3463925"/>
          <p14:tracePt t="154227" x="1162050" y="3443288"/>
          <p14:tracePt t="154237" x="1155700" y="3400425"/>
          <p14:tracePt t="154244" x="1141413" y="3365500"/>
          <p14:tracePt t="154249" x="1141413" y="3314700"/>
          <p14:tracePt t="154263" x="1141413" y="3265488"/>
          <p14:tracePt t="154277" x="1141413" y="3228975"/>
          <p14:tracePt t="154281" x="1141413" y="3179763"/>
          <p14:tracePt t="154285" x="1155700" y="3143250"/>
          <p14:tracePt t="154289" x="1176338" y="3094038"/>
          <p14:tracePt t="154300" x="1204913" y="3030538"/>
          <p14:tracePt t="154304" x="1239838" y="2979738"/>
          <p14:tracePt t="154315" x="1290638" y="2901950"/>
          <p14:tracePt t="154337" x="1354138" y="2836863"/>
          <p14:tracePt t="154342" x="1525588" y="2667000"/>
          <p14:tracePt t="154346" x="1611313" y="2587625"/>
          <p14:tracePt t="154360" x="1668463" y="2566988"/>
          <p14:tracePt t="154364" x="1754188" y="2516188"/>
          <p14:tracePt t="154368" x="1825625" y="2481263"/>
          <p14:tracePt t="154380" x="1917700" y="2438400"/>
          <p14:tracePt t="154403" x="2003425" y="2401888"/>
          <p14:tracePt t="154407" x="2166938" y="2381250"/>
          <p14:tracePt t="154411" x="2252663" y="2381250"/>
          <p14:tracePt t="154421" x="2338388" y="2381250"/>
          <p14:tracePt t="154427" x="2417763" y="2381250"/>
          <p14:tracePt t="154436" x="2487613" y="2381250"/>
          <p14:tracePt t="154445" x="2581275" y="2387600"/>
          <p14:tracePt t="154453" x="2652713" y="2416175"/>
          <p14:tracePt t="154470" x="2795588" y="2481263"/>
          <p14:tracePt t="154474" x="2851150" y="2501900"/>
          <p14:tracePt t="154485" x="2916238" y="2538413"/>
          <p14:tracePt t="154489" x="2965450" y="2566988"/>
          <p14:tracePt t="154501" x="3016250" y="2601913"/>
          <p14:tracePt t="154506" x="3065463" y="2638425"/>
          <p14:tracePt t="154534" x="3201988" y="2751138"/>
          <p14:tracePt t="154538" x="3244850" y="2801938"/>
          <p14:tracePt t="154552" x="3279775" y="2865438"/>
          <p14:tracePt t="154557" x="3300413" y="2916238"/>
          <p14:tracePt t="154568" x="3328988" y="2965450"/>
          <p14:tracePt t="154585" x="3357563" y="3044825"/>
          <p14:tracePt t="154593" x="3394075" y="3179763"/>
          <p14:tracePt t="154598" x="3394075" y="3251200"/>
          <p14:tracePt t="154612" x="3408363" y="3328988"/>
          <p14:tracePt t="154616" x="3408363" y="3400425"/>
          <p14:tracePt t="154620" x="3408363" y="3478213"/>
          <p14:tracePt t="154630" x="3408363" y="3557588"/>
          <p14:tracePt t="154634" x="3394075" y="3629025"/>
          <p14:tracePt t="154646" x="3365500" y="3692525"/>
          <p14:tracePt t="154655" x="3328988" y="3763963"/>
          <p14:tracePt t="154660" x="3294063" y="3841750"/>
          <p14:tracePt t="154672" x="3251200" y="3892550"/>
          <p14:tracePt t="154677" x="3201988" y="3956050"/>
          <p14:tracePt t="154688" x="3151188" y="4006850"/>
          <p14:tracePt t="154705" x="3030538" y="4092575"/>
          <p14:tracePt t="154712" x="2951163" y="4127500"/>
          <p14:tracePt t="154717" x="2879725" y="4156075"/>
          <p14:tracePt t="154729" x="2795588" y="4170363"/>
          <p14:tracePt t="154733" x="2701925" y="4178300"/>
          <p14:tracePt t="154743" x="2538413" y="4205288"/>
          <p14:tracePt t="154747" x="2438400" y="4205288"/>
          <p14:tracePt t="154760" x="2317750" y="4205288"/>
          <p14:tracePt t="154765" x="2252663" y="4205288"/>
          <p14:tracePt t="154777" x="2052638" y="4191000"/>
          <p14:tracePt t="154786" x="1925638" y="4170363"/>
          <p14:tracePt t="154789" x="1803400" y="4127500"/>
          <p14:tracePt t="154802" x="1703388" y="4092575"/>
          <p14:tracePt t="154807" x="1639888" y="4056063"/>
          <p14:tracePt t="154815" x="1525588" y="4006850"/>
          <p14:tracePt t="154824" x="1439863" y="3956050"/>
          <p14:tracePt t="154838" x="1262063" y="3827463"/>
          <p14:tracePt t="154850" x="1190625" y="3763963"/>
          <p14:tracePt t="154854" x="1127125" y="3692525"/>
          <p14:tracePt t="154868" x="1062038" y="3614738"/>
          <p14:tracePt t="154872" x="1012825" y="3543300"/>
          <p14:tracePt t="154877" x="990600" y="3478213"/>
          <p14:tracePt t="154902" x="941388" y="3294063"/>
          <p14:tracePt t="154915" x="941388" y="3228975"/>
          <p14:tracePt t="154919" x="941388" y="3165475"/>
          <p14:tracePt t="154928" x="941388" y="3114675"/>
          <p14:tracePt t="154937" x="976313" y="3016250"/>
          <p14:tracePt t="154960" x="1112838" y="2865438"/>
          <p14:tracePt t="154968" x="1304925" y="2687638"/>
          <p14:tracePt t="154988" x="1425575" y="2601913"/>
          <p14:tracePt t="154994" x="1689100" y="2438400"/>
          <p14:tracePt t="154997" x="1854200" y="2352675"/>
          <p14:tracePt t="155010" x="1989138" y="2274888"/>
          <p14:tracePt t="155017" x="2152650" y="2224088"/>
          <p14:tracePt t="155021" x="2332038" y="2174875"/>
          <p14:tracePt t="155034" x="2501900" y="2138363"/>
          <p14:tracePt t="155044" x="2687638" y="2117725"/>
          <p14:tracePt t="155048" x="2916238" y="2103438"/>
          <p14:tracePt t="155061" x="3101975" y="2103438"/>
          <p14:tracePt t="155073" x="3557588" y="2103438"/>
          <p14:tracePt t="155081" x="3763963" y="2117725"/>
          <p14:tracePt t="155085" x="4006850" y="2166938"/>
          <p14:tracePt t="155097" x="4378325" y="2252663"/>
          <p14:tracePt t="155101" x="4491038" y="2287588"/>
          <p14:tracePt t="155114" x="4733925" y="2366963"/>
          <p14:tracePt t="155127" x="4954588" y="2452688"/>
          <p14:tracePt t="155132" x="5332413" y="2601913"/>
          <p14:tracePt t="155142" x="5446713" y="2652713"/>
          <p14:tracePt t="155146" x="5668963" y="2736850"/>
          <p14:tracePt t="155155" x="5867400" y="2836863"/>
          <p14:tracePt t="155161" x="6067425" y="2930525"/>
          <p14:tracePt t="155176" x="6273800" y="3016250"/>
          <p14:tracePt t="155181" x="6459538" y="3100388"/>
          <p14:tracePt t="155188" x="6608763" y="3179763"/>
          <p14:tracePt t="155192" x="6759575" y="3251200"/>
          <p14:tracePt t="155205" x="6888163" y="3328988"/>
          <p14:tracePt t="155210" x="7008813" y="3400425"/>
          <p14:tracePt t="155220" x="7043738" y="3443288"/>
          <p14:tracePt t="155224" x="7143750" y="3514725"/>
          <p14:tracePt t="155236" x="7237413" y="3592513"/>
          <p14:tracePt t="155240" x="7308850" y="3678238"/>
          <p14:tracePt t="155251" x="7358063" y="3757613"/>
          <p14:tracePt t="155255" x="7407275" y="3827463"/>
          <p14:tracePt t="155270" x="7450138" y="3906838"/>
          <p14:tracePt t="155274" x="7472363" y="3992563"/>
          <p14:tracePt t="155285" x="7486650" y="4070350"/>
          <p14:tracePt t="155294" x="7486650" y="4127500"/>
          <p14:tracePt t="155298" x="7486650" y="4205288"/>
          <p14:tracePt t="155308" x="7486650" y="4276725"/>
          <p14:tracePt t="155313" x="7472363" y="4341813"/>
          <p14:tracePt t="155337" x="7286625" y="4605338"/>
          <p14:tracePt t="155349" x="7194550" y="4683125"/>
          <p14:tracePt t="155353" x="7143750" y="4705350"/>
          <p14:tracePt t="155365" x="7043738" y="4768850"/>
          <p14:tracePt t="155369" x="6943725" y="4819650"/>
          <p14:tracePt t="155382" x="6859588" y="4854575"/>
          <p14:tracePt t="155399" x="6759575" y="4883150"/>
          <p14:tracePt t="155403" x="6594475" y="4919663"/>
          <p14:tracePt t="155414" x="6523038" y="4919663"/>
          <p14:tracePt t="155418" x="6430963" y="4919663"/>
          <p14:tracePt t="155437" x="6296025" y="4905375"/>
          <p14:tracePt t="155445" x="6230938" y="4868863"/>
          <p14:tracePt t="155449" x="6159500" y="4833938"/>
          <p14:tracePt t="155462" x="6110288" y="4791075"/>
          <p14:tracePt t="155474" x="6061075" y="4754563"/>
          <p14:tracePt t="155478" x="6010275" y="4705350"/>
          <p14:tracePt t="155482" x="6010275" y="4683125"/>
          <p14:tracePt t="155496" x="5981700" y="4640263"/>
          <p14:tracePt t="155504" x="5967413" y="4605338"/>
          <p14:tracePt t="155508" x="5961063" y="4541838"/>
          <p14:tracePt t="155518" x="5961063" y="4505325"/>
          <p14:tracePt t="155522" x="5967413" y="4427538"/>
          <p14:tracePt t="155534" x="6046788" y="4305300"/>
          <p14:tracePt t="155538" x="6145213" y="4205288"/>
          <p14:tracePt t="155553" x="6281738" y="4078288"/>
          <p14:tracePt t="155561" x="6473825" y="3927475"/>
          <p14:tracePt t="155565" x="6573838" y="3841750"/>
          <p14:tracePt t="155570" x="6759575" y="3706813"/>
          <p14:tracePt t="155587" x="7158038" y="3414713"/>
          <p14:tracePt t="155594" x="7350125" y="3279775"/>
          <p14:tracePt t="155604" x="7521575" y="3151188"/>
          <p14:tracePt t="155613" x="7700963" y="3051175"/>
          <p14:tracePt t="155624" x="7850188" y="2930525"/>
          <p14:tracePt t="155629" x="8013700" y="2816225"/>
          <p14:tracePt t="155639" x="8170863" y="2687638"/>
          <p14:tracePt t="155644" x="8328025" y="2566988"/>
          <p14:tracePt t="155656" x="8477250" y="2438400"/>
          <p14:tracePt t="155660" x="8626475" y="2316163"/>
          <p14:tracePt t="155674" x="8926513" y="2052638"/>
          <p14:tracePt t="155685" x="9061450" y="1917700"/>
          <p14:tracePt t="155694" x="9212263" y="1789113"/>
          <p14:tracePt t="155698" x="9361488" y="1639888"/>
          <p14:tracePt t="155716" x="9625013" y="1376363"/>
          <p14:tracePt t="155727" x="9759950" y="1239838"/>
          <p14:tracePt t="155732" x="9910763" y="1090613"/>
          <p14:tracePt t="155746" x="10053638" y="941388"/>
          <p14:tracePt t="155751" x="10188575" y="798513"/>
          <p14:tracePt t="155755" x="10317163" y="663575"/>
          <p14:tracePt t="155765" x="10437813" y="534988"/>
          <p14:tracePt t="155777" x="10488613" y="477838"/>
          <p14:tracePt t="155781" x="10587038" y="363538"/>
          <p14:tracePt t="155791" x="10680700" y="263525"/>
          <p14:tracePt t="155796" x="10737850" y="1778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027F-63E4-E965-9AAA-1AEF5594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9B48AF4-3D24-E5D6-43D2-701F3EABA979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C751FC8-3108-0E5E-C9B9-5F438673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241ACEB9-9F40-A049-3D40-77462A17C196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F9E621-A442-2ADB-2ECA-C4915A639078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A4F8597-C497-5D13-CA91-2990E8D19E42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F56B8EC-B32A-F834-FFE8-F4D54629D4F2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7EBD56D-CDAE-F0AD-AA50-D02793EA902D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9922AC2-F864-AFA9-996F-B1E81634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オーディオ 16">
            <a:extLst>
              <a:ext uri="{FF2B5EF4-FFF2-40B4-BE49-F238E27FC236}">
                <a16:creationId xmlns:a16="http://schemas.microsoft.com/office/drawing/2014/main" id="{D14441A4-0DCA-5C98-75D8-40C324340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0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2"/>
    </mc:Choice>
    <mc:Fallback>
      <p:transition spd="slow" advTm="1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8" x="9461500" y="149225"/>
          <p14:tracePt t="1236" x="9290050" y="263525"/>
          <p14:tracePt t="1256" x="8947150" y="449263"/>
          <p14:tracePt t="1270" x="8777288" y="534988"/>
          <p14:tracePt t="1275" x="8583613" y="641350"/>
          <p14:tracePt t="1279" x="8385175" y="749300"/>
          <p14:tracePt t="1292" x="8013700" y="962025"/>
          <p14:tracePt t="1303" x="7821613" y="1062038"/>
          <p14:tracePt t="1312" x="7621588" y="1176338"/>
          <p14:tracePt t="1321" x="7450138" y="1290638"/>
          <p14:tracePt t="1326" x="7286625" y="1376363"/>
          <p14:tracePt t="1338" x="7123113" y="1476375"/>
          <p14:tracePt t="1347" x="7043738" y="1525588"/>
          <p14:tracePt t="1351" x="6908800" y="1589088"/>
          <p14:tracePt t="1361" x="6794500" y="1660525"/>
          <p14:tracePt t="1365" x="6694488" y="1717675"/>
          <p14:tracePt t="1378" x="6608763" y="1768475"/>
          <p14:tracePt t="1385" x="6530975" y="1803400"/>
          <p14:tracePt t="1394" x="6445250" y="1825625"/>
          <p14:tracePt t="1398" x="6381750" y="1854200"/>
          <p14:tracePt t="1409" x="6324600" y="1874838"/>
          <p14:tracePt t="1419" x="6259513" y="1889125"/>
          <p14:tracePt t="1425" x="6196013" y="1903413"/>
          <p14:tracePt t="1434" x="6130925" y="1917700"/>
          <p14:tracePt t="1439" x="6067425" y="1924050"/>
          <p14:tracePt t="1452" x="6018213" y="1938338"/>
          <p14:tracePt t="1462" x="5946775" y="1952625"/>
          <p14:tracePt t="1467" x="5895975" y="1952625"/>
          <p14:tracePt t="1474" x="5832475" y="1966913"/>
          <p14:tracePt t="1478" x="5781675" y="1966913"/>
          <p14:tracePt t="1495" x="5661025" y="1966913"/>
          <p14:tracePt t="1507" x="5583238" y="1966913"/>
          <p14:tracePt t="1511" x="5518150" y="1966913"/>
          <p14:tracePt t="1522" x="5468938" y="1966913"/>
          <p14:tracePt t="1527" x="5403850" y="1966913"/>
          <p14:tracePt t="1542" x="5332413" y="1966913"/>
          <p14:tracePt t="1546" x="5254625" y="1952625"/>
          <p14:tracePt t="1551" x="5133975" y="1938338"/>
          <p14:tracePt t="1569" x="4997450" y="1924050"/>
          <p14:tracePt t="1585" x="4805363" y="1924050"/>
          <p14:tracePt t="1597" x="4705350" y="1924050"/>
          <p14:tracePt t="1609" x="4533900" y="1924050"/>
          <p14:tracePt t="1621" x="4441825" y="1924050"/>
          <p14:tracePt t="1627" x="4356100" y="1917700"/>
          <p14:tracePt t="1631" x="4270375" y="1903413"/>
          <p14:tracePt t="1985" x="4292600" y="1903413"/>
          <p14:tracePt t="1996" x="4321175" y="1903413"/>
          <p14:tracePt t="2006" x="4356100" y="1889125"/>
          <p14:tracePt t="2014" x="4370388" y="1889125"/>
          <p14:tracePt t="2025" x="4421188" y="1868488"/>
          <p14:tracePt t="2029" x="4456113" y="1868488"/>
          <p14:tracePt t="2040" x="4470400" y="1854200"/>
          <p14:tracePt t="2044" x="4533900" y="1825625"/>
          <p14:tracePt t="2053" x="4570413" y="1803400"/>
          <p14:tracePt t="2067" x="4605338" y="1789113"/>
          <p14:tracePt t="2072" x="4641850" y="1768475"/>
          <p14:tracePt t="2076" x="4670425" y="1754188"/>
          <p14:tracePt t="2091" x="4733925" y="1717675"/>
          <p14:tracePt t="2104" x="4770438" y="1703388"/>
          <p14:tracePt t="2108" x="4791075" y="1689100"/>
          <p14:tracePt t="2122" x="4819650" y="1674813"/>
          <p14:tracePt t="2129" x="4841875" y="1660525"/>
          <p14:tracePt t="2135" x="4856163" y="1654175"/>
          <p14:tracePt t="2139" x="4870450" y="1654175"/>
          <p14:tracePt t="2153" x="4883150" y="1639888"/>
          <p14:tracePt t="2167" x="4891088" y="1639888"/>
          <p14:tracePt t="2195" x="4891088" y="1625600"/>
          <p14:tracePt t="2252" x="4883150" y="1625600"/>
          <p14:tracePt t="2261" x="4870450" y="1625600"/>
          <p14:tracePt t="2271" x="4856163" y="1625600"/>
          <p14:tracePt t="2281" x="4841875" y="1625600"/>
          <p14:tracePt t="2286" x="4805363" y="1625600"/>
          <p14:tracePt t="2297" x="4770438" y="1625600"/>
          <p14:tracePt t="2301" x="4733925" y="1625600"/>
          <p14:tracePt t="2313" x="4684713" y="1625600"/>
          <p14:tracePt t="2320" x="4633913" y="1625600"/>
          <p14:tracePt t="2325" x="4556125" y="1625600"/>
          <p14:tracePt t="2338" x="4491038" y="1625600"/>
          <p14:tracePt t="2342" x="4406900" y="1625600"/>
          <p14:tracePt t="2352" x="4321175" y="1625600"/>
          <p14:tracePt t="2361" x="4227513" y="1625600"/>
          <p14:tracePt t="2371" x="4156075" y="1625600"/>
          <p14:tracePt t="2375" x="4078288" y="1625600"/>
          <p14:tracePt t="2384" x="3992563" y="1625600"/>
          <p14:tracePt t="2392" x="3921125" y="1625600"/>
          <p14:tracePt t="2402" x="3857625" y="1625600"/>
          <p14:tracePt t="2406" x="3778250" y="1625600"/>
          <p14:tracePt t="2418" x="3729038" y="1625600"/>
          <p14:tracePt t="2422" x="3663950" y="1611313"/>
          <p14:tracePt t="2439" x="3614738" y="1603375"/>
          <p14:tracePt t="2446" x="3579813" y="1603375"/>
          <p14:tracePt t="2458" x="3557588" y="1589088"/>
          <p14:tracePt t="2463" x="3543300" y="1574800"/>
          <p14:tracePt t="2480" x="3514725" y="1574800"/>
          <p14:tracePt t="2493" x="3514725" y="1560513"/>
          <p14:tracePt t="2507" x="3514725" y="1554163"/>
          <p14:tracePt t="2543" x="3514725" y="1539875"/>
          <p14:tracePt t="2563" x="3543300" y="1539875"/>
          <p14:tracePt t="2571" x="3557588" y="1525588"/>
          <p14:tracePt t="2576" x="3579813" y="1525588"/>
          <p14:tracePt t="2589" x="3608388" y="1511300"/>
          <p14:tracePt t="2597" x="3643313" y="1511300"/>
          <p14:tracePt t="2602" x="3678238" y="1504950"/>
          <p14:tracePt t="2607" x="3743325" y="1504950"/>
          <p14:tracePt t="2623" x="3892550" y="1504950"/>
          <p14:tracePt t="2637" x="3978275" y="1504950"/>
          <p14:tracePt t="2643" x="4070350" y="1504950"/>
          <p14:tracePt t="2648" x="4141788" y="1504950"/>
          <p14:tracePt t="2661" x="4221163" y="1504950"/>
          <p14:tracePt t="2669" x="4306888" y="1504950"/>
          <p14:tracePt t="2685" x="4456113" y="1539875"/>
          <p14:tracePt t="2690" x="4519613" y="1560513"/>
          <p14:tracePt t="2695" x="4584700" y="1589088"/>
          <p14:tracePt t="2711" x="4691063" y="1654175"/>
          <p14:tracePt t="2727" x="4741863" y="1689100"/>
          <p14:tracePt t="2738" x="4784725" y="1717675"/>
          <p14:tracePt t="2743" x="4833938" y="1754188"/>
          <p14:tracePt t="2748" x="4870450" y="1774825"/>
          <p14:tracePt t="2753" x="4905375" y="1817688"/>
          <p14:tracePt t="2771" x="4997450" y="1889125"/>
          <p14:tracePt t="2776" x="5033963" y="1938338"/>
          <p14:tracePt t="2806" x="5133975" y="2052638"/>
          <p14:tracePt t="2810" x="5133975" y="2074863"/>
          <p14:tracePt t="2823" x="5154613" y="2117725"/>
          <p14:tracePt t="2828" x="5168900" y="2138363"/>
          <p14:tracePt t="2834" x="5183188" y="2174875"/>
          <p14:tracePt t="2849" x="5197475" y="2217738"/>
          <p14:tracePt t="2868" x="5197475" y="2238375"/>
          <p14:tracePt t="2872" x="5197475" y="2252663"/>
          <p14:tracePt t="2876" x="5197475" y="2266950"/>
          <p14:tracePt t="2884" x="5197475" y="2274888"/>
          <p14:tracePt t="2892" x="5197475" y="2287588"/>
          <p14:tracePt t="2897" x="5183188" y="2316163"/>
          <p14:tracePt t="2906" x="5168900" y="2338388"/>
          <p14:tracePt t="2914" x="5148263" y="2366963"/>
          <p14:tracePt t="2927" x="5119688" y="2387600"/>
          <p14:tracePt t="2932" x="5048250" y="2452688"/>
          <p14:tracePt t="2952" x="5005388" y="2487613"/>
          <p14:tracePt t="2956" x="4819650" y="2630488"/>
          <p14:tracePt t="2968" x="4719638" y="2701925"/>
          <p14:tracePt t="2972" x="4605338" y="2765425"/>
          <p14:tracePt t="2984" x="4541838" y="2801938"/>
          <p14:tracePt t="2988" x="4427538" y="2851150"/>
          <p14:tracePt t="2994" x="4256088" y="2944813"/>
          <p14:tracePt t="3007" x="4141788" y="2994025"/>
          <p14:tracePt t="3011" x="4078288" y="3001963"/>
          <p14:tracePt t="3019" x="3978275" y="3030538"/>
          <p14:tracePt t="3036" x="3778250" y="3051175"/>
          <p14:tracePt t="3047" x="3692525" y="3051175"/>
          <p14:tracePt t="3059" x="3608388" y="3051175"/>
          <p14:tracePt t="3063" x="3514725" y="3051175"/>
          <p14:tracePt t="3067" x="3429000" y="3044825"/>
          <p14:tracePt t="3078" x="3343275" y="3001963"/>
          <p14:tracePt t="3084" x="3265488" y="2979738"/>
          <p14:tracePt t="3095" x="3179763" y="2916238"/>
          <p14:tracePt t="3109" x="3116263" y="2879725"/>
          <p14:tracePt t="3114" x="3044825" y="2830513"/>
          <p14:tracePt t="3118" x="2979738" y="2779713"/>
          <p14:tracePt t="3125" x="2916238" y="2730500"/>
          <p14:tracePt t="3138" x="2844800" y="2679700"/>
          <p14:tracePt t="3143" x="2781300" y="2616200"/>
          <p14:tracePt t="3147" x="2716213" y="2581275"/>
          <p14:tracePt t="3160" x="2681288" y="2530475"/>
          <p14:tracePt t="3164" x="2630488" y="2487613"/>
          <p14:tracePt t="3178" x="2581275" y="2430463"/>
          <p14:tracePt t="3189" x="2566988" y="2387600"/>
          <p14:tracePt t="3202" x="2538413" y="2366963"/>
          <p14:tracePt t="3206" x="2538413" y="2338388"/>
          <p14:tracePt t="3211" x="2538413" y="2316163"/>
          <p14:tracePt t="3231" x="2538413" y="2266950"/>
          <p14:tracePt t="3239" x="2538413" y="2224088"/>
          <p14:tracePt t="3244" x="2587625" y="2174875"/>
          <p14:tracePt t="3257" x="2638425" y="2124075"/>
          <p14:tracePt t="3261" x="2716213" y="2066925"/>
          <p14:tracePt t="3273" x="2795588" y="2003425"/>
          <p14:tracePt t="3290" x="2901950" y="1938338"/>
          <p14:tracePt t="3296" x="3151188" y="1803400"/>
          <p14:tracePt t="3302" x="3279775" y="1739900"/>
          <p14:tracePt t="3314" x="3414713" y="1689100"/>
          <p14:tracePt t="3319" x="3557588" y="1625600"/>
          <p14:tracePt t="3325" x="3692525" y="1603375"/>
          <p14:tracePt t="3359" x="4127500" y="1511300"/>
          <p14:tracePt t="3367" x="4241800" y="1511300"/>
          <p14:tracePt t="3378" x="4341813" y="1511300"/>
          <p14:tracePt t="3384" x="4441825" y="1511300"/>
          <p14:tracePt t="3389" x="4533900" y="1511300"/>
          <p14:tracePt t="3412" x="4770438" y="1554163"/>
          <p14:tracePt t="3424" x="4833938" y="1574800"/>
          <p14:tracePt t="3435" x="4891088" y="1603375"/>
          <p14:tracePt t="3439" x="4940300" y="1639888"/>
          <p14:tracePt t="3458" x="4997450" y="1674813"/>
          <p14:tracePt t="3462" x="5097463" y="1768475"/>
          <p14:tracePt t="3469" x="5119688" y="1817688"/>
          <p14:tracePt t="3482" x="5168900" y="1868488"/>
          <p14:tracePt t="3492" x="5205413" y="1917700"/>
          <p14:tracePt t="3495" x="5219700" y="1952625"/>
          <p14:tracePt t="3508" x="5233988" y="1974850"/>
          <p14:tracePt t="3512" x="5254625" y="2024063"/>
          <p14:tracePt t="3525" x="5268913" y="2052638"/>
          <p14:tracePt t="3529" x="5268913" y="2089150"/>
          <p14:tracePt t="3535" x="5283200" y="2117725"/>
          <p14:tracePt t="3552" x="5283200" y="2152650"/>
          <p14:tracePt t="3560" x="5283200" y="2174875"/>
          <p14:tracePt t="3565" x="5283200" y="2217738"/>
          <p14:tracePt t="3573" x="5268913" y="2238375"/>
          <p14:tracePt t="3578" x="5248275" y="2274888"/>
          <p14:tracePt t="3582" x="5219700" y="2301875"/>
          <p14:tracePt t="3604" x="5083175" y="2401888"/>
          <p14:tracePt t="3608" x="5005388" y="2452688"/>
          <p14:tracePt t="3620" x="4919663" y="2501900"/>
          <p14:tracePt t="3624" x="4805363" y="2552700"/>
          <p14:tracePt t="3634" x="4684713" y="2587625"/>
          <p14:tracePt t="3645" x="4556125" y="2630488"/>
          <p14:tracePt t="3660" x="4421188" y="2667000"/>
          <p14:tracePt t="3665" x="4141788" y="2730500"/>
          <p14:tracePt t="3676" x="3992563" y="2730500"/>
          <p14:tracePt t="3681" x="3921125" y="2736850"/>
          <p14:tracePt t="3692" x="3792538" y="2736850"/>
          <p14:tracePt t="3707" x="3678238" y="2736850"/>
          <p14:tracePt t="3715" x="3479800" y="2736850"/>
          <p14:tracePt t="3719" x="3394075" y="2730500"/>
          <p14:tracePt t="3730" x="3314700" y="2701925"/>
          <p14:tracePt t="3736" x="3251200" y="2667000"/>
          <p14:tracePt t="3747" x="3201988" y="2630488"/>
          <p14:tracePt t="3750" x="3151188" y="2587625"/>
          <p14:tracePt t="3763" x="3116263" y="2566988"/>
          <p14:tracePt t="3771" x="3101975" y="2538413"/>
          <p14:tracePt t="3779" x="3079750" y="2516188"/>
          <p14:tracePt t="3797" x="3065463" y="2481263"/>
          <p14:tracePt t="3802" x="3044825" y="2416175"/>
          <p14:tracePt t="3813" x="3044825" y="2387600"/>
          <p14:tracePt t="3821" x="3044825" y="2366963"/>
          <p14:tracePt t="3826" x="3044825" y="2338388"/>
          <p14:tracePt t="3834" x="3044825" y="2316163"/>
          <p14:tracePt t="3859" x="3044825" y="2274888"/>
          <p14:tracePt t="3864" x="3094038" y="2189163"/>
          <p14:tracePt t="3868" x="3144838" y="2138363"/>
          <p14:tracePt t="3871" x="3216275" y="2089150"/>
          <p14:tracePt t="3885" x="3300413" y="2017713"/>
          <p14:tracePt t="3896" x="3414713" y="1938338"/>
          <p14:tracePt t="3900" x="3514725" y="1868488"/>
          <p14:tracePt t="3903" x="3657600" y="1789113"/>
          <p14:tracePt t="3915" x="3806825" y="1703388"/>
          <p14:tracePt t="3920" x="3929063" y="1639888"/>
          <p14:tracePt t="3936" x="4206875" y="1525588"/>
          <p14:tracePt t="3945" x="4321175" y="1476375"/>
          <p14:tracePt t="3955" x="4441825" y="1439863"/>
          <p14:tracePt t="3963" x="4584700" y="1425575"/>
          <p14:tracePt t="3974" x="4684713" y="1411288"/>
          <p14:tracePt t="3986" x="4756150" y="1411288"/>
          <p14:tracePt t="3990" x="4856163" y="1411288"/>
          <p14:tracePt t="3994" x="5054600" y="1411288"/>
          <p14:tracePt t="4005" x="5105400" y="1411288"/>
          <p14:tracePt t="4009" x="5205413" y="1425575"/>
          <p14:tracePt t="4029" x="5397500" y="1490663"/>
          <p14:tracePt t="4034" x="5454650" y="1511300"/>
          <p14:tracePt t="4045" x="5518150" y="1554163"/>
          <p14:tracePt t="4053" x="5597525" y="1589088"/>
          <p14:tracePt t="4058" x="5646738" y="1625600"/>
          <p14:tracePt t="4080" x="5746750" y="1703388"/>
          <p14:tracePt t="4084" x="5795963" y="1739900"/>
          <p14:tracePt t="4095" x="5846763" y="1789113"/>
          <p14:tracePt t="4103" x="5895975" y="1825625"/>
          <p14:tracePt t="4107" x="5932488" y="1874838"/>
          <p14:tracePt t="4127" x="6018213" y="1989138"/>
          <p14:tracePt t="4131" x="6046788" y="2038350"/>
          <p14:tracePt t="4143" x="6067425" y="2089150"/>
          <p14:tracePt t="4148" x="6110288" y="2152650"/>
          <p14:tracePt t="4162" x="6130925" y="2203450"/>
          <p14:tracePt t="4168" x="6145213" y="2252663"/>
          <p14:tracePt t="4172" x="6159500" y="2301875"/>
          <p14:tracePt t="4182" x="6173788" y="2352675"/>
          <p14:tracePt t="4187" x="6181725" y="2387600"/>
          <p14:tracePt t="4209" x="6181725" y="2452688"/>
          <p14:tracePt t="4214" x="6181725" y="2466975"/>
          <p14:tracePt t="4218" x="6181725" y="2501900"/>
          <p14:tracePt t="4228" x="6181725" y="2530475"/>
          <p14:tracePt t="4235" x="6181725" y="2538413"/>
          <p14:tracePt t="4249" x="6181725" y="2552700"/>
          <p14:tracePt t="4253" x="6181725" y="2581275"/>
          <p14:tracePt t="4262" x="6173788" y="2587625"/>
          <p14:tracePt t="4272" x="6159500" y="2601913"/>
          <p14:tracePt t="4277" x="6130925" y="2630488"/>
          <p14:tracePt t="4289" x="6110288" y="2652713"/>
          <p14:tracePt t="4294" x="6067425" y="2679700"/>
          <p14:tracePt t="4305" x="6032500" y="2701925"/>
          <p14:tracePt t="4310" x="5981700" y="2730500"/>
          <p14:tracePt t="4321" x="5918200" y="2751138"/>
          <p14:tracePt t="4326" x="5846763" y="2779713"/>
          <p14:tracePt t="4336" x="5781675" y="2801938"/>
          <p14:tracePt t="4354" x="5695950" y="2816225"/>
          <p14:tracePt t="4358" x="5483225" y="2851150"/>
          <p14:tracePt t="4365" x="5397500" y="2851150"/>
          <p14:tracePt t="4376" x="5297488" y="2865438"/>
          <p14:tracePt t="4384" x="5197475" y="2879725"/>
          <p14:tracePt t="4398" x="5105400" y="2879725"/>
          <p14:tracePt t="4402" x="4997450" y="2879725"/>
          <p14:tracePt t="4406" x="4905375" y="2879725"/>
          <p14:tracePt t="4415" x="4805363" y="2879725"/>
          <p14:tracePt t="4419" x="4719638" y="2879725"/>
          <p14:tracePt t="4430" x="4633913" y="2879725"/>
          <p14:tracePt t="4444" x="4456113" y="2879725"/>
          <p14:tracePt t="4455" x="4378325" y="2865438"/>
          <p14:tracePt t="4464" x="4292600" y="2851150"/>
          <p14:tracePt t="4472" x="4206875" y="2836863"/>
          <p14:tracePt t="4476" x="4127500" y="2830513"/>
          <p14:tracePt t="4496" x="3978275" y="2801938"/>
          <p14:tracePt t="4501" x="3906838" y="2779713"/>
          <p14:tracePt t="4513" x="3829050" y="2765425"/>
          <p14:tracePt t="4518" x="3757613" y="2736850"/>
          <p14:tracePt t="4531" x="3692525" y="2716213"/>
          <p14:tracePt t="4536" x="3629025" y="2687638"/>
          <p14:tracePt t="4557" x="3565525" y="2667000"/>
          <p14:tracePt t="5152" x="3557588" y="2667000"/>
          <p14:tracePt t="5172" x="3543300" y="2667000"/>
          <p14:tracePt t="5204" x="3529013" y="2667000"/>
          <p14:tracePt t="5289" x="3529013" y="2652713"/>
          <p14:tracePt t="5506" x="3514725" y="2652713"/>
          <p14:tracePt t="5524" x="3494088" y="2652713"/>
          <p14:tracePt t="5534" x="3479800" y="2638425"/>
          <p14:tracePt t="5540" x="3443288" y="2638425"/>
          <p14:tracePt t="5551" x="3408363" y="2630488"/>
          <p14:tracePt t="5558" x="3365500" y="2601913"/>
          <p14:tracePt t="5564" x="3328988" y="2601913"/>
          <p14:tracePt t="5575" x="3279775" y="2581275"/>
          <p14:tracePt t="5584" x="3230563" y="2552700"/>
          <p14:tracePt t="5588" x="3165475" y="2530475"/>
          <p14:tracePt t="5597" x="3101975" y="2501900"/>
          <p14:tracePt t="5607" x="3051175" y="2481263"/>
          <p14:tracePt t="5614" x="3001963" y="2452688"/>
          <p14:tracePt t="5628" x="2944813" y="2416175"/>
          <p14:tracePt t="5632" x="2894013" y="2387600"/>
          <p14:tracePt t="5639" x="2844800" y="2352675"/>
          <p14:tracePt t="5650" x="2801938" y="2316163"/>
          <p14:tracePt t="5659" x="2795588" y="2301875"/>
          <p14:tracePt t="5663" x="2767013" y="2266950"/>
          <p14:tracePt t="5676" x="2730500" y="2174875"/>
          <p14:tracePt t="5688" x="2716213" y="2138363"/>
          <p14:tracePt t="5695" x="2716213" y="2103438"/>
          <p14:tracePt t="5704" x="2716213" y="2066925"/>
          <p14:tracePt t="5712" x="2716213" y="2024063"/>
          <p14:tracePt t="5724" x="2738438" y="1952625"/>
          <p14:tracePt t="5728" x="2795588" y="1889125"/>
          <p14:tracePt t="5738" x="2851150" y="1803400"/>
          <p14:tracePt t="5742" x="2944813" y="1725613"/>
          <p14:tracePt t="5751" x="3051175" y="1625600"/>
          <p14:tracePt t="5763" x="3179763" y="1525588"/>
          <p14:tracePt t="5775" x="3314700" y="1439863"/>
          <p14:tracePt t="5778" x="3479800" y="1339850"/>
          <p14:tracePt t="5782" x="3657600" y="1254125"/>
          <p14:tracePt t="5797" x="3806825" y="1176338"/>
          <p14:tracePt t="5801" x="3992563" y="1112838"/>
          <p14:tracePt t="5805" x="4178300" y="1047750"/>
          <p14:tracePt t="5818" x="4370388" y="998538"/>
          <p14:tracePt t="5822" x="4556125" y="962025"/>
          <p14:tracePt t="5838" x="4933950" y="927100"/>
          <p14:tracePt t="5851" x="5097463" y="927100"/>
          <p14:tracePt t="5855" x="5254625" y="927100"/>
          <p14:tracePt t="5864" x="5403850" y="927100"/>
          <p14:tracePt t="5880" x="5561013" y="927100"/>
          <p14:tracePt t="5889" x="5846763" y="927100"/>
          <p14:tracePt t="5898" x="5895975" y="941388"/>
          <p14:tracePt t="5914" x="6010275" y="947738"/>
          <p14:tracePt t="5920" x="6096000" y="990600"/>
          <p14:tracePt t="5924" x="6181725" y="1012825"/>
          <p14:tracePt t="5928" x="6281738" y="1041400"/>
          <p14:tracePt t="5947" x="6430963" y="1112838"/>
          <p14:tracePt t="5955" x="6508750" y="1154113"/>
          <p14:tracePt t="5963" x="6559550" y="1176338"/>
          <p14:tracePt t="5974" x="6608763" y="1204913"/>
          <p14:tracePt t="5978" x="6659563" y="1225550"/>
          <p14:tracePt t="5985" x="6673850" y="1254125"/>
          <p14:tracePt t="5996" x="6708775" y="1276350"/>
          <p14:tracePt t="6001" x="6737350" y="1304925"/>
          <p14:tracePt t="6015" x="6788150" y="1339850"/>
          <p14:tracePt t="6026" x="6808788" y="1362075"/>
          <p14:tracePt t="6034" x="6823075" y="1376363"/>
          <p14:tracePt t="6044" x="6837363" y="1404938"/>
          <p14:tracePt t="6048" x="6845300" y="1411288"/>
          <p14:tracePt t="6056" x="6845300" y="1439863"/>
          <p14:tracePt t="6070" x="6859588" y="1454150"/>
          <p14:tracePt t="6084" x="6859588" y="1462088"/>
          <p14:tracePt t="6091" x="6859588" y="1476375"/>
          <p14:tracePt t="6095" x="6859588" y="1490663"/>
          <p14:tracePt t="6115" x="6859588" y="1504950"/>
          <p14:tracePt t="6130" x="6845300" y="1511300"/>
          <p14:tracePt t="6141" x="6837363" y="1525588"/>
          <p14:tracePt t="6145" x="6808788" y="1539875"/>
          <p14:tracePt t="6157" x="6788150" y="1554163"/>
          <p14:tracePt t="6171" x="6673850" y="1625600"/>
          <p14:tracePt t="6180" x="6608763" y="1654175"/>
          <p14:tracePt t="6187" x="6523038" y="1703388"/>
          <p14:tracePt t="6197" x="6424613" y="1754188"/>
          <p14:tracePt t="6208" x="6310313" y="1803400"/>
          <p14:tracePt t="6212" x="6196013" y="1839913"/>
          <p14:tracePt t="6222" x="6067425" y="1889125"/>
          <p14:tracePt t="6226" x="5946775" y="1924050"/>
          <p14:tracePt t="6241" x="5668963" y="1989138"/>
          <p14:tracePt t="6254" x="5532438" y="2024063"/>
          <p14:tracePt t="6258" x="5397500" y="2052638"/>
          <p14:tracePt t="6269" x="5248275" y="2074863"/>
          <p14:tracePt t="6274" x="5068888" y="2089150"/>
          <p14:tracePt t="6287" x="4919663" y="2103438"/>
          <p14:tracePt t="6291" x="4756150" y="2117725"/>
          <p14:tracePt t="6302" x="4584700" y="2124075"/>
          <p14:tracePt t="6306" x="4421188" y="2138363"/>
          <p14:tracePt t="6319" x="4241800" y="2138363"/>
          <p14:tracePt t="6324" x="4078288" y="2138363"/>
          <p14:tracePt t="6339" x="3757613" y="2138363"/>
          <p14:tracePt t="6349" x="3614738" y="2138363"/>
          <p14:tracePt t="6356" x="3465513" y="2138363"/>
          <p14:tracePt t="6365" x="3343275" y="2138363"/>
          <p14:tracePt t="6381" x="3151188" y="2103438"/>
          <p14:tracePt t="6391" x="3065463" y="2089150"/>
          <p14:tracePt t="6395" x="2965450" y="2066925"/>
          <p14:tracePt t="6412" x="2830513" y="2003425"/>
          <p14:tracePt t="6422" x="2781300" y="1974850"/>
          <p14:tracePt t="6431" x="2730500" y="1938338"/>
          <p14:tracePt t="6435" x="2701925" y="1903413"/>
          <p14:tracePt t="6445" x="2681288" y="1874838"/>
          <p14:tracePt t="6456" x="2667000" y="1839913"/>
          <p14:tracePt t="6460" x="2667000" y="1817688"/>
          <p14:tracePt t="6470" x="2652713" y="1789113"/>
          <p14:tracePt t="6480" x="2652713" y="1739900"/>
          <p14:tracePt t="6485" x="2652713" y="1703388"/>
          <p14:tracePt t="6494" x="2652713" y="1660525"/>
          <p14:tracePt t="6498" x="2652713" y="1625600"/>
          <p14:tracePt t="6508" x="2667000" y="1574800"/>
          <p14:tracePt t="6520" x="2687638" y="1525588"/>
          <p14:tracePt t="6524" x="2752725" y="1454150"/>
          <p14:tracePt t="6534" x="2816225" y="1390650"/>
          <p14:tracePt t="6539" x="2894013" y="1339850"/>
          <p14:tracePt t="6554" x="3001963" y="1276350"/>
          <p14:tracePt t="6563" x="3101975" y="1225550"/>
          <p14:tracePt t="6568" x="3201988" y="1190625"/>
          <p14:tracePt t="6572" x="3343275" y="1141413"/>
          <p14:tracePt t="6587" x="3479800" y="1112838"/>
          <p14:tracePt t="6595" x="3629025" y="1076325"/>
          <p14:tracePt t="6602" x="3763963" y="1047750"/>
          <p14:tracePt t="6605" x="3906838" y="1027113"/>
          <p14:tracePt t="6619" x="4192588" y="998538"/>
          <p14:tracePt t="6630" x="4341813" y="998538"/>
          <p14:tracePt t="6640" x="4484688" y="998538"/>
          <p14:tracePt t="6651" x="4633913" y="998538"/>
          <p14:tracePt t="6655" x="4770438" y="998538"/>
          <p14:tracePt t="6660" x="4905375" y="998538"/>
          <p14:tracePt t="6670" x="5048250" y="998538"/>
          <p14:tracePt t="6680" x="5097463" y="1012825"/>
          <p14:tracePt t="6688" x="5219700" y="1047750"/>
          <p14:tracePt t="6696" x="5318125" y="1076325"/>
          <p14:tracePt t="6708" x="5503863" y="1141413"/>
          <p14:tracePt t="6712" x="5561013" y="1162050"/>
          <p14:tracePt t="6717" x="5646738" y="1204913"/>
          <p14:tracePt t="6730" x="5732463" y="1239838"/>
          <p14:tracePt t="6734" x="5810250" y="1290638"/>
          <p14:tracePt t="6756" x="5961063" y="1390650"/>
          <p14:tracePt t="6759" x="6018213" y="1425575"/>
          <p14:tracePt t="6768" x="6067425" y="1462088"/>
          <p14:tracePt t="6772" x="6124575" y="1511300"/>
          <p14:tracePt t="6786" x="6159500" y="1560513"/>
          <p14:tracePt t="6798" x="6196013" y="1603375"/>
          <p14:tracePt t="6802" x="6230938" y="1654175"/>
          <p14:tracePt t="6806" x="6259513" y="1689100"/>
          <p14:tracePt t="6819" x="6281738" y="1739900"/>
          <p14:tracePt t="6832" x="6310313" y="1825625"/>
          <p14:tracePt t="6837" x="6324600" y="1874838"/>
          <p14:tracePt t="6852" x="6330950" y="1924050"/>
          <p14:tracePt t="6858" x="6330950" y="1974850"/>
          <p14:tracePt t="6869" x="6345238" y="2017713"/>
          <p14:tracePt t="6873" x="6345238" y="2066925"/>
          <p14:tracePt t="6877" x="6345238" y="2103438"/>
          <p14:tracePt t="6890" x="6345238" y="2138363"/>
          <p14:tracePt t="6902" x="6330950" y="2174875"/>
          <p14:tracePt t="6907" x="6310313" y="2217738"/>
          <p14:tracePt t="6912" x="6281738" y="2252663"/>
          <p14:tracePt t="6924" x="6259513" y="2274888"/>
          <p14:tracePt t="6929" x="6230938" y="2316163"/>
          <p14:tracePt t="6937" x="6196013" y="2352675"/>
          <p14:tracePt t="6948" x="6159500" y="2387600"/>
          <p14:tracePt t="6952" x="6110288" y="2416175"/>
          <p14:tracePt t="6968" x="5995988" y="2466975"/>
          <p14:tracePt t="6977" x="5932488" y="2487613"/>
          <p14:tracePt t="6988" x="5861050" y="2516188"/>
          <p14:tracePt t="6993" x="5767388" y="2538413"/>
          <p14:tracePt t="7012" x="5683250" y="2552700"/>
          <p14:tracePt t="7018" x="5446713" y="2587625"/>
          <p14:tracePt t="7022" x="5332413" y="2601913"/>
          <p14:tracePt t="7036" x="5219700" y="2601913"/>
          <p14:tracePt t="7041" x="5097463" y="2630488"/>
          <p14:tracePt t="7053" x="4968875" y="2638425"/>
          <p14:tracePt t="7058" x="4841875" y="2652713"/>
          <p14:tracePt t="7082" x="4719638" y="2667000"/>
          <p14:tracePt t="7087" x="4541838" y="2679700"/>
          <p14:tracePt t="7091" x="4427538" y="2679700"/>
          <p14:tracePt t="7095" x="4321175" y="2679700"/>
          <p14:tracePt t="7118" x="4141788" y="2679700"/>
          <p14:tracePt t="7130" x="4070350" y="2679700"/>
          <p14:tracePt t="7134" x="3992563" y="2679700"/>
          <p14:tracePt t="7138" x="3943350" y="2679700"/>
          <p14:tracePt t="7147" x="3878263" y="2652713"/>
          <p14:tracePt t="7152" x="3863975" y="2638425"/>
          <p14:tracePt t="7165" x="3814763" y="2638425"/>
          <p14:tracePt t="7169" x="3778250" y="2616200"/>
          <p14:tracePt t="7178" x="3757613" y="2601913"/>
          <p14:tracePt t="7189" x="3729038" y="2587625"/>
          <p14:tracePt t="7196" x="3706813" y="2581275"/>
          <p14:tracePt t="7201" x="3692525" y="2566988"/>
          <p14:tracePt t="7213" x="3663950" y="2552700"/>
          <p14:tracePt t="7218" x="3657600" y="2538413"/>
          <p14:tracePt t="7239" x="3629025" y="2516188"/>
          <p14:tracePt t="7243" x="3614738" y="2501900"/>
          <p14:tracePt t="7252" x="3608388" y="2487613"/>
          <p14:tracePt t="7256" x="3594100" y="2481263"/>
          <p14:tracePt t="7268" x="3579813" y="2466975"/>
          <p14:tracePt t="7272" x="3579813" y="2452688"/>
          <p14:tracePt t="7287" x="3565525" y="2438400"/>
          <p14:tracePt t="8617" x="3565525" y="2430463"/>
          <p14:tracePt t="8629" x="3565525" y="2416175"/>
          <p14:tracePt t="8638" x="3557588" y="2401888"/>
          <p14:tracePt t="8653" x="3557588" y="2387600"/>
          <p14:tracePt t="8657" x="3557588" y="2366963"/>
          <p14:tracePt t="8660" x="3557588" y="2352675"/>
          <p14:tracePt t="8670" x="3543300" y="2338388"/>
          <p14:tracePt t="8679" x="3543300" y="2316163"/>
          <p14:tracePt t="8684" x="3543300" y="2301875"/>
          <p14:tracePt t="8693" x="3543300" y="2274888"/>
          <p14:tracePt t="8701" x="3543300" y="2266950"/>
          <p14:tracePt t="8710" x="3543300" y="2252663"/>
          <p14:tracePt t="8720" x="3543300" y="2224088"/>
          <p14:tracePt t="8724" x="3557588" y="2217738"/>
          <p14:tracePt t="8734" x="3579813" y="2189163"/>
          <p14:tracePt t="8742" x="3594100" y="2174875"/>
          <p14:tracePt t="8756" x="3657600" y="2138363"/>
          <p14:tracePt t="8769" x="3706813" y="2117725"/>
          <p14:tracePt t="8778" x="3757613" y="2089150"/>
          <p14:tracePt t="8782" x="3806825" y="2066925"/>
          <p14:tracePt t="8793" x="3857625" y="2052638"/>
          <p14:tracePt t="8797" x="3921125" y="2038350"/>
          <p14:tracePt t="8809" x="3971925" y="2017713"/>
          <p14:tracePt t="8813" x="4021138" y="2003425"/>
          <p14:tracePt t="8825" x="4070350" y="1989138"/>
          <p14:tracePt t="8829" x="4121150" y="1989138"/>
          <p14:tracePt t="8842" x="4178300" y="1974850"/>
          <p14:tracePt t="8846" x="4227513" y="1974850"/>
          <p14:tracePt t="8861" x="4278313" y="1974850"/>
          <p14:tracePt t="8869" x="4392613" y="1974850"/>
          <p14:tracePt t="8880" x="4456113" y="1974850"/>
          <p14:tracePt t="8888" x="4505325" y="1974850"/>
          <p14:tracePt t="8901" x="4633913" y="1974850"/>
          <p14:tracePt t="8913" x="4691063" y="1989138"/>
          <p14:tracePt t="8918" x="4741863" y="2017713"/>
          <p14:tracePt t="8938" x="4841875" y="2052638"/>
          <p14:tracePt t="8942" x="4891088" y="2066925"/>
          <p14:tracePt t="8955" x="4933950" y="2089150"/>
          <p14:tracePt t="8968" x="4954588" y="2117725"/>
          <p14:tracePt t="8972" x="4983163" y="2124075"/>
          <p14:tracePt t="8979" x="5033963" y="2152650"/>
          <p14:tracePt t="8984" x="5048250" y="2166938"/>
          <p14:tracePt t="8988" x="5068888" y="2189163"/>
          <p14:tracePt t="9003" x="5083175" y="2217738"/>
          <p14:tracePt t="9008" x="5105400" y="2238375"/>
          <p14:tracePt t="9012" x="5133975" y="2266950"/>
          <p14:tracePt t="9026" x="5148263" y="2287588"/>
          <p14:tracePt t="9030" x="5154613" y="2316163"/>
          <p14:tracePt t="9042" x="5168900" y="2338388"/>
          <p14:tracePt t="9046" x="5168900" y="2366963"/>
          <p14:tracePt t="9059" x="5183188" y="2387600"/>
          <p14:tracePt t="9063" x="5183188" y="2416175"/>
          <p14:tracePt t="9075" x="5197475" y="2430463"/>
          <p14:tracePt t="9090" x="5197475" y="2481263"/>
          <p14:tracePt t="9094" x="5197475" y="2501900"/>
          <p14:tracePt t="9107" x="5197475" y="2516188"/>
          <p14:tracePt t="9118" x="5168900" y="2552700"/>
          <p14:tracePt t="9122" x="5154613" y="2581275"/>
          <p14:tracePt t="9125" x="5133975" y="2587625"/>
          <p14:tracePt t="9139" x="5105400" y="2616200"/>
          <p14:tracePt t="9147" x="5068888" y="2638425"/>
          <p14:tracePt t="9152" x="5033963" y="2652713"/>
          <p14:tracePt t="9165" x="4983163" y="2679700"/>
          <p14:tracePt t="9170" x="4940300" y="2701925"/>
          <p14:tracePt t="9176" x="4891088" y="2701925"/>
          <p14:tracePt t="9189" x="4856163" y="2716213"/>
          <p14:tracePt t="9193" x="4791075" y="2730500"/>
          <p14:tracePt t="9201" x="4756150" y="2736850"/>
          <p14:tracePt t="9212" x="4733925" y="2736850"/>
          <p14:tracePt t="9218" x="4670425" y="2751138"/>
          <p14:tracePt t="9222" x="4619625" y="2751138"/>
          <p14:tracePt t="9236" x="4584700" y="2751138"/>
          <p14:tracePt t="9241" x="4541838" y="2751138"/>
          <p14:tracePt t="9256" x="4456113" y="2751138"/>
          <p14:tracePt t="9268" x="4441825" y="2736850"/>
          <p14:tracePt t="9272" x="4378325" y="2716213"/>
          <p14:tracePt t="9287" x="4341813" y="2701925"/>
          <p14:tracePt t="9291" x="4327525" y="2687638"/>
          <p14:tracePt t="9295" x="4292600" y="2679700"/>
          <p14:tracePt t="9308" x="4270375" y="2652713"/>
          <p14:tracePt t="9312" x="4241800" y="2638425"/>
          <p14:tracePt t="9319" x="4206875" y="2601913"/>
          <p14:tracePt t="9337" x="4178300" y="2566988"/>
          <p14:tracePt t="9346" x="4156075" y="2530475"/>
          <p14:tracePt t="9355" x="4141788" y="2501900"/>
          <p14:tracePt t="9368" x="4141788" y="2481263"/>
          <p14:tracePt t="9372" x="4127500" y="2452688"/>
          <p14:tracePt t="9383" x="4127500" y="2401888"/>
          <p14:tracePt t="9387" x="4121150" y="2366963"/>
          <p14:tracePt t="9397" x="4121150" y="2330450"/>
          <p14:tracePt t="9402" x="4121150" y="2316163"/>
          <p14:tracePt t="9419" x="4121150" y="2224088"/>
          <p14:tracePt t="9423" x="4121150" y="2189163"/>
          <p14:tracePt t="9435" x="4127500" y="2152650"/>
          <p14:tracePt t="9445" x="4141788" y="2117725"/>
          <p14:tracePt t="9456" x="4170363" y="2074863"/>
          <p14:tracePt t="9460" x="4206875" y="2024063"/>
          <p14:tracePt t="9464" x="4278313" y="1952625"/>
          <p14:tracePt t="9478" x="4341813" y="1903413"/>
          <p14:tracePt t="9489" x="4427538" y="1839913"/>
          <p14:tracePt t="9493" x="4533900" y="1768475"/>
          <p14:tracePt t="9497" x="4641850" y="1717675"/>
          <p14:tracePt t="9510" x="4770438" y="1654175"/>
          <p14:tracePt t="9519" x="4919663" y="1603375"/>
          <p14:tracePt t="9523" x="5068888" y="1560513"/>
          <p14:tracePt t="9534" x="5205413" y="1539875"/>
          <p14:tracePt t="9538" x="5354638" y="1511300"/>
          <p14:tracePt t="9546" x="5503863" y="1511300"/>
          <p14:tracePt t="9556" x="5646738" y="1511300"/>
          <p14:tracePt t="9566" x="5710238" y="1511300"/>
          <p14:tracePt t="9571" x="5832475" y="1511300"/>
          <p14:tracePt t="9585" x="5932488" y="1511300"/>
          <p14:tracePt t="9589" x="6032500" y="1539875"/>
          <p14:tracePt t="9593" x="6130925" y="1560513"/>
          <p14:tracePt t="9605" x="6210300" y="1603375"/>
          <p14:tracePt t="9610" x="6273800" y="1639888"/>
          <p14:tracePt t="9622" x="6345238" y="1674813"/>
          <p14:tracePt t="9637" x="6396038" y="1717675"/>
          <p14:tracePt t="9641" x="6459538" y="1754188"/>
          <p14:tracePt t="9645" x="6496050" y="1774825"/>
          <p14:tracePt t="9649" x="6545263" y="1825625"/>
          <p14:tracePt t="9663" x="6580188" y="1868488"/>
          <p14:tracePt t="9674" x="6608763" y="1917700"/>
          <p14:tracePt t="9678" x="6645275" y="1952625"/>
          <p14:tracePt t="9681" x="6673850" y="2017713"/>
          <p14:tracePt t="9699" x="6688138" y="2066925"/>
          <p14:tracePt t="9703" x="6708775" y="2117725"/>
          <p14:tracePt t="9710" x="6723063" y="2174875"/>
          <p14:tracePt t="9714" x="6723063" y="2238375"/>
          <p14:tracePt t="9726" x="6737350" y="2301875"/>
          <p14:tracePt t="9734" x="6737350" y="2381250"/>
          <p14:tracePt t="9742" x="6737350" y="2438400"/>
          <p14:tracePt t="9755" x="6737350" y="2501900"/>
          <p14:tracePt t="9759" x="6723063" y="2552700"/>
          <p14:tracePt t="9763" x="6708775" y="2601913"/>
          <p14:tracePt t="9776" x="6688138" y="2652713"/>
          <p14:tracePt t="9780" x="6645275" y="2687638"/>
          <p14:tracePt t="9805" x="6623050" y="2730500"/>
          <p14:tracePt t="9810" x="6559550" y="2787650"/>
          <p14:tracePt t="9813" x="6523038" y="2816225"/>
          <p14:tracePt t="9820" x="6481763" y="2836863"/>
          <p14:tracePt t="9835" x="6445250" y="2865438"/>
          <p14:tracePt t="9850" x="6396038" y="2879725"/>
          <p14:tracePt t="9854" x="6324600" y="2901950"/>
          <p14:tracePt t="9864" x="6273800" y="2901950"/>
          <p14:tracePt t="9868" x="6230938" y="2916238"/>
          <p14:tracePt t="9885" x="6124575" y="2930525"/>
          <p14:tracePt t="9897" x="6067425" y="2930525"/>
          <p14:tracePt t="9901" x="6010275" y="2930525"/>
          <p14:tracePt t="9912" x="5946775" y="2930525"/>
          <p14:tracePt t="9918" x="5895975" y="2930525"/>
          <p14:tracePt t="9925" x="5832475" y="2930525"/>
          <p14:tracePt t="9935" x="5767388" y="2916238"/>
          <p14:tracePt t="9949" x="5710238" y="2901950"/>
          <p14:tracePt t="9954" x="5661025" y="2894013"/>
          <p14:tracePt t="9958" x="5611813" y="2865438"/>
          <p14:tracePt t="9963" x="5583238" y="2865438"/>
          <p14:tracePt t="9977" x="5546725" y="2836863"/>
          <p14:tracePt t="9981" x="5518150" y="2830513"/>
          <p14:tracePt t="9994" x="5497513" y="2816225"/>
          <p14:tracePt t="9998" x="5483225" y="2801938"/>
          <p14:tracePt t="10017" x="5483225" y="2787650"/>
          <p14:tracePt t="10021" x="5483225" y="2779713"/>
          <p14:tracePt t="10032" x="5483225" y="2765425"/>
          <p14:tracePt t="10046" x="5483225" y="2751138"/>
          <p14:tracePt t="10060" x="5497513" y="2736850"/>
          <p14:tracePt t="10064" x="5518150" y="2730500"/>
          <p14:tracePt t="10075" x="5561013" y="2701925"/>
          <p14:tracePt t="10082" x="5632450" y="2679700"/>
          <p14:tracePt t="10086" x="5718175" y="2652713"/>
          <p14:tracePt t="10095" x="5810250" y="2630488"/>
          <p14:tracePt t="10108" x="5861050" y="2616200"/>
          <p14:tracePt t="10112" x="6018213" y="2587625"/>
          <p14:tracePt t="10123" x="6096000" y="2581275"/>
          <p14:tracePt t="10131" x="6273800" y="2566988"/>
          <p14:tracePt t="10135" x="6396038" y="2552700"/>
          <p14:tracePt t="10148" x="6459538" y="2552700"/>
          <p14:tracePt t="10152" x="6559550" y="2552700"/>
          <p14:tracePt t="10162" x="6673850" y="2552700"/>
          <p14:tracePt t="10177" x="6788150" y="2552700"/>
          <p14:tracePt t="10181" x="6894513" y="2552700"/>
          <p14:tracePt t="10186" x="6986588" y="2552700"/>
          <p14:tracePt t="10190" x="7086600" y="2552700"/>
          <p14:tracePt t="10201" x="7186613" y="2566988"/>
          <p14:tracePt t="10216" x="7258050" y="2581275"/>
          <p14:tracePt t="10219" x="7335838" y="2587625"/>
          <p14:tracePt t="10223" x="7400925" y="2601913"/>
          <p14:tracePt t="10237" x="7458075" y="2616200"/>
          <p14:tracePt t="10241" x="7486650" y="2630488"/>
          <p14:tracePt t="10257" x="7507288" y="2638425"/>
          <p14:tracePt t="10261" x="7550150" y="2652713"/>
          <p14:tracePt t="10265" x="7572375" y="2679700"/>
          <p14:tracePt t="10276" x="7600950" y="2679700"/>
          <p14:tracePt t="10280" x="7607300" y="2687638"/>
          <p14:tracePt t="10291" x="7621588" y="2701925"/>
          <p14:tracePt t="10303" x="7621588" y="2716213"/>
          <p14:tracePt t="10307" x="7635875" y="2730500"/>
          <p14:tracePt t="10323" x="7635875" y="2736850"/>
          <p14:tracePt t="10330" x="7635875" y="2751138"/>
          <p14:tracePt t="10356" x="7635875" y="2779713"/>
          <p14:tracePt t="10360" x="7635875" y="2787650"/>
          <p14:tracePt t="10371" x="7621588" y="2787650"/>
          <p14:tracePt t="10376" x="7607300" y="2787650"/>
          <p14:tracePt t="10387" x="7607300" y="2801938"/>
          <p14:tracePt t="10392" x="7600950" y="2816225"/>
          <p14:tracePt t="10406" x="7586663" y="2816225"/>
          <p14:tracePt t="10409" x="7558088" y="2830513"/>
          <p14:tracePt t="10422" x="7486650" y="2830513"/>
          <p14:tracePt t="10436" x="7435850" y="2836863"/>
          <p14:tracePt t="10451" x="7372350" y="2836863"/>
          <p14:tracePt t="10455" x="7308850" y="28368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CBA4-AF40-D99A-C652-4316D322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8C81F49-BDB9-9C30-1DD4-FE67283190CA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60240C-2FD0-3230-375C-13632912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風邪を引いてからの期間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C0CCCB72-388D-9300-F521-9BAF7238BCD7}"/>
              </a:ext>
            </a:extLst>
          </p:cNvPr>
          <p:cNvSpPr txBox="1">
            <a:spLocks/>
          </p:cNvSpPr>
          <p:nvPr/>
        </p:nvSpPr>
        <p:spPr>
          <a:xfrm>
            <a:off x="838200" y="2031832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太陽病期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E4ECD760-8765-D152-4F10-19269549C6EC}"/>
              </a:ext>
            </a:extLst>
          </p:cNvPr>
          <p:cNvSpPr txBox="1">
            <a:spLocks/>
          </p:cNvSpPr>
          <p:nvPr/>
        </p:nvSpPr>
        <p:spPr>
          <a:xfrm>
            <a:off x="5064478" y="2065531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少陽病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DE771FE3-D89D-3AD3-1A4D-F944774642C2}"/>
              </a:ext>
            </a:extLst>
          </p:cNvPr>
          <p:cNvSpPr txBox="1">
            <a:spLocks/>
          </p:cNvSpPr>
          <p:nvPr/>
        </p:nvSpPr>
        <p:spPr>
          <a:xfrm>
            <a:off x="8477956" y="2031832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陽明病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A4D9FAD1-00C5-5289-11F8-159F2762D286}"/>
              </a:ext>
            </a:extLst>
          </p:cNvPr>
          <p:cNvSpPr txBox="1">
            <a:spLocks/>
          </p:cNvSpPr>
          <p:nvPr/>
        </p:nvSpPr>
        <p:spPr>
          <a:xfrm>
            <a:off x="8477956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太陰病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6A2C09F-04FD-2CFA-A452-D6C894B9F9D4}"/>
              </a:ext>
            </a:extLst>
          </p:cNvPr>
          <p:cNvSpPr txBox="1">
            <a:spLocks/>
          </p:cNvSpPr>
          <p:nvPr/>
        </p:nvSpPr>
        <p:spPr>
          <a:xfrm>
            <a:off x="5064478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少陰病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E9C21E41-7AF3-4530-B465-84C4C29445BB}"/>
              </a:ext>
            </a:extLst>
          </p:cNvPr>
          <p:cNvSpPr txBox="1">
            <a:spLocks/>
          </p:cNvSpPr>
          <p:nvPr/>
        </p:nvSpPr>
        <p:spPr>
          <a:xfrm>
            <a:off x="1017412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厥陰病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ストライプ矢印 18">
            <a:extLst>
              <a:ext uri="{FF2B5EF4-FFF2-40B4-BE49-F238E27FC236}">
                <a16:creationId xmlns:a16="http://schemas.microsoft.com/office/drawing/2014/main" id="{EBCF26D9-2AD3-0CE4-9182-1DCA981EE40E}"/>
              </a:ext>
            </a:extLst>
          </p:cNvPr>
          <p:cNvSpPr/>
          <p:nvPr/>
        </p:nvSpPr>
        <p:spPr>
          <a:xfrm>
            <a:off x="3913011" y="2455299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トライプ矢印 19">
            <a:extLst>
              <a:ext uri="{FF2B5EF4-FFF2-40B4-BE49-F238E27FC236}">
                <a16:creationId xmlns:a16="http://schemas.microsoft.com/office/drawing/2014/main" id="{AB182942-88FA-B5A8-A909-F2BD04C31D26}"/>
              </a:ext>
            </a:extLst>
          </p:cNvPr>
          <p:cNvSpPr/>
          <p:nvPr/>
        </p:nvSpPr>
        <p:spPr>
          <a:xfrm>
            <a:off x="7531805" y="2455298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ストライプ矢印 20">
            <a:extLst>
              <a:ext uri="{FF2B5EF4-FFF2-40B4-BE49-F238E27FC236}">
                <a16:creationId xmlns:a16="http://schemas.microsoft.com/office/drawing/2014/main" id="{E552803B-FE25-38C8-B758-E7F1F59C5147}"/>
              </a:ext>
            </a:extLst>
          </p:cNvPr>
          <p:cNvSpPr/>
          <p:nvPr/>
        </p:nvSpPr>
        <p:spPr>
          <a:xfrm rot="5400000">
            <a:off x="9174339" y="3532446"/>
            <a:ext cx="650523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ストライプ矢印 21">
            <a:extLst>
              <a:ext uri="{FF2B5EF4-FFF2-40B4-BE49-F238E27FC236}">
                <a16:creationId xmlns:a16="http://schemas.microsoft.com/office/drawing/2014/main" id="{856D6B79-D82D-5CBE-E206-AA37B905ED4A}"/>
              </a:ext>
            </a:extLst>
          </p:cNvPr>
          <p:cNvSpPr/>
          <p:nvPr/>
        </p:nvSpPr>
        <p:spPr>
          <a:xfrm rot="10800000">
            <a:off x="7533921" y="4730009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トライプ矢印 22">
            <a:extLst>
              <a:ext uri="{FF2B5EF4-FFF2-40B4-BE49-F238E27FC236}">
                <a16:creationId xmlns:a16="http://schemas.microsoft.com/office/drawing/2014/main" id="{42618DEC-64F7-5293-F583-13232AB82BEC}"/>
              </a:ext>
            </a:extLst>
          </p:cNvPr>
          <p:cNvSpPr/>
          <p:nvPr/>
        </p:nvSpPr>
        <p:spPr>
          <a:xfrm rot="10800000">
            <a:off x="3823406" y="4730010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55292EC1-04A3-564C-73EE-CD2D8401B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0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84"/>
    </mc:Choice>
    <mc:Fallback>
      <p:transition spd="slow" advTm="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8" x="7321550" y="2836863"/>
          <p14:tracePt t="3299" x="7350125" y="2830513"/>
          <p14:tracePt t="3305" x="7372350" y="2816225"/>
          <p14:tracePt t="3316" x="7421563" y="2816225"/>
          <p14:tracePt t="3326" x="7486650" y="2801938"/>
          <p14:tracePt t="3330" x="7600950" y="2779713"/>
          <p14:tracePt t="3347" x="7735888" y="2765425"/>
          <p14:tracePt t="3353" x="7913688" y="2751138"/>
          <p14:tracePt t="3372" x="8162925" y="2736850"/>
          <p14:tracePt t="3376" x="8299450" y="2730500"/>
          <p14:tracePt t="3388" x="8428038" y="2730500"/>
          <p14:tracePt t="3393" x="8562975" y="2730500"/>
          <p14:tracePt t="3403" x="8697913" y="2730500"/>
          <p14:tracePt t="3412" x="8777288" y="2730500"/>
          <p14:tracePt t="3420" x="8912225" y="2730500"/>
          <p14:tracePt t="3430" x="9040813" y="2730500"/>
          <p14:tracePt t="3436" x="9140825" y="2730500"/>
          <p14:tracePt t="3446" x="9247188" y="2730500"/>
          <p14:tracePt t="3450" x="9347200" y="2730500"/>
          <p14:tracePt t="3460" x="9439275" y="2730500"/>
          <p14:tracePt t="3469" x="9510713" y="2736850"/>
          <p14:tracePt t="3473" x="9590088" y="2751138"/>
          <p14:tracePt t="3482" x="9610725" y="2751138"/>
          <p14:tracePt t="3494" x="9675813" y="2765425"/>
          <p14:tracePt t="3498" x="9710738" y="2779713"/>
          <p14:tracePt t="3514" x="9753600" y="2787650"/>
          <p14:tracePt t="3519" x="9788525" y="2787650"/>
          <p14:tracePt t="3523" x="9825038" y="2801938"/>
          <p14:tracePt t="3538" x="9853613" y="2816225"/>
          <p14:tracePt t="3548" x="9859963" y="2816225"/>
          <p14:tracePt t="3552" x="9888538" y="2830513"/>
          <p14:tracePt t="3556" x="9910763" y="2830513"/>
          <p14:tracePt t="3569" x="9925050" y="2836863"/>
          <p14:tracePt t="3575" x="9953625" y="2851150"/>
          <p14:tracePt t="3579" x="9974263" y="2851150"/>
          <p14:tracePt t="3593" x="9988550" y="2865438"/>
          <p14:tracePt t="3596" x="10002838" y="2865438"/>
          <p14:tracePt t="3611" x="10025063" y="2879725"/>
          <p14:tracePt t="3627" x="10039350" y="2879725"/>
          <p14:tracePt t="3638" x="10053638" y="2894013"/>
          <p14:tracePt t="3687" x="10053638" y="2901950"/>
          <p14:tracePt t="3722" x="10053638" y="2916238"/>
          <p14:tracePt t="3758" x="10039350" y="2930525"/>
          <p14:tracePt t="3773" x="10025063" y="2930525"/>
          <p14:tracePt t="3790" x="10017125" y="2930525"/>
          <p14:tracePt t="3802" x="10002838" y="2930525"/>
          <p14:tracePt t="3806" x="9988550" y="2930525"/>
          <p14:tracePt t="3812" x="9974263" y="2930525"/>
          <p14:tracePt t="3822" x="9953625" y="2944813"/>
          <p14:tracePt t="3829" x="9910763" y="2944813"/>
          <p14:tracePt t="3840" x="9874250" y="2944813"/>
          <p14:tracePt t="3844" x="9810750" y="2944813"/>
          <p14:tracePt t="3854" x="9710738" y="2951163"/>
          <p14:tracePt t="3866" x="9610725" y="2951163"/>
          <p14:tracePt t="3874" x="9525000" y="2951163"/>
          <p14:tracePt t="3880" x="9461500" y="2951163"/>
          <p14:tracePt t="3885" x="9275763" y="2951163"/>
          <p14:tracePt t="3896" x="9147175" y="2951163"/>
          <p14:tracePt t="3904" x="8997950" y="2951163"/>
          <p14:tracePt t="3918" x="8726488" y="2916238"/>
          <p14:tracePt t="3929" x="8577263" y="2901950"/>
          <p14:tracePt t="3935" x="8399463" y="2865438"/>
          <p14:tracePt t="3949" x="8070850" y="2830513"/>
          <p14:tracePt t="3962" x="7913688" y="2787650"/>
          <p14:tracePt t="3972" x="7721600" y="2779713"/>
          <p14:tracePt t="3976" x="7550150" y="2751138"/>
          <p14:tracePt t="3988" x="7350125" y="2736850"/>
          <p14:tracePt t="3995" x="7172325" y="2716213"/>
          <p14:tracePt t="3999" x="6986588" y="2701925"/>
          <p14:tracePt t="4011" x="6788150" y="2679700"/>
          <p14:tracePt t="4015" x="6608763" y="2652713"/>
          <p14:tracePt t="4025" x="6410325" y="2630488"/>
          <p14:tracePt t="4029" x="6210300" y="2616200"/>
          <p14:tracePt t="4042" x="5995988" y="2581275"/>
          <p14:tracePt t="4053" x="5781675" y="2566988"/>
          <p14:tracePt t="4057" x="5568950" y="2530475"/>
          <p14:tracePt t="4066" x="5354638" y="2516188"/>
          <p14:tracePt t="4071" x="5119688" y="2487613"/>
          <p14:tracePt t="4088" x="4705350" y="2438400"/>
          <p14:tracePt t="4095" x="4505325" y="2416175"/>
          <p14:tracePt t="4107" x="4327525" y="2387600"/>
          <p14:tracePt t="4116" x="4256088" y="2366963"/>
          <p14:tracePt t="4120" x="4121150" y="2338388"/>
          <p14:tracePt t="4132" x="4021138" y="2301875"/>
          <p14:tracePt t="4137" x="3906838" y="2266950"/>
          <p14:tracePt t="4147" x="3806825" y="2238375"/>
          <p14:tracePt t="4150" x="3729038" y="2203450"/>
          <p14:tracePt t="4488" x="3714750" y="2189163"/>
          <p14:tracePt t="4497" x="3706813" y="2166938"/>
          <p14:tracePt t="4505" x="3663950" y="2138363"/>
          <p14:tracePt t="4514" x="3643313" y="2117725"/>
          <p14:tracePt t="4523" x="3608388" y="2089150"/>
          <p14:tracePt t="4533" x="3557588" y="2052638"/>
          <p14:tracePt t="4543" x="3508375" y="2024063"/>
          <p14:tracePt t="4548" x="3457575" y="1974850"/>
          <p14:tracePt t="4560" x="3414713" y="1952625"/>
          <p14:tracePt t="4566" x="3365500" y="1924050"/>
          <p14:tracePt t="4570" x="3314700" y="1903413"/>
          <p14:tracePt t="4582" x="3265488" y="1889125"/>
          <p14:tracePt t="4586" x="3216275" y="1868488"/>
          <p14:tracePt t="4597" x="3165475" y="1839913"/>
          <p14:tracePt t="4605" x="3116263" y="1825625"/>
          <p14:tracePt t="4609" x="3051175" y="1803400"/>
          <p14:tracePt t="4623" x="3001963" y="1774825"/>
          <p14:tracePt t="4630" x="2944813" y="1768475"/>
          <p14:tracePt t="4634" x="2894013" y="1739900"/>
          <p14:tracePt t="4648" x="2830513" y="1725613"/>
          <p14:tracePt t="4656" x="2816225" y="1717675"/>
          <p14:tracePt t="4660" x="2767013" y="1703388"/>
          <p14:tracePt t="4672" x="2738438" y="1689100"/>
          <p14:tracePt t="4676" x="2716213" y="1674813"/>
          <p14:tracePt t="4682" x="2687638" y="1660525"/>
          <p14:tracePt t="4696" x="2681288" y="1654175"/>
          <p14:tracePt t="4699" x="2667000" y="1654175"/>
          <p14:tracePt t="4710" x="2667000" y="1639888"/>
          <p14:tracePt t="4740" x="2667000" y="1625600"/>
          <p14:tracePt t="4819" x="2681288" y="1625600"/>
          <p14:tracePt t="4843" x="2681288" y="1639888"/>
          <p14:tracePt t="4867" x="2687638" y="1654175"/>
          <p14:tracePt t="4898" x="2687638" y="1660525"/>
          <p14:tracePt t="4936" x="2687638" y="1674813"/>
          <p14:tracePt t="4957" x="2681288" y="1674813"/>
          <p14:tracePt t="4967" x="2681288" y="1689100"/>
          <p14:tracePt t="4975" x="2652713" y="1703388"/>
          <p14:tracePt t="4985" x="2630488" y="1717675"/>
          <p14:tracePt t="4993" x="2587625" y="1725613"/>
          <p14:tracePt t="5003" x="2552700" y="1754188"/>
          <p14:tracePt t="5007" x="2501900" y="1774825"/>
          <p14:tracePt t="5019" x="2432050" y="1803400"/>
          <p14:tracePt t="5024" x="2366963" y="1817688"/>
          <p14:tracePt t="5033" x="2289175" y="1854200"/>
          <p14:tracePt t="5038" x="2189163" y="1868488"/>
          <p14:tracePt t="5052" x="2103438" y="1889125"/>
          <p14:tracePt t="5056" x="2003425" y="1903413"/>
          <p14:tracePt t="5065" x="1925638" y="1917700"/>
          <p14:tracePt t="5069" x="1839913" y="1917700"/>
          <p14:tracePt t="5076" x="1739900" y="1924050"/>
          <p14:tracePt t="5088" x="1654175" y="1938338"/>
          <p14:tracePt t="5104" x="1490663" y="1938338"/>
          <p14:tracePt t="5114" x="1411288" y="1938338"/>
          <p14:tracePt t="5119" x="1362075" y="1938338"/>
          <p14:tracePt t="5130" x="1325563" y="1938338"/>
          <p14:tracePt t="5143" x="1290638" y="1938338"/>
          <p14:tracePt t="5148" x="1254125" y="1938338"/>
          <p14:tracePt t="5152" x="1212850" y="1938338"/>
          <p14:tracePt t="5166" x="1190625" y="1924050"/>
          <p14:tracePt t="5170" x="1176338" y="1917700"/>
          <p14:tracePt t="5174" x="1162050" y="1903413"/>
          <p14:tracePt t="5188" x="1155700" y="1889125"/>
          <p14:tracePt t="5192" x="1155700" y="1874838"/>
          <p14:tracePt t="5202" x="1155700" y="1868488"/>
          <p14:tracePt t="5216" x="1155700" y="1854200"/>
          <p14:tracePt t="5240" x="1155700" y="1839913"/>
          <p14:tracePt t="5264" x="1162050" y="1839913"/>
          <p14:tracePt t="5280" x="1176338" y="1825625"/>
          <p14:tracePt t="5291" x="1190625" y="1825625"/>
          <p14:tracePt t="5306" x="1204913" y="1825625"/>
          <p14:tracePt t="5310" x="1204913" y="1817688"/>
          <p14:tracePt t="5316" x="1212850" y="1817688"/>
          <p14:tracePt t="5322" x="1239838" y="1817688"/>
          <p14:tracePt t="5327" x="1262063" y="1817688"/>
          <p14:tracePt t="5339" x="1290638" y="1803400"/>
          <p14:tracePt t="5352" x="1311275" y="1803400"/>
          <p14:tracePt t="5359" x="1354138" y="1803400"/>
          <p14:tracePt t="5363" x="1404938" y="1803400"/>
          <p14:tracePt t="5367" x="1454150" y="1803400"/>
          <p14:tracePt t="5378" x="1490663" y="1803400"/>
          <p14:tracePt t="5391" x="1554163" y="1803400"/>
          <p14:tracePt t="5395" x="1604963" y="1803400"/>
          <p14:tracePt t="5399" x="1668463" y="1803400"/>
          <p14:tracePt t="5409" x="1725613" y="1803400"/>
          <p14:tracePt t="5419" x="1803400" y="1803400"/>
          <p14:tracePt t="5435" x="1939925" y="1803400"/>
          <p14:tracePt t="5440" x="2017713" y="1803400"/>
          <p14:tracePt t="5452" x="2103438" y="1803400"/>
          <p14:tracePt t="5460" x="2174875" y="1803400"/>
          <p14:tracePt t="5478" x="2352675" y="1817688"/>
          <p14:tracePt t="5482" x="2452688" y="1825625"/>
          <p14:tracePt t="5492" x="2530475" y="1839913"/>
          <p14:tracePt t="5497" x="2616200" y="1854200"/>
          <p14:tracePt t="5507" x="2701925" y="1868488"/>
          <p14:tracePt t="5519" x="2795588" y="1889125"/>
          <p14:tracePt t="5523" x="2865438" y="1903413"/>
          <p14:tracePt t="5538" x="2930525" y="1924050"/>
          <p14:tracePt t="5542" x="3001963" y="1952625"/>
          <p14:tracePt t="5571" x="3065463" y="1974850"/>
          <p14:tracePt t="5596" x="3230563" y="2066925"/>
          <p14:tracePt t="5599" x="3328988" y="2124075"/>
          <p14:tracePt t="5604" x="3357563" y="2152650"/>
          <p14:tracePt t="5622" x="3379788" y="2166938"/>
          <p14:tracePt t="5627" x="3414713" y="2203450"/>
          <p14:tracePt t="5639" x="3429000" y="2217738"/>
          <p14:tracePt t="5645" x="3443288" y="2224088"/>
          <p14:tracePt t="5652" x="3457575" y="2238375"/>
          <p14:tracePt t="5669" x="3465513" y="2252663"/>
          <p14:tracePt t="5673" x="3465513" y="2266950"/>
          <p14:tracePt t="5693" x="3479800" y="2274888"/>
          <p14:tracePt t="5697" x="3479800" y="2287588"/>
          <p14:tracePt t="5709" x="3494088" y="2301875"/>
          <p14:tracePt t="5719" x="3494088" y="2316163"/>
          <p14:tracePt t="5723" x="3494088" y="2330450"/>
          <p14:tracePt t="5737" x="3508375" y="2338388"/>
          <p14:tracePt t="5745" x="3508375" y="2352675"/>
          <p14:tracePt t="5748" x="3508375" y="2366963"/>
          <p14:tracePt t="5755" x="3514725" y="2381250"/>
          <p14:tracePt t="5766" x="3514725" y="2387600"/>
          <p14:tracePt t="5776" x="3514725" y="2401888"/>
          <p14:tracePt t="5780" x="3514725" y="2416175"/>
          <p14:tracePt t="5791" x="3514725" y="2430463"/>
          <p14:tracePt t="5795" x="3514725" y="2438400"/>
          <p14:tracePt t="5805" x="3514725" y="2452688"/>
          <p14:tracePt t="5821" x="3529013" y="2466975"/>
          <p14:tracePt t="5831" x="3529013" y="2487613"/>
          <p14:tracePt t="5839" x="3529013" y="2501900"/>
          <p14:tracePt t="5858" x="3529013" y="2538413"/>
          <p14:tracePt t="5865" x="3543300" y="2566988"/>
          <p14:tracePt t="5870" x="3543300" y="2581275"/>
          <p14:tracePt t="5888" x="3543300" y="2601913"/>
          <p14:tracePt t="5892" x="3557588" y="2638425"/>
          <p14:tracePt t="5904" x="3557588" y="2652713"/>
          <p14:tracePt t="5908" x="3557588" y="2667000"/>
          <p14:tracePt t="5929" x="3565525" y="2701925"/>
          <p14:tracePt t="5932" x="3565525" y="2716213"/>
          <p14:tracePt t="5943" x="3565525" y="2736850"/>
          <p14:tracePt t="5947" x="3565525" y="2751138"/>
          <p14:tracePt t="5956" x="3565525" y="2779713"/>
          <p14:tracePt t="5969" x="3579813" y="2801938"/>
          <p14:tracePt t="5973" x="3579813" y="2816225"/>
          <p14:tracePt t="5983" x="3579813" y="2836863"/>
          <p14:tracePt t="5992" x="3579813" y="2865438"/>
          <p14:tracePt t="6002" x="3579813" y="2879725"/>
          <p14:tracePt t="6006" x="3579813" y="2901950"/>
          <p14:tracePt t="6014" x="3579813" y="2930525"/>
          <p14:tracePt t="6025" x="3579813" y="2951163"/>
          <p14:tracePt t="6037" x="3579813" y="2965450"/>
          <p14:tracePt t="6042" x="3579813" y="2994025"/>
          <p14:tracePt t="6045" x="3579813" y="3016250"/>
          <p14:tracePt t="6056" x="3557588" y="3051175"/>
          <p14:tracePt t="6061" x="3557588" y="3079750"/>
          <p14:tracePt t="6071" x="3529013" y="3100388"/>
          <p14:tracePt t="6077" x="3508375" y="3143250"/>
          <p14:tracePt t="6090" x="3494088" y="3179763"/>
          <p14:tracePt t="6094" x="3443288" y="3228975"/>
          <p14:tracePt t="6111" x="3357563" y="3328988"/>
          <p14:tracePt t="6119" x="3300413" y="3394075"/>
          <p14:tracePt t="6129" x="3251200" y="3443288"/>
          <p14:tracePt t="6133" x="3194050" y="3492500"/>
          <p14:tracePt t="6144" x="3130550" y="3543300"/>
          <p14:tracePt t="6149" x="3065463" y="3592513"/>
          <p14:tracePt t="6164" x="2930525" y="3678238"/>
          <p14:tracePt t="6175" x="2851150" y="3714750"/>
          <p14:tracePt t="6185" x="2781300" y="3743325"/>
          <p14:tracePt t="6193" x="2716213" y="3763963"/>
          <p14:tracePt t="6204" x="2638425" y="3778250"/>
          <p14:tracePt t="6208" x="2581275" y="3792538"/>
          <p14:tracePt t="6218" x="2516188" y="3806825"/>
          <p14:tracePt t="6223" x="2438400" y="3806825"/>
          <p14:tracePt t="6233" x="2381250" y="3806825"/>
          <p14:tracePt t="6252" x="2252663" y="3806825"/>
          <p14:tracePt t="6256" x="2203450" y="3806825"/>
          <p14:tracePt t="6265" x="2138363" y="3806825"/>
          <p14:tracePt t="6274" x="2074863" y="3806825"/>
          <p14:tracePt t="6286" x="2025650" y="3792538"/>
          <p14:tracePt t="6290" x="1968500" y="3778250"/>
          <p14:tracePt t="6294" x="1917700" y="3757613"/>
          <p14:tracePt t="6305" x="1854200" y="3729038"/>
          <p14:tracePt t="6321" x="1725613" y="3678238"/>
          <p14:tracePt t="6325" x="1668463" y="3643313"/>
          <p14:tracePt t="6337" x="1604963" y="3606800"/>
          <p14:tracePt t="6346" x="1525588" y="3563938"/>
          <p14:tracePt t="6350" x="1454150" y="3514725"/>
          <p14:tracePt t="6362" x="1390650" y="3463925"/>
          <p14:tracePt t="6374" x="1311275" y="3414713"/>
          <p14:tracePt t="6377" x="1239838" y="3379788"/>
          <p14:tracePt t="6390" x="1176338" y="3314700"/>
          <p14:tracePt t="6394" x="1112838" y="3265488"/>
          <p14:tracePt t="6410" x="1062038" y="3214688"/>
          <p14:tracePt t="6414" x="1012825" y="3165475"/>
          <p14:tracePt t="6419" x="962025" y="3114675"/>
          <p14:tracePt t="6422" x="927100" y="3065463"/>
          <p14:tracePt t="6439" x="847725" y="2965450"/>
          <p14:tracePt t="6449" x="827088" y="2916238"/>
          <p14:tracePt t="6458" x="798513" y="2865438"/>
          <p14:tracePt t="6468" x="777875" y="2830513"/>
          <p14:tracePt t="6475" x="763588" y="2801938"/>
          <p14:tracePt t="6485" x="727075" y="2751138"/>
          <p14:tracePt t="6489" x="712788" y="2730500"/>
          <p14:tracePt t="6506" x="692150" y="2652713"/>
          <p14:tracePt t="6514" x="677863" y="2630488"/>
          <p14:tracePt t="6526" x="663575" y="2587625"/>
          <p14:tracePt t="6536" x="663575" y="2581275"/>
          <p14:tracePt t="6540" x="649288" y="2552700"/>
          <p14:tracePt t="6546" x="649288" y="2530475"/>
          <p14:tracePt t="6554" x="649288" y="2516188"/>
          <p14:tracePt t="6564" x="649288" y="2501900"/>
          <p14:tracePt t="6569" x="649288" y="2487613"/>
          <p14:tracePt t="6579" x="649288" y="2481263"/>
          <p14:tracePt t="6585" x="649288" y="2466975"/>
          <p14:tracePt t="6596" x="649288" y="2452688"/>
          <p14:tracePt t="6602" x="649288" y="2438400"/>
          <p14:tracePt t="6611" x="649288" y="2430463"/>
          <p14:tracePt t="6623" x="677863" y="2401888"/>
          <p14:tracePt t="6627" x="677863" y="2387600"/>
          <p14:tracePt t="6637" x="692150" y="2381250"/>
          <p14:tracePt t="6641" x="698500" y="2352675"/>
          <p14:tracePt t="6653" x="727075" y="2330450"/>
          <p14:tracePt t="6660" x="741363" y="2316163"/>
          <p14:tracePt t="6664" x="749300" y="2287588"/>
          <p14:tracePt t="6678" x="763588" y="2266950"/>
          <p14:tracePt t="6686" x="792163" y="2252663"/>
          <p14:tracePt t="6690" x="798513" y="2224088"/>
          <p14:tracePt t="6704" x="827088" y="2203450"/>
          <p14:tracePt t="6708" x="847725" y="2174875"/>
          <p14:tracePt t="6724" x="876300" y="2166938"/>
          <p14:tracePt t="6729" x="912813" y="2152650"/>
          <p14:tracePt t="6732" x="947738" y="2124075"/>
          <p14:tracePt t="6736" x="990600" y="2103438"/>
          <p14:tracePt t="6749" x="1041400" y="2089150"/>
          <p14:tracePt t="6769" x="1090613" y="2066925"/>
          <p14:tracePt t="6776" x="1190625" y="2038350"/>
          <p14:tracePt t="6779" x="1254125" y="2017713"/>
          <p14:tracePt t="6792" x="1290638" y="2003425"/>
          <p14:tracePt t="6796" x="1339850" y="2003425"/>
          <p14:tracePt t="6806" x="1390650" y="1989138"/>
          <p14:tracePt t="6810" x="1425575" y="1989138"/>
          <p14:tracePt t="6821" x="1490663" y="1974850"/>
          <p14:tracePt t="6826" x="1539875" y="1974850"/>
          <p14:tracePt t="6842" x="1639888" y="1974850"/>
          <p14:tracePt t="6852" x="1717675" y="1974850"/>
          <p14:tracePt t="6861" x="1768475" y="1974850"/>
          <p14:tracePt t="6877" x="1825625" y="1974850"/>
          <p14:tracePt t="6885" x="1968500" y="1974850"/>
          <p14:tracePt t="6894" x="2025650" y="1974850"/>
          <p14:tracePt t="6898" x="2089150" y="1989138"/>
          <p14:tracePt t="6920" x="2203450" y="2003425"/>
          <p14:tracePt t="6924" x="2252663" y="2017713"/>
          <p14:tracePt t="6937" x="2303463" y="2024063"/>
          <p14:tracePt t="6941" x="2338388" y="2024063"/>
          <p14:tracePt t="6955" x="2438400" y="2066925"/>
          <p14:tracePt t="6964" x="2487613" y="2089150"/>
          <p14:tracePt t="6973" x="2538413" y="2103438"/>
          <p14:tracePt t="6983" x="2581275" y="2117725"/>
          <p14:tracePt t="6990" x="2630488" y="2138363"/>
          <p14:tracePt t="7006" x="2681288" y="2166938"/>
          <p14:tracePt t="7011" x="2730500" y="2174875"/>
          <p14:tracePt t="7014" x="2767013" y="2189163"/>
          <p14:tracePt t="7027" x="2830513" y="2217738"/>
          <p14:tracePt t="7038" x="2865438" y="2224088"/>
          <p14:tracePt t="7049" x="2894013" y="2238375"/>
          <p14:tracePt t="7054" x="2916238" y="2238375"/>
          <p14:tracePt t="7061" x="2965450" y="2266950"/>
          <p14:tracePt t="7073" x="2979738" y="2274888"/>
          <p14:tracePt t="7077" x="3001963" y="2287588"/>
          <p14:tracePt t="7089" x="3044825" y="2301875"/>
          <p14:tracePt t="7093" x="3051175" y="2316163"/>
          <p14:tracePt t="7104" x="3094038" y="2352675"/>
          <p14:tracePt t="7112" x="3101975" y="2366963"/>
          <p14:tracePt t="7119" x="3116263" y="2381250"/>
          <p14:tracePt t="7129" x="3144838" y="2401888"/>
          <p14:tracePt t="7139" x="3151188" y="2430463"/>
          <p14:tracePt t="7143" x="3179763" y="2452688"/>
          <p14:tracePt t="7153" x="3194050" y="2466975"/>
          <p14:tracePt t="7157" x="3201988" y="2487613"/>
          <p14:tracePt t="7170" x="3216275" y="2501900"/>
          <p14:tracePt t="7174" x="3216275" y="2530475"/>
          <p14:tracePt t="7186" x="3230563" y="2538413"/>
          <p14:tracePt t="7200" x="3230563" y="2552700"/>
          <p14:tracePt t="7214" x="3244850" y="2566988"/>
          <p14:tracePt t="7219" x="3244850" y="2581275"/>
          <p14:tracePt t="7226" x="3244850" y="2587625"/>
          <p14:tracePt t="7240" x="3244850" y="2616200"/>
          <p14:tracePt t="7248" x="3244850" y="2630488"/>
          <p14:tracePt t="7256" x="3244850" y="2638425"/>
          <p14:tracePt t="7264" x="3244850" y="2652713"/>
          <p14:tracePt t="7275" x="3244850" y="2679700"/>
          <p14:tracePt t="7279" x="3244850" y="2687638"/>
          <p14:tracePt t="7299" x="3244850" y="2730500"/>
          <p14:tracePt t="7304" x="3244850" y="2751138"/>
          <p14:tracePt t="7314" x="3251200" y="2765425"/>
          <p14:tracePt t="7319" x="3251200" y="2779713"/>
          <p14:tracePt t="7326" x="3251200" y="2801938"/>
          <p14:tracePt t="7351" x="3251200" y="2851150"/>
          <p14:tracePt t="7359" x="3251200" y="2865438"/>
          <p14:tracePt t="7371" x="3251200" y="2879725"/>
          <p14:tracePt t="7375" x="3251200" y="2894013"/>
          <p14:tracePt t="7391" x="3251200" y="2901950"/>
          <p14:tracePt t="7419" x="3251200" y="2916238"/>
          <p14:tracePt t="7477" x="3244850" y="2916238"/>
          <p14:tracePt t="7494" x="3244850" y="2901950"/>
          <p14:tracePt t="28148" x="3201988" y="2901950"/>
          <p14:tracePt t="28158" x="3165475" y="2901950"/>
          <p14:tracePt t="28166" x="3065463" y="2930525"/>
          <p14:tracePt t="28175" x="2979738" y="2944813"/>
          <p14:tracePt t="28185" x="2894013" y="2965450"/>
          <p14:tracePt t="28189" x="2781300" y="2994025"/>
          <p14:tracePt t="28205" x="2501900" y="3051175"/>
          <p14:tracePt t="28215" x="2352675" y="3094038"/>
          <p14:tracePt t="28226" x="2203450" y="3114675"/>
          <p14:tracePt t="28229" x="2038350" y="3143250"/>
          <p14:tracePt t="28242" x="1868488" y="3165475"/>
          <p14:tracePt t="28248" x="1674813" y="3194050"/>
          <p14:tracePt t="28252" x="1476375" y="3194050"/>
          <p14:tracePt t="28263" x="1290638" y="3194050"/>
          <p14:tracePt t="28271" x="1090613" y="3194050"/>
          <p14:tracePt t="28278" x="898525" y="3194050"/>
          <p14:tracePt t="28289" x="741363" y="3194050"/>
          <p14:tracePt t="28299" x="677863" y="3179763"/>
          <p14:tracePt t="28303" x="563563" y="3151188"/>
          <p14:tracePt t="28314" x="527050" y="3151188"/>
          <p14:tracePt t="28319" x="449263" y="3114675"/>
          <p14:tracePt t="28328" x="385763" y="3094038"/>
          <p14:tracePt t="28332" x="349250" y="3079750"/>
          <p14:tracePt t="28348" x="314325" y="3065463"/>
          <p14:tracePt t="28353" x="300038" y="3051175"/>
          <p14:tracePt t="28363" x="285750" y="3044825"/>
          <p14:tracePt t="28368" x="277813" y="3044825"/>
          <p14:tracePt t="28378" x="277813" y="3030538"/>
          <p14:tracePt t="28382" x="263525" y="3030538"/>
          <p14:tracePt t="28469" x="277813" y="3030538"/>
          <p14:tracePt t="28503" x="277813" y="3016250"/>
          <p14:tracePt t="28522" x="285750" y="3001963"/>
          <p14:tracePt t="28530" x="285750" y="2979738"/>
          <p14:tracePt t="28538" x="285750" y="2951163"/>
          <p14:tracePt t="28547" x="285750" y="2916238"/>
          <p14:tracePt t="28552" x="285750" y="2851150"/>
          <p14:tracePt t="28560" x="285750" y="2801938"/>
          <p14:tracePt t="28570" x="285750" y="2736850"/>
          <p14:tracePt t="28578" x="300038" y="2679700"/>
          <p14:tracePt t="28586" x="300038" y="2630488"/>
          <p14:tracePt t="28590" x="300038" y="2601913"/>
          <p14:tracePt t="28599" x="300038" y="2552700"/>
          <p14:tracePt t="28611" x="300038" y="2516188"/>
          <p14:tracePt t="28616" x="300038" y="2487613"/>
          <p14:tracePt t="28622" x="300038" y="2466975"/>
          <p14:tracePt t="28633" x="314325" y="2452688"/>
          <p14:tracePt t="28643" x="314325" y="2430463"/>
          <p14:tracePt t="28647" x="314325" y="2416175"/>
          <p14:tracePt t="28661" x="334963" y="2387600"/>
          <p14:tracePt t="28666" x="349250" y="2366963"/>
          <p14:tracePt t="28677" x="385763" y="2338388"/>
          <p14:tracePt t="28682" x="434975" y="2301875"/>
          <p14:tracePt t="28693" x="512763" y="2252663"/>
          <p14:tracePt t="28698" x="598488" y="2203450"/>
          <p14:tracePt t="28711" x="847725" y="2074863"/>
          <p14:tracePt t="28725" x="1127125" y="1974850"/>
          <p14:tracePt t="28729" x="1239838" y="1938338"/>
          <p14:tracePt t="28737" x="1454150" y="1874838"/>
          <p14:tracePt t="28755" x="2074863" y="1739900"/>
          <p14:tracePt t="28760" x="2217738" y="1717675"/>
          <p14:tracePt t="28774" x="2638425" y="1660525"/>
          <p14:tracePt t="28778" x="2916238" y="1625600"/>
          <p14:tracePt t="28793" x="3051175" y="1611313"/>
          <p14:tracePt t="28797" x="3279775" y="1589088"/>
          <p14:tracePt t="28807" x="3529013" y="1560513"/>
          <p14:tracePt t="28811" x="3743325" y="1539875"/>
          <p14:tracePt t="28819" x="3971925" y="1511300"/>
          <p14:tracePt t="28826" x="4141788" y="1511300"/>
          <p14:tracePt t="28845" x="4378325" y="1504950"/>
          <p14:tracePt t="28849" x="4519613" y="1504950"/>
          <p14:tracePt t="28859" x="4641850" y="1504950"/>
          <p14:tracePt t="28866" x="4719638" y="1504950"/>
          <p14:tracePt t="28879" x="4756150" y="1504950"/>
          <p14:tracePt t="28883" x="4819650" y="1504950"/>
          <p14:tracePt t="28893" x="4870450" y="1504950"/>
          <p14:tracePt t="28898" x="4905375" y="1511300"/>
          <p14:tracePt t="28909" x="4933950" y="1525588"/>
          <p14:tracePt t="28921" x="4954588" y="1539875"/>
          <p14:tracePt t="28925" x="4968875" y="1554163"/>
          <p14:tracePt t="28929" x="4983163" y="1560513"/>
          <p14:tracePt t="28943" x="4997450" y="1574800"/>
          <p14:tracePt t="28947" x="4997450" y="1589088"/>
          <p14:tracePt t="28964" x="5005388" y="1611313"/>
          <p14:tracePt t="28973" x="5005388" y="1639888"/>
          <p14:tracePt t="28977" x="5005388" y="1674813"/>
          <p14:tracePt t="28988" x="4983163" y="1725613"/>
          <p14:tracePt t="29194" x="4968875" y="1725613"/>
          <p14:tracePt t="29204" x="4940300" y="1725613"/>
          <p14:tracePt t="29214" x="4905375" y="1725613"/>
          <p14:tracePt t="29221" x="4883150" y="1725613"/>
          <p14:tracePt t="29227" x="4841875" y="1725613"/>
          <p14:tracePt t="29237" x="4791075" y="1725613"/>
          <p14:tracePt t="29246" x="4756150" y="1725613"/>
          <p14:tracePt t="29254" x="4656138" y="1725613"/>
          <p14:tracePt t="29261" x="4605338" y="1725613"/>
          <p14:tracePt t="29271" x="4505325" y="1725613"/>
          <p14:tracePt t="29279" x="4327525" y="1725613"/>
          <p14:tracePt t="29288" x="4221163" y="1754188"/>
          <p14:tracePt t="29296" x="4092575" y="1754188"/>
          <p14:tracePt t="29302" x="3957638" y="1774825"/>
          <p14:tracePt t="29314" x="3814763" y="1774825"/>
          <p14:tracePt t="29320" x="3692525" y="1789113"/>
          <p14:tracePt t="29327" x="3543300" y="1803400"/>
          <p14:tracePt t="29336" x="3365500" y="1803400"/>
          <p14:tracePt t="29346" x="3201988" y="1825625"/>
          <p14:tracePt t="29352" x="3044825" y="1839913"/>
          <p14:tracePt t="29356" x="2844800" y="1854200"/>
          <p14:tracePt t="29371" x="2638425" y="1874838"/>
          <p14:tracePt t="29378" x="2452688" y="1889125"/>
          <p14:tracePt t="29381" x="2252663" y="1917700"/>
          <p14:tracePt t="29394" x="2052638" y="1924050"/>
          <p14:tracePt t="29398" x="1854200" y="1938338"/>
          <p14:tracePt t="29410" x="1689100" y="1952625"/>
          <p14:tracePt t="29414" x="1611313" y="1966913"/>
          <p14:tracePt t="29427" x="1462088" y="1966913"/>
          <p14:tracePt t="29431" x="1354138" y="1966913"/>
          <p14:tracePt t="29441" x="1239838" y="1966913"/>
          <p14:tracePt t="29456" x="1141413" y="1966913"/>
          <p14:tracePt t="29460" x="1062038" y="1952625"/>
          <p14:tracePt t="29464" x="990600" y="1938338"/>
          <p14:tracePt t="29474" x="962025" y="1924050"/>
          <p14:tracePt t="29478" x="927100" y="1917700"/>
          <p14:tracePt t="29495" x="862013" y="1889125"/>
          <p14:tracePt t="29508" x="847725" y="1889125"/>
          <p14:tracePt t="29511" x="827088" y="1874838"/>
          <p14:tracePt t="29522" x="827088" y="1868488"/>
          <p14:tracePt t="29530" x="812800" y="1868488"/>
          <p14:tracePt t="29535" x="812800" y="1854200"/>
          <p14:tracePt t="29553" x="798513" y="1854200"/>
          <p14:tracePt t="29564" x="798513" y="1839913"/>
          <p14:tracePt t="29572" x="798513" y="1825625"/>
          <p14:tracePt t="29621" x="812800" y="1817688"/>
          <p14:tracePt t="29935" x="827088" y="1817688"/>
          <p14:tracePt t="29944" x="847725" y="1817688"/>
          <p14:tracePt t="29953" x="876300" y="1803400"/>
          <p14:tracePt t="29962" x="912813" y="1803400"/>
          <p14:tracePt t="29972" x="962025" y="1789113"/>
          <p14:tracePt t="29979" x="1027113" y="1789113"/>
          <p14:tracePt t="29988" x="1090613" y="1774825"/>
          <p14:tracePt t="29993" x="1155700" y="1774825"/>
          <p14:tracePt t="30005" x="1225550" y="1768475"/>
          <p14:tracePt t="30012" x="1290638" y="1768475"/>
          <p14:tracePt t="30021" x="1362075" y="1768475"/>
          <p14:tracePt t="30024" x="1439863" y="1768475"/>
          <p14:tracePt t="30032" x="1511300" y="1768475"/>
          <p14:tracePt t="30043" x="1604963" y="1768475"/>
          <p14:tracePt t="30054" x="1689100" y="1768475"/>
          <p14:tracePt t="30060" x="1768475" y="1768475"/>
          <p14:tracePt t="30067" x="1854200" y="1768475"/>
          <p14:tracePt t="30076" x="1917700" y="1768475"/>
          <p14:tracePt t="30089" x="2003425" y="1768475"/>
          <p14:tracePt t="30093" x="2074863" y="1768475"/>
          <p14:tracePt t="30100" x="2166938" y="1768475"/>
          <p14:tracePt t="30108" x="2238375" y="1754188"/>
          <p14:tracePt t="30120" x="2317750" y="1754188"/>
          <p14:tracePt t="30124" x="2381250" y="1754188"/>
          <p14:tracePt t="30132" x="2438400" y="1754188"/>
          <p14:tracePt t="30142" x="2501900" y="1754188"/>
          <p14:tracePt t="30154" x="2566988" y="1754188"/>
          <p14:tracePt t="30158" x="2630488" y="1754188"/>
          <p14:tracePt t="30162" x="2681288" y="1754188"/>
          <p14:tracePt t="30172" x="2752725" y="1754188"/>
          <p14:tracePt t="30181" x="2801938" y="1768475"/>
          <p14:tracePt t="30192" x="2851150" y="1774825"/>
          <p14:tracePt t="30199" x="2879725" y="1774825"/>
          <p14:tracePt t="30203" x="2930525" y="1803400"/>
          <p14:tracePt t="30215" x="2965450" y="1803400"/>
          <p14:tracePt t="30231" x="2994025" y="1825625"/>
          <p14:tracePt t="30236" x="3079750" y="1854200"/>
          <p14:tracePt t="30247" x="3101975" y="1874838"/>
          <p14:tracePt t="30252" x="3130550" y="1889125"/>
          <p14:tracePt t="30262" x="3165475" y="1917700"/>
          <p14:tracePt t="30276" x="3230563" y="1952625"/>
          <p14:tracePt t="30288" x="3279775" y="1974850"/>
          <p14:tracePt t="30292" x="3294063" y="1989138"/>
          <p14:tracePt t="30310" x="3343275" y="2024063"/>
          <p14:tracePt t="30314" x="3357563" y="2038350"/>
          <p14:tracePt t="30319" x="3379788" y="2052638"/>
          <p14:tracePt t="30323" x="3408363" y="2066925"/>
          <p14:tracePt t="30340" x="3429000" y="2089150"/>
          <p14:tracePt t="30346" x="3443288" y="2117725"/>
          <p14:tracePt t="30349" x="3465513" y="2124075"/>
          <p14:tracePt t="30362" x="3479800" y="2138363"/>
          <p14:tracePt t="30366" x="3508375" y="2166938"/>
          <p14:tracePt t="30382" x="3514725" y="2174875"/>
          <p14:tracePt t="30388" x="3529013" y="2189163"/>
          <p14:tracePt t="30392" x="3543300" y="2217738"/>
          <p14:tracePt t="30395" x="3565525" y="2224088"/>
          <p14:tracePt t="30407" x="3594100" y="2266950"/>
          <p14:tracePt t="30422" x="3594100" y="2274888"/>
          <p14:tracePt t="30426" x="3608388" y="2287588"/>
          <p14:tracePt t="30430" x="3614738" y="2316163"/>
          <p14:tracePt t="30445" x="3643313" y="2366963"/>
          <p14:tracePt t="30455" x="3657600" y="2387600"/>
          <p14:tracePt t="30462" x="3663950" y="2401888"/>
          <p14:tracePt t="30475" x="3663950" y="2430463"/>
          <p14:tracePt t="30480" x="3678238" y="2438400"/>
          <p14:tracePt t="30486" x="3692525" y="2466975"/>
          <p14:tracePt t="30506" x="3692525" y="2501900"/>
          <p14:tracePt t="30510" x="3706813" y="2516188"/>
          <p14:tracePt t="30520" x="3706813" y="2538413"/>
          <p14:tracePt t="30525" x="3706813" y="2552700"/>
          <p14:tracePt t="30543" x="3706813" y="2566988"/>
          <p14:tracePt t="30547" x="3706813" y="2587625"/>
          <p14:tracePt t="30551" x="3706813" y="2601913"/>
          <p14:tracePt t="30559" x="3714750" y="2616200"/>
          <p14:tracePt t="30568" x="3714750" y="2630488"/>
          <p14:tracePt t="30571" x="3714750" y="2638425"/>
          <p14:tracePt t="30581" x="3714750" y="2652713"/>
          <p14:tracePt t="30591" x="3714750" y="2667000"/>
          <p14:tracePt t="30600" x="3714750" y="2679700"/>
          <p14:tracePt t="30626" x="3714750" y="2701925"/>
          <p14:tracePt t="30642" x="3714750" y="2716213"/>
          <p14:tracePt t="30659" x="3714750" y="2730500"/>
          <p14:tracePt t="30678" x="3714750" y="2736850"/>
          <p14:tracePt t="30689" x="3714750" y="2765425"/>
          <p14:tracePt t="30693" x="3714750" y="2779713"/>
          <p14:tracePt t="30703" x="3714750" y="2787650"/>
          <p14:tracePt t="30713" x="3714750" y="2816225"/>
          <p14:tracePt t="30721" x="3706813" y="2836863"/>
          <p14:tracePt t="30731" x="3706813" y="2851150"/>
          <p14:tracePt t="30739" x="3678238" y="2894013"/>
          <p14:tracePt t="30743" x="3663950" y="2916238"/>
          <p14:tracePt t="30756" x="3657600" y="2944813"/>
          <p14:tracePt t="30763" x="3629025" y="2965450"/>
          <p14:tracePt t="30770" x="3614738" y="2994025"/>
          <p14:tracePt t="30774" x="3594100" y="3030538"/>
          <p14:tracePt t="30788" x="3579813" y="3044825"/>
          <p14:tracePt t="30792" x="3557588" y="3065463"/>
          <p14:tracePt t="30804" x="3529013" y="3094038"/>
          <p14:tracePt t="30808" x="3514725" y="3100388"/>
          <p14:tracePt t="30821" x="3494088" y="3128963"/>
          <p14:tracePt t="30830" x="3479800" y="3143250"/>
          <p14:tracePt t="30834" x="3457575" y="3165475"/>
          <p14:tracePt t="30838" x="3443288" y="3179763"/>
          <p14:tracePt t="30852" x="3408363" y="3200400"/>
          <p14:tracePt t="30862" x="3379788" y="3214688"/>
          <p14:tracePt t="30866" x="3357563" y="3243263"/>
          <p14:tracePt t="30872" x="3343275" y="3251200"/>
          <p14:tracePt t="30887" x="3294063" y="3279775"/>
          <p14:tracePt t="30894" x="3265488" y="3294063"/>
          <p14:tracePt t="30897" x="3230563" y="3314700"/>
          <p14:tracePt t="30913" x="3151188" y="3343275"/>
          <p14:tracePt t="30923" x="3116263" y="3351213"/>
          <p14:tracePt t="30930" x="3079750" y="3379788"/>
          <p14:tracePt t="30941" x="3030538" y="3394075"/>
          <p14:tracePt t="30946" x="2994025" y="3400425"/>
          <p14:tracePt t="30957" x="2930525" y="3429000"/>
          <p14:tracePt t="30961" x="2865438" y="3443288"/>
          <p14:tracePt t="30970" x="2801938" y="3457575"/>
          <p14:tracePt t="30977" x="2738438" y="3463925"/>
          <p14:tracePt t="30991" x="2681288" y="3478213"/>
          <p14:tracePt t="30997" x="2616200" y="3492500"/>
          <p14:tracePt t="31009" x="2552700" y="3506788"/>
          <p14:tracePt t="31014" x="2481263" y="3514725"/>
          <p14:tracePt t="31019" x="2403475" y="3529013"/>
          <p14:tracePt t="31024" x="2332038" y="3543300"/>
          <p14:tracePt t="31042" x="2166938" y="3543300"/>
          <p14:tracePt t="31060" x="2025650" y="3543300"/>
          <p14:tracePt t="31065" x="1939925" y="3543300"/>
          <p14:tracePt t="31079" x="1854200" y="3543300"/>
          <p14:tracePt t="31089" x="1768475" y="3543300"/>
          <p14:tracePt t="31095" x="1674813" y="3543300"/>
          <p14:tracePt t="31102" x="1590675" y="3529013"/>
          <p14:tracePt t="31108" x="1504950" y="3514725"/>
          <p14:tracePt t="31114" x="1411288" y="3506788"/>
          <p14:tracePt t="31131" x="1225550" y="3478213"/>
          <p14:tracePt t="31145" x="1127125" y="3457575"/>
          <p14:tracePt t="31151" x="1041400" y="3429000"/>
          <p14:tracePt t="31156" x="962025" y="3400425"/>
          <p14:tracePt t="31161" x="890588" y="3365500"/>
          <p14:tracePt t="31178" x="712788" y="3294063"/>
          <p14:tracePt t="31192" x="649288" y="3251200"/>
          <p14:tracePt t="31197" x="577850" y="3200400"/>
          <p14:tracePt t="31203" x="498475" y="3151188"/>
          <p14:tracePt t="31219" x="385763" y="3051175"/>
          <p14:tracePt t="31234" x="285750" y="2944813"/>
          <p14:tracePt t="31245" x="234950" y="2894013"/>
          <p14:tracePt t="31253" x="200025" y="2836863"/>
          <p14:tracePt t="31260" x="177800" y="2787650"/>
          <p14:tracePt t="31270" x="134938" y="2736850"/>
          <p14:tracePt t="31275" x="100013" y="2687638"/>
          <p14:tracePt t="31287" x="63500" y="2630488"/>
          <p14:tracePt t="31305" x="34925" y="2581275"/>
          <p14:tracePt t="31450" x="49213" y="1854200"/>
          <p14:tracePt t="31459" x="100013" y="1817688"/>
          <p14:tracePt t="31471" x="149225" y="1774825"/>
          <p14:tracePt t="31478" x="214313" y="1739900"/>
          <p14:tracePt t="31488" x="328613" y="1689100"/>
          <p14:tracePt t="31493" x="363538" y="1660525"/>
          <p14:tracePt t="31503" x="463550" y="1625600"/>
          <p14:tracePt t="31511" x="612775" y="1574800"/>
          <p14:tracePt t="31522" x="712788" y="1539875"/>
          <p14:tracePt t="31527" x="812800" y="1525588"/>
          <p14:tracePt t="31537" x="941388" y="1504950"/>
          <p14:tracePt t="31541" x="1047750" y="1490663"/>
          <p14:tracePt t="31547" x="1112838" y="1490663"/>
          <p14:tracePt t="31559" x="1225550" y="1476375"/>
          <p14:tracePt t="31568" x="1411288" y="1462088"/>
          <p14:tracePt t="31575" x="1539875" y="1462088"/>
          <p14:tracePt t="31583" x="1668463" y="1462088"/>
          <p14:tracePt t="31589" x="1725613" y="1462088"/>
          <p14:tracePt t="31599" x="1839913" y="1462088"/>
          <p14:tracePt t="31604" x="2017713" y="1462088"/>
          <p14:tracePt t="31615" x="2138363" y="1476375"/>
          <p14:tracePt t="31626" x="2238375" y="1504950"/>
          <p14:tracePt t="31630" x="2352675" y="1539875"/>
          <p14:tracePt t="31642" x="2403475" y="1560513"/>
          <p14:tracePt t="31646" x="2501900" y="1603375"/>
          <p14:tracePt t="31662" x="2667000" y="1660525"/>
          <p14:tracePt t="31672" x="2738438" y="1717675"/>
          <p14:tracePt t="31681" x="2801938" y="1768475"/>
          <p14:tracePt t="31689" x="2865438" y="1803400"/>
          <p14:tracePt t="31705" x="2965450" y="1889125"/>
          <p14:tracePt t="31712" x="3001963" y="1952625"/>
          <p14:tracePt t="31727" x="3044825" y="2003425"/>
          <p14:tracePt t="31732" x="3079750" y="2052638"/>
          <p14:tracePt t="31735" x="3101975" y="2103438"/>
          <p14:tracePt t="31747" x="3130550" y="2174875"/>
          <p14:tracePt t="31756" x="3144838" y="2238375"/>
          <p14:tracePt t="31760" x="3151188" y="2301875"/>
          <p14:tracePt t="31770" x="3165475" y="2381250"/>
          <p14:tracePt t="31773" x="3165475" y="2438400"/>
          <p14:tracePt t="31783" x="3165475" y="2501900"/>
          <p14:tracePt t="31792" x="3165475" y="2552700"/>
          <p14:tracePt t="31804" x="3165475" y="2601913"/>
          <p14:tracePt t="31809" x="3165475" y="2667000"/>
          <p14:tracePt t="31817" x="3151188" y="2716213"/>
          <p14:tracePt t="31826" x="3130550" y="2765425"/>
          <p14:tracePt t="31835" x="3094038" y="2816225"/>
          <p14:tracePt t="31844" x="3065463" y="2851150"/>
          <p14:tracePt t="31848" x="3030538" y="2901950"/>
          <p14:tracePt t="31858" x="2994025" y="2944813"/>
          <p14:tracePt t="31862" x="2951163" y="2994025"/>
          <p14:tracePt t="31873" x="2901950" y="3030538"/>
          <p14:tracePt t="31885" x="2894013" y="3044825"/>
          <p14:tracePt t="31889" x="2851150" y="3079750"/>
          <p14:tracePt t="31900" x="2830513" y="3100388"/>
          <p14:tracePt t="31904" x="2801938" y="3114675"/>
          <p14:tracePt t="31916" x="2795588" y="3143250"/>
          <p14:tracePt t="31929" x="2767013" y="3151188"/>
          <p14:tracePt t="31945" x="2752725" y="3165475"/>
          <p14:tracePt t="31974" x="2738438" y="3179763"/>
          <p14:tracePt t="31983" x="2730500" y="3179763"/>
          <p14:tracePt t="31994" x="2681288" y="3200400"/>
          <p14:tracePt t="32010" x="2652713" y="3214688"/>
          <p14:tracePt t="32192" x="2581275" y="3200400"/>
          <p14:tracePt t="32204" x="2516188" y="3179763"/>
          <p14:tracePt t="32213" x="2466975" y="3165475"/>
          <p14:tracePt t="32220" x="2417763" y="3151188"/>
          <p14:tracePt t="32229" x="2366963" y="3143250"/>
          <p14:tracePt t="32238" x="2317750" y="3128963"/>
          <p14:tracePt t="32243" x="2281238" y="3100388"/>
          <p14:tracePt t="32255" x="2232025" y="3094038"/>
          <p14:tracePt t="32263" x="2189163" y="3079750"/>
          <p14:tracePt t="32266" x="2152650" y="3051175"/>
          <p14:tracePt t="32278" x="2089150" y="3016250"/>
          <p14:tracePt t="32286" x="2003425" y="2979738"/>
          <p14:tracePt t="32290" x="1889125" y="2901950"/>
          <p14:tracePt t="32302" x="1854200" y="2865438"/>
          <p14:tracePt t="32311" x="1774825" y="2816225"/>
          <p14:tracePt t="32319" x="1703388" y="2751138"/>
          <p14:tracePt t="32324" x="1639888" y="2701925"/>
          <p14:tracePt t="32332" x="1576388" y="2638425"/>
          <p14:tracePt t="32344" x="1525588" y="2581275"/>
          <p14:tracePt t="32348" x="1476375" y="2538413"/>
          <p14:tracePt t="32363" x="1462088" y="2516188"/>
          <p14:tracePt t="32369" x="1425575" y="2481263"/>
          <p14:tracePt t="32373" x="1404938" y="2452688"/>
          <p14:tracePt t="32386" x="1376363" y="2416175"/>
          <p14:tracePt t="32390" x="1362075" y="2387600"/>
          <p14:tracePt t="32398" x="1354138" y="2381250"/>
          <p14:tracePt t="32402" x="1339850" y="2352675"/>
          <p14:tracePt t="32414" x="1339850" y="2338388"/>
          <p14:tracePt t="32424" x="1339850" y="2330450"/>
          <p14:tracePt t="32437" x="1339850" y="2316163"/>
          <p14:tracePt t="32443" x="1339850" y="2287588"/>
          <p14:tracePt t="32458" x="1376363" y="2238375"/>
          <p14:tracePt t="32469" x="1425575" y="2203450"/>
          <p14:tracePt t="32480" x="1504950" y="2152650"/>
          <p14:tracePt t="32485" x="1590675" y="2103438"/>
          <p14:tracePt t="32495" x="1703388" y="2038350"/>
          <p14:tracePt t="32507" x="1954213" y="1924050"/>
          <p14:tracePt t="32521" x="2103438" y="1874838"/>
          <p14:tracePt t="32525" x="2252663" y="1825625"/>
          <p14:tracePt t="32547" x="2403475" y="1789113"/>
          <p14:tracePt t="32552" x="2687638" y="1725613"/>
          <p14:tracePt t="32563" x="2844800" y="1703388"/>
          <p14:tracePt t="32574" x="2979738" y="1674813"/>
          <p14:tracePt t="32585" x="3044825" y="1674813"/>
          <p14:tracePt t="32589" x="3328988" y="1654175"/>
          <p14:tracePt t="32605" x="3543300" y="1654175"/>
          <p14:tracePt t="32610" x="3608388" y="1654175"/>
          <p14:tracePt t="32615" x="3714750" y="1654175"/>
          <p14:tracePt t="32627" x="3806825" y="1654175"/>
          <p14:tracePt t="32632" x="3892550" y="1654175"/>
          <p14:tracePt t="32637" x="3971925" y="1660525"/>
          <p14:tracePt t="32652" x="4029075" y="1689100"/>
          <p14:tracePt t="32657" x="4092575" y="1703388"/>
          <p14:tracePt t="32662" x="4141788" y="1725613"/>
          <p14:tracePt t="32674" x="4178300" y="1754188"/>
          <p14:tracePt t="32678" x="4227513" y="1774825"/>
          <p14:tracePt t="32694" x="4292600" y="1825625"/>
          <p14:tracePt t="32704" x="4321175" y="1868488"/>
          <p14:tracePt t="32709" x="4341813" y="1903413"/>
          <p14:tracePt t="32725" x="4370388" y="1989138"/>
          <p14:tracePt t="32739" x="4378325" y="2024063"/>
          <p14:tracePt t="32744" x="4392613" y="2089150"/>
          <p14:tracePt t="32749" x="4392613" y="2138363"/>
          <p14:tracePt t="32771" x="4392613" y="2266950"/>
          <p14:tracePt t="32775" x="4378325" y="2381250"/>
          <p14:tracePt t="32785" x="4341813" y="2452688"/>
          <p14:tracePt t="32794" x="4306888" y="2530475"/>
          <p14:tracePt t="32799" x="4241800" y="2630488"/>
          <p14:tracePt t="32807" x="4170363" y="2701925"/>
          <p14:tracePt t="32819" x="4092575" y="2801938"/>
          <p14:tracePt t="32832" x="3992563" y="2901950"/>
          <p14:tracePt t="32836" x="3863975" y="3016250"/>
          <p14:tracePt t="32840" x="3743325" y="3114675"/>
          <p14:tracePt t="32853" x="3614738" y="3214688"/>
          <p14:tracePt t="32857" x="3479800" y="3314700"/>
          <p14:tracePt t="32866" x="3357563" y="3394075"/>
          <p14:tracePt t="32871" x="3201988" y="3463925"/>
          <p14:tracePt t="32900" x="2894013" y="3606800"/>
          <p14:tracePt t="32904" x="2781300" y="3629025"/>
          <p14:tracePt t="32913" x="2687638" y="3643313"/>
          <p14:tracePt t="32922" x="2601913" y="3657600"/>
          <p14:tracePt t="32930" x="2566988" y="3663950"/>
          <p14:tracePt t="32938" x="2516188" y="3663950"/>
          <p14:tracePt t="32958" x="2438400" y="3663950"/>
          <p14:tracePt t="32962" x="2417763" y="3663950"/>
          <p14:tracePt t="32970" x="2403475" y="3657600"/>
          <p14:tracePt t="32974" x="2389188" y="3657600"/>
          <p14:tracePt t="32998" x="2389188" y="3629025"/>
          <p14:tracePt t="33010" x="2389188" y="3614738"/>
          <p14:tracePt t="33023" x="2389188" y="3606800"/>
          <p14:tracePt t="33039" x="2438400" y="3592513"/>
          <p14:tracePt t="33050" x="2487613" y="3563938"/>
          <p14:tracePt t="33059" x="2566988" y="3543300"/>
          <p14:tracePt t="33065" x="2667000" y="3506788"/>
          <p14:tracePt t="33076" x="2781300" y="3463925"/>
          <p14:tracePt t="33080" x="2901950" y="3429000"/>
          <p14:tracePt t="33091" x="3079750" y="3379788"/>
          <p14:tracePt t="33099" x="3394075" y="3294063"/>
          <p14:tracePt t="33109" x="3494088" y="3265488"/>
          <p14:tracePt t="33113" x="3706813" y="3228975"/>
          <p14:tracePt t="33125" x="4121150" y="3165475"/>
          <p14:tracePt t="33129" x="4241800" y="3151188"/>
          <p14:tracePt t="33140" x="4491038" y="3128963"/>
          <p14:tracePt t="33152" x="4733925" y="3114675"/>
          <p14:tracePt t="33156" x="5183188" y="3114675"/>
          <p14:tracePt t="33159" x="5303838" y="3114675"/>
          <p14:tracePt t="33171" x="5532438" y="3114675"/>
          <p14:tracePt t="33181" x="5767388" y="3114675"/>
          <p14:tracePt t="33186" x="6010275" y="3143250"/>
          <p14:tracePt t="33196" x="6196013" y="3194050"/>
          <p14:tracePt t="33202" x="6396038" y="3228975"/>
          <p14:tracePt t="33215" x="6559550" y="3279775"/>
          <p14:tracePt t="33223" x="6694488" y="3328988"/>
          <p14:tracePt t="33227" x="6759575" y="3351213"/>
          <p14:tracePt t="33239" x="6873875" y="3394075"/>
          <p14:tracePt t="33243" x="6958013" y="3429000"/>
          <p14:tracePt t="33253" x="7037388" y="3478213"/>
          <p14:tracePt t="33265" x="7058025" y="3492500"/>
          <p14:tracePt t="33272" x="7094538" y="3514725"/>
          <p14:tracePt t="33276" x="7137400" y="3543300"/>
          <p14:tracePt t="33280" x="7143750" y="3563938"/>
          <p14:tracePt t="33297" x="7172325" y="3578225"/>
          <p14:tracePt t="33311" x="7172325" y="3592513"/>
          <p14:tracePt t="33316" x="7186613" y="3606800"/>
          <p14:tracePt t="33322" x="7186613" y="3614738"/>
          <p14:tracePt t="33336" x="7186613" y="3629025"/>
          <p14:tracePt t="33340" x="7143750" y="3643313"/>
          <p14:tracePt t="33345" x="7086600" y="3657600"/>
          <p14:tracePt t="33363" x="6994525" y="3678238"/>
          <p14:tracePt t="33369" x="6923088" y="3706813"/>
          <p14:tracePt t="33374" x="6794500" y="3729038"/>
          <p14:tracePt t="33378" x="6659563" y="3743325"/>
          <p14:tracePt t="33394" x="6508750" y="3757613"/>
          <p14:tracePt t="33398" x="6359525" y="3757613"/>
          <p14:tracePt t="33403" x="6224588" y="3757613"/>
          <p14:tracePt t="33415" x="6081713" y="3757613"/>
          <p14:tracePt t="33431" x="5961063" y="3729038"/>
          <p14:tracePt t="33439" x="5795963" y="3657600"/>
          <p14:tracePt t="33443" x="5710238" y="3606800"/>
          <p14:tracePt t="33456" x="5646738" y="3557588"/>
          <p14:tracePt t="33460" x="5583238" y="3506788"/>
          <p14:tracePt t="33472" x="5532438" y="3443288"/>
          <p14:tracePt t="33486" x="5497513" y="3394075"/>
          <p14:tracePt t="33490" x="5468938" y="3314700"/>
          <p14:tracePt t="33493" x="5454650" y="3251200"/>
          <p14:tracePt t="33504" x="5446713" y="3194050"/>
          <p14:tracePt t="33508" x="5446713" y="3114675"/>
          <p14:tracePt t="33518" x="5446713" y="3044825"/>
          <p14:tracePt t="33526" x="5446713" y="2930525"/>
          <p14:tracePt t="33541" x="5532438" y="2730500"/>
          <p14:tracePt t="33547" x="5618163" y="2616200"/>
          <p14:tracePt t="33558" x="5718175" y="2516188"/>
          <p14:tracePt t="33566" x="5818188" y="2416175"/>
          <p14:tracePt t="33575" x="5946775" y="2316163"/>
          <p14:tracePt t="33602" x="6067425" y="2238375"/>
          <p14:tracePt t="33606" x="6481763" y="2117725"/>
          <p14:tracePt t="33615" x="6623050" y="2103438"/>
          <p14:tracePt t="33621" x="6773863" y="2103438"/>
          <p14:tracePt t="33632" x="6923088" y="2103438"/>
          <p14:tracePt t="33638" x="6986588" y="2103438"/>
          <p14:tracePt t="33669" x="7123113" y="2117725"/>
          <p14:tracePt t="33676" x="7435850" y="2224088"/>
          <p14:tracePt t="33680" x="7507288" y="2266950"/>
          <p14:tracePt t="33685" x="7550150" y="2274888"/>
          <p14:tracePt t="33709" x="7650163" y="2338388"/>
          <p14:tracePt t="33722" x="7658100" y="2352675"/>
          <p14:tracePt t="33726" x="7672388" y="2366963"/>
          <p14:tracePt t="33742" x="7672388" y="2387600"/>
          <p14:tracePt t="33757" x="7672388" y="2401888"/>
          <p14:tracePt t="33763" x="7672388" y="2416175"/>
          <p14:tracePt t="33774" x="7650163" y="2416175"/>
          <p14:tracePt t="33786" x="7621588" y="2430463"/>
          <p14:tracePt t="33790" x="7586663" y="2430463"/>
          <p14:tracePt t="33799" x="7572375" y="2438400"/>
          <p14:tracePt t="33811" x="7550150" y="2438400"/>
          <p14:tracePt t="33815" x="7521575" y="2438400"/>
          <p14:tracePt t="33826" x="7500938" y="2438400"/>
          <p14:tracePt t="33830" x="7486650" y="2438400"/>
          <p14:tracePt t="33846" x="7486650" y="2416175"/>
          <p14:tracePt t="33858" x="7486650" y="2401888"/>
          <p14:tracePt t="33863" x="7486650" y="2387600"/>
          <p14:tracePt t="33873" x="7486650" y="2381250"/>
          <p14:tracePt t="33877" x="7507288" y="2338388"/>
          <p14:tracePt t="33890" x="7572375" y="2316163"/>
          <p14:tracePt t="33897" x="7658100" y="2274888"/>
          <p14:tracePt t="33902" x="7770813" y="2252663"/>
          <p14:tracePt t="33915" x="7899400" y="2217738"/>
          <p14:tracePt t="33924" x="8021638" y="2174875"/>
          <p14:tracePt t="33928" x="8170863" y="2166938"/>
          <p14:tracePt t="33939" x="8313738" y="2138363"/>
          <p14:tracePt t="33943" x="8385175" y="2138363"/>
          <p14:tracePt t="33955" x="8513763" y="2124075"/>
          <p14:tracePt t="33965" x="8648700" y="2124075"/>
          <p14:tracePt t="33969" x="8748713" y="2124075"/>
          <p14:tracePt t="33973" x="8863013" y="2124075"/>
          <p14:tracePt t="33985" x="8961438" y="2124075"/>
          <p14:tracePt t="33993" x="9040813" y="2138363"/>
          <p14:tracePt t="34007" x="9140825" y="2166938"/>
          <p14:tracePt t="34012" x="9212263" y="2174875"/>
          <p14:tracePt t="34016" x="9290050" y="2217738"/>
          <p14:tracePt t="34028" x="9361488" y="2238375"/>
          <p14:tracePt t="34032" x="9439275" y="2266950"/>
          <p14:tracePt t="34053" x="9504363" y="2287588"/>
          <p14:tracePt t="34057" x="9610725" y="2338388"/>
          <p14:tracePt t="34066" x="9661525" y="2381250"/>
          <p14:tracePt t="34071" x="9710738" y="2401888"/>
          <p14:tracePt t="34086" x="9759950" y="2430463"/>
          <p14:tracePt t="34090" x="9810750" y="2452688"/>
          <p14:tracePt t="34095" x="9853613" y="2481263"/>
          <p14:tracePt t="34115" x="9939338" y="2538413"/>
          <p14:tracePt t="34123" x="9988550" y="2566988"/>
          <p14:tracePt t="34127" x="10025063" y="2587625"/>
          <p14:tracePt t="34139" x="10067925" y="2616200"/>
          <p14:tracePt t="34148" x="10117138" y="2638425"/>
          <p14:tracePt t="34161" x="10125075" y="2652713"/>
          <p14:tracePt t="34165" x="10166350" y="2679700"/>
          <p14:tracePt t="34169" x="10223500" y="2701925"/>
          <p14:tracePt t="34182" x="10237788" y="2716213"/>
          <p14:tracePt t="34187" x="10288588" y="2751138"/>
          <p14:tracePt t="34191" x="10317163" y="2779713"/>
          <p14:tracePt t="34218" x="10388600" y="2865438"/>
          <p14:tracePt t="34225" x="10417175" y="2901950"/>
          <p14:tracePt t="34237" x="10437813" y="2944813"/>
          <p14:tracePt t="34240" x="10474325" y="2979738"/>
          <p14:tracePt t="34252" x="10488613" y="3030538"/>
          <p14:tracePt t="34270" x="10552113" y="3114675"/>
          <p14:tracePt t="34274" x="10580688" y="3151188"/>
          <p14:tracePt t="34287" x="10601325" y="3200400"/>
          <p14:tracePt t="34291" x="10629900" y="3243263"/>
          <p14:tracePt t="34308" x="10652125" y="3294063"/>
          <p14:tracePt t="34312" x="10680700" y="3328988"/>
          <p14:tracePt t="34316" x="10701338" y="3365500"/>
          <p14:tracePt t="34323" x="10715625" y="3414713"/>
          <p14:tracePt t="34335" x="10737850" y="3463925"/>
          <p14:tracePt t="34339" x="10766425" y="3514725"/>
          <p14:tracePt t="34356" x="10780713" y="3563938"/>
          <p14:tracePt t="34361" x="10787063" y="3606800"/>
          <p14:tracePt t="34364" x="10801350" y="3663950"/>
          <p14:tracePt t="34369" x="10815638" y="3706813"/>
          <p14:tracePt t="34383" x="10815638" y="3757613"/>
          <p14:tracePt t="34391" x="10829925" y="3806825"/>
          <p14:tracePt t="34394" x="10829925" y="3856038"/>
          <p14:tracePt t="34406" x="10829925" y="3878263"/>
          <p14:tracePt t="34410" x="10829925" y="3913188"/>
          <p14:tracePt t="34422" x="10829925" y="3956050"/>
          <p14:tracePt t="34435" x="10829925" y="3978275"/>
          <p14:tracePt t="34439" x="10829925" y="4006850"/>
          <p14:tracePt t="34443" x="10829925" y="4021138"/>
          <p14:tracePt t="34453" x="10829925" y="4027488"/>
          <p14:tracePt t="34461" x="10829925" y="4056063"/>
          <p14:tracePt t="34476" x="10829925" y="4070350"/>
          <p14:tracePt t="34481" x="10801350" y="4092575"/>
          <p14:tracePt t="34486" x="10787063" y="4121150"/>
          <p14:tracePt t="34490" x="10780713" y="4141788"/>
          <p14:tracePt t="34503" x="10752138" y="4170363"/>
          <p14:tracePt t="34507" x="10729913" y="4205288"/>
          <p14:tracePt t="34520" x="10687050" y="4227513"/>
          <p14:tracePt t="34533" x="10652125" y="4270375"/>
          <p14:tracePt t="34537" x="10629900" y="4291013"/>
          <p14:tracePt t="34541" x="10580688" y="4327525"/>
          <p14:tracePt t="34552" x="10523538" y="4370388"/>
          <p14:tracePt t="34557" x="10474325" y="4405313"/>
          <p14:tracePt t="34565" x="10417175" y="4427538"/>
          <p14:tracePt t="34579" x="10188575" y="4541838"/>
          <p14:tracePt t="34587" x="10074275" y="4605338"/>
          <p14:tracePt t="34600" x="9959975" y="4668838"/>
          <p14:tracePt t="34604" x="9825038" y="4719638"/>
          <p14:tracePt t="34616" x="9675813" y="4791075"/>
          <p14:tracePt t="34629" x="9539288" y="4868863"/>
          <p14:tracePt t="34634" x="9390063" y="4933950"/>
          <p14:tracePt t="34637" x="9312275" y="4968875"/>
          <p14:tracePt t="34648" x="9190038" y="5018088"/>
          <p14:tracePt t="34653" x="8975725" y="5132388"/>
          <p14:tracePt t="34665" x="8863013" y="5183188"/>
          <p14:tracePt t="34669" x="8734425" y="5218113"/>
          <p14:tracePt t="34682" x="8683625" y="5232400"/>
          <p14:tracePt t="34685" x="8577263" y="5268913"/>
          <p14:tracePt t="34692" x="8485188" y="5297488"/>
          <p14:tracePt t="34706" x="8377238" y="5332413"/>
          <p14:tracePt t="34710" x="8270875" y="5346700"/>
          <p14:tracePt t="34727" x="8185150" y="5367338"/>
          <p14:tracePt t="34731" x="8070850" y="5395913"/>
          <p14:tracePt t="34736" x="7970838" y="5403850"/>
          <p14:tracePt t="34740" x="7885113" y="5418138"/>
          <p14:tracePt t="34752" x="7799388" y="5432425"/>
          <p14:tracePt t="34756" x="7707313" y="5446713"/>
          <p14:tracePt t="34769" x="7621588" y="5446713"/>
          <p14:tracePt t="34774" x="7521575" y="5453063"/>
          <p14:tracePt t="34799" x="7450138" y="5453063"/>
          <p14:tracePt t="34806" x="7208838" y="5453063"/>
          <p14:tracePt t="34815" x="7123113" y="5453063"/>
          <p14:tracePt t="34824" x="7043738" y="5453063"/>
          <p14:tracePt t="34829" x="6894513" y="5453063"/>
          <p14:tracePt t="34839" x="6788150" y="5453063"/>
          <p14:tracePt t="34858" x="6545263" y="5453063"/>
          <p14:tracePt t="34863" x="6410325" y="5453063"/>
          <p14:tracePt t="34872" x="6273800" y="5467350"/>
          <p14:tracePt t="34876" x="6145213" y="5481638"/>
          <p14:tracePt t="34889" x="5995988" y="5481638"/>
          <p14:tracePt t="34905" x="5668963" y="5518150"/>
          <p14:tracePt t="34912" x="5503863" y="5518150"/>
          <p14:tracePt t="34916" x="5346700" y="5518150"/>
          <p14:tracePt t="34930" x="5183188" y="5518150"/>
          <p14:tracePt t="34944" x="5019675" y="5518150"/>
          <p14:tracePt t="34948" x="4841875" y="5518150"/>
          <p14:tracePt t="34953" x="4684713" y="5481638"/>
          <p14:tracePt t="34957" x="4519613" y="5453063"/>
          <p14:tracePt t="34970" x="4341813" y="5432425"/>
          <p14:tracePt t="34974" x="4170363" y="5395913"/>
          <p14:tracePt t="34982" x="3992563" y="5367338"/>
          <p14:tracePt t="34993" x="3814763" y="5332413"/>
          <p14:tracePt t="35003" x="3629025" y="5297488"/>
          <p14:tracePt t="35007" x="3457575" y="5268913"/>
          <p14:tracePt t="35014" x="3265488" y="5246688"/>
          <p14:tracePt t="35032" x="2879725" y="5168900"/>
          <p14:tracePt t="35044" x="2687638" y="5146675"/>
          <p14:tracePt t="35047" x="2530475" y="5089525"/>
          <p14:tracePt t="35060" x="2338388" y="5054600"/>
          <p14:tracePt t="35065" x="2174875" y="5003800"/>
          <p14:tracePt t="35078" x="2025650" y="4954588"/>
          <p14:tracePt t="35096" x="1874838" y="4905375"/>
          <p14:tracePt t="35100" x="1668463" y="4819650"/>
          <p14:tracePt t="35104" x="1539875" y="4768850"/>
          <p14:tracePt t="35117" x="1354138" y="4683125"/>
          <p14:tracePt t="35132" x="1290638" y="4654550"/>
          <p14:tracePt t="35136" x="1062038" y="4527550"/>
          <p14:tracePt t="35143" x="898525" y="4441825"/>
          <p14:tracePt t="35156" x="812800" y="4376738"/>
          <p14:tracePt t="35160" x="763588" y="4341813"/>
          <p14:tracePt t="35173" x="627063" y="4227513"/>
          <p14:tracePt t="35177" x="549275" y="4156075"/>
          <p14:tracePt t="35190" x="512763" y="4121150"/>
          <p14:tracePt t="35194" x="385763" y="3978275"/>
          <p14:tracePt t="35198" x="349250" y="3927475"/>
          <p14:tracePt t="35213" x="285750" y="3841750"/>
          <p14:tracePt t="35219" x="234950" y="3757613"/>
          <p14:tracePt t="35223" x="185738" y="3663950"/>
          <p14:tracePt t="35235" x="149225" y="3592513"/>
          <p14:tracePt t="35250" x="114300" y="3443288"/>
          <p14:tracePt t="35257" x="100013" y="3365500"/>
          <p14:tracePt t="35268" x="100013" y="3294063"/>
          <p14:tracePt t="35273" x="100013" y="3228975"/>
          <p14:tracePt t="35291" x="100013" y="3079750"/>
          <p14:tracePt t="35296" x="114300" y="3001963"/>
          <p14:tracePt t="35307" x="177800" y="2879725"/>
          <p14:tracePt t="35311" x="200025" y="2836863"/>
          <p14:tracePt t="35322" x="277813" y="2687638"/>
          <p14:tracePt t="35344" x="328613" y="2601913"/>
          <p14:tracePt t="35349" x="463550" y="2401888"/>
          <p14:tracePt t="35352" x="549275" y="2316163"/>
          <p14:tracePt t="35360" x="649288" y="2217738"/>
          <p14:tracePt t="35386" x="763588" y="2124075"/>
          <p14:tracePt t="35390" x="1012825" y="1966913"/>
          <p14:tracePt t="35394" x="1155700" y="1889125"/>
          <p14:tracePt t="35405" x="1304925" y="1825625"/>
          <p14:tracePt t="35414" x="1454150" y="1768475"/>
          <p14:tracePt t="35419" x="1604963" y="1725613"/>
          <p14:tracePt t="35429" x="1754188" y="1674813"/>
          <p14:tracePt t="35435" x="1917700" y="1639888"/>
          <p14:tracePt t="35445" x="2074863" y="1625600"/>
          <p14:tracePt t="35453" x="2252663" y="1603375"/>
          <p14:tracePt t="35458" x="2417763" y="1589088"/>
          <p14:tracePt t="35465" x="2587625" y="1589088"/>
          <p14:tracePt t="35478" x="2781300" y="1589088"/>
          <p14:tracePt t="35483" x="2951163" y="1589088"/>
          <p14:tracePt t="35493" x="3151188" y="1589088"/>
          <p14:tracePt t="35508" x="3529013" y="1589088"/>
          <p14:tracePt t="35513" x="3729038" y="1589088"/>
          <p14:tracePt t="35524" x="3929063" y="1589088"/>
          <p14:tracePt t="35540" x="4106863" y="1603375"/>
          <p14:tracePt t="35545" x="4306888" y="1611313"/>
          <p14:tracePt t="35548" x="4484688" y="1625600"/>
          <p14:tracePt t="35559" x="4670425" y="1654175"/>
          <p14:tracePt t="35563" x="4841875" y="1660525"/>
          <p14:tracePt t="35575" x="5033963" y="1689100"/>
          <p14:tracePt t="35585" x="5205413" y="1703388"/>
          <p14:tracePt t="35589" x="5397500" y="1725613"/>
          <p14:tracePt t="35593" x="5561013" y="1768475"/>
          <p14:tracePt t="35607" x="5732463" y="1789113"/>
          <p14:tracePt t="35615" x="5895975" y="1825625"/>
          <p14:tracePt t="35619" x="6081713" y="1854200"/>
          <p14:tracePt t="35630" x="6245225" y="1874838"/>
          <p14:tracePt t="35634" x="6410325" y="1917700"/>
          <p14:tracePt t="35647" x="6594475" y="1952625"/>
          <p14:tracePt t="35652" x="6759575" y="1974850"/>
          <p14:tracePt t="35665" x="6923088" y="2017713"/>
          <p14:tracePt t="35676" x="7086600" y="2052638"/>
          <p14:tracePt t="35680" x="7258050" y="2089150"/>
          <p14:tracePt t="35684" x="7421563" y="2117725"/>
          <p14:tracePt t="35696" x="7586663" y="2152650"/>
          <p14:tracePt t="35702" x="7735888" y="2174875"/>
          <p14:tracePt t="35707" x="7885113" y="2217738"/>
          <p14:tracePt t="35729" x="8199438" y="2274888"/>
          <p14:tracePt t="35733" x="8348663" y="2316163"/>
          <p14:tracePt t="35744" x="8485188" y="2352675"/>
          <p14:tracePt t="35748" x="8626475" y="2387600"/>
          <p14:tracePt t="35759" x="8748713" y="2416175"/>
          <p14:tracePt t="35764" x="8891588" y="2466975"/>
          <p14:tracePt t="35788" x="9161463" y="2566988"/>
          <p14:tracePt t="35802" x="9261475" y="2601913"/>
          <p14:tracePt t="35806" x="9361488" y="2652713"/>
          <p14:tracePt t="35815" x="9453563" y="2701925"/>
          <p14:tracePt t="35820" x="9525000" y="2736850"/>
          <p14:tracePt t="35831" x="9604375" y="2787650"/>
          <p14:tracePt t="35852" x="9710738" y="2894013"/>
          <p14:tracePt t="35856" x="9774238" y="2930525"/>
          <p14:tracePt t="35860" x="9810750" y="2979738"/>
          <p14:tracePt t="35874" x="9853613" y="3001963"/>
          <p14:tracePt t="35887" x="9874250" y="3044825"/>
          <p14:tracePt t="35892" x="9888538" y="3065463"/>
          <p14:tracePt t="35898" x="9925050" y="3114675"/>
          <p14:tracePt t="35902" x="9939338" y="3151188"/>
          <p14:tracePt t="35919" x="9974263" y="3214688"/>
          <p14:tracePt t="35928" x="9988550" y="3251200"/>
          <p14:tracePt t="35937" x="10002838" y="3294063"/>
          <p14:tracePt t="35941" x="10017125" y="3314700"/>
          <p14:tracePt t="35954" x="10017125" y="3343275"/>
          <p14:tracePt t="35959" x="10025063" y="3379788"/>
          <p14:tracePt t="35969" x="10039350" y="3414713"/>
          <p14:tracePt t="35973" x="10039350" y="3443288"/>
          <p14:tracePt t="35987" x="10039350" y="3463925"/>
          <p14:tracePt t="35992" x="10053638" y="3506788"/>
          <p14:tracePt t="36004" x="10053638" y="3529013"/>
          <p14:tracePt t="36008" x="10067925" y="3557588"/>
          <p14:tracePt t="36012" x="10067925" y="3578225"/>
          <p14:tracePt t="36022" x="10067925" y="3614738"/>
          <p14:tracePt t="36031" x="10067925" y="3657600"/>
          <p14:tracePt t="36041" x="10067925" y="3692525"/>
          <p14:tracePt t="36046" x="10067925" y="3729038"/>
          <p14:tracePt t="36058" x="10067925" y="3763963"/>
          <p14:tracePt t="36063" x="10067925" y="3813175"/>
          <p14:tracePt t="36075" x="10067925" y="3863975"/>
          <p14:tracePt t="36080" x="10067925" y="3913188"/>
          <p14:tracePt t="36104" x="10053638" y="3963988"/>
          <p14:tracePt t="36108" x="10039350" y="4027488"/>
          <p14:tracePt t="36112" x="10025063" y="4070350"/>
          <p14:tracePt t="36118" x="10017125" y="4092575"/>
          <p14:tracePt t="36130" x="10002838" y="4121150"/>
          <p14:tracePt t="36136" x="9974263" y="4141788"/>
          <p14:tracePt t="36160" x="9953625" y="4170363"/>
          <p14:tracePt t="36164" x="9839325" y="4227513"/>
          <p14:tracePt t="36168" x="9759950" y="4270375"/>
          <p14:tracePt t="36180" x="9675813" y="4305300"/>
          <p14:tracePt t="36186" x="9575800" y="4370388"/>
          <p14:tracePt t="36190" x="9461500" y="4405313"/>
          <p14:tracePt t="36214" x="9175750" y="4527550"/>
          <p14:tracePt t="36217" x="9026525" y="4591050"/>
          <p14:tracePt t="36221" x="8891588" y="4654550"/>
          <p14:tracePt t="36232" x="8726488" y="4705350"/>
          <p14:tracePt t="36242" x="8562975" y="4754563"/>
          <p14:tracePt t="36261" x="8413750" y="4805363"/>
          <p14:tracePt t="36265" x="8085138" y="4883150"/>
          <p14:tracePt t="36274" x="7899400" y="4933950"/>
          <p14:tracePt t="36278" x="7721600" y="4954588"/>
          <p14:tracePt t="36294" x="7358063" y="5018088"/>
          <p14:tracePt t="36306" x="7158038" y="5054600"/>
          <p14:tracePt t="36310" x="6943725" y="5089525"/>
          <p14:tracePt t="36323" x="6745288" y="5118100"/>
          <p14:tracePt t="36332" x="6530975" y="5154613"/>
          <p14:tracePt t="36346" x="6296025" y="5203825"/>
          <p14:tracePt t="36350" x="6081713" y="5254625"/>
          <p14:tracePt t="36354" x="5867400" y="5297488"/>
          <p14:tracePt t="36361" x="5661025" y="5332413"/>
          <p14:tracePt t="36379" x="5446713" y="5381625"/>
          <p14:tracePt t="36385" x="5219700" y="5403850"/>
          <p14:tracePt t="36389" x="5033963" y="5432425"/>
          <p14:tracePt t="36393" x="4833938" y="5446713"/>
          <p14:tracePt t="36403" x="4633913" y="5453063"/>
          <p14:tracePt t="36411" x="4427538" y="5453063"/>
          <p14:tracePt t="36425" x="4241800" y="5453063"/>
          <p14:tracePt t="36430" x="4043363" y="5432425"/>
          <p14:tracePt t="36435" x="3843338" y="5381625"/>
          <p14:tracePt t="36440" x="3643313" y="5303838"/>
          <p14:tracePt t="36452" x="3429000" y="5218113"/>
          <p14:tracePt t="36457" x="3230563" y="5132388"/>
          <p14:tracePt t="36470" x="3044825" y="5054600"/>
          <p14:tracePt t="36482" x="2844800" y="4954588"/>
          <p14:tracePt t="36486" x="2652713" y="4868863"/>
          <p14:tracePt t="36492" x="2481263" y="4783138"/>
          <p14:tracePt t="36496" x="2289175" y="4691063"/>
          <p14:tracePt t="36510" x="2117725" y="4605338"/>
          <p14:tracePt t="36516" x="1954213" y="4519613"/>
          <p14:tracePt t="36529" x="1668463" y="4356100"/>
          <p14:tracePt t="36542" x="1511300" y="4270375"/>
          <p14:tracePt t="36546" x="1390650" y="4191000"/>
          <p14:tracePt t="36557" x="1262063" y="4121150"/>
          <p14:tracePt t="36562" x="1212850" y="4078288"/>
          <p14:tracePt t="36572" x="1112838" y="4021138"/>
          <p14:tracePt t="36590" x="962025" y="3878263"/>
          <p14:tracePt t="36597" x="898525" y="3813175"/>
          <p14:tracePt t="36602" x="862013" y="3763963"/>
          <p14:tracePt t="36614" x="812800" y="3706813"/>
          <p14:tracePt t="36619" x="792163" y="3657600"/>
          <p14:tracePt t="36641" x="727075" y="3463925"/>
          <p14:tracePt t="36655" x="712788" y="3394075"/>
          <p14:tracePt t="36659" x="712788" y="3328988"/>
          <p14:tracePt t="36671" x="712788" y="3251200"/>
          <p14:tracePt t="36685" x="712788" y="3179763"/>
          <p14:tracePt t="36689" x="712788" y="3114675"/>
          <p14:tracePt t="36693" x="712788" y="3044825"/>
          <p14:tracePt t="36699" x="741363" y="2965450"/>
          <p14:tracePt t="36718" x="841375" y="2736850"/>
          <p14:tracePt t="36728" x="890588" y="2652713"/>
          <p14:tracePt t="36733" x="927100" y="2601913"/>
          <p14:tracePt t="36744" x="990600" y="2530475"/>
          <p14:tracePt t="36748" x="1090613" y="2381250"/>
          <p14:tracePt t="36771" x="1162050" y="2274888"/>
          <p14:tracePt t="36776" x="1311275" y="2074863"/>
          <p14:tracePt t="36779" x="1376363" y="1974850"/>
          <p14:tracePt t="36791" x="1462088" y="1874838"/>
          <p14:tracePt t="36796" x="1554163" y="1774825"/>
          <p14:tracePt t="36813" x="1654175" y="1674813"/>
          <p14:tracePt t="36819" x="1754188" y="1574800"/>
          <p14:tracePt t="36823" x="1817688" y="1539875"/>
          <p14:tracePt t="36829" x="1989138" y="1411288"/>
          <p14:tracePt t="36839" x="2089150" y="1339850"/>
          <p14:tracePt t="36843" x="2203450" y="1290638"/>
          <p14:tracePt t="36856" x="2338388" y="1239838"/>
          <p14:tracePt t="36861" x="2438400" y="1204913"/>
          <p14:tracePt t="36873" x="2566988" y="1162050"/>
          <p14:tracePt t="36878" x="2687638" y="1127125"/>
          <p14:tracePt t="36900" x="2830513" y="1098550"/>
          <p14:tracePt t="36904" x="3101975" y="1047750"/>
          <p14:tracePt t="36908" x="3251200" y="1041400"/>
          <p14:tracePt t="36920" x="3429000" y="1027113"/>
          <p14:tracePt t="36924" x="3594100" y="1027113"/>
          <p14:tracePt t="36950" x="4170363" y="1012825"/>
          <p14:tracePt t="36956" x="4370388" y="1012825"/>
          <p14:tracePt t="36969" x="4591050" y="1012825"/>
          <p14:tracePt t="36974" x="4833938" y="1012825"/>
          <p14:tracePt t="36984" x="5233988" y="1027113"/>
          <p14:tracePt t="36988" x="5354638" y="1041400"/>
          <p14:tracePt t="36999" x="5583238" y="1076325"/>
          <p14:tracePt t="37007" x="6010275" y="1141413"/>
          <p14:tracePt t="37012" x="6130925" y="1154113"/>
          <p14:tracePt t="37023" x="6373813" y="1204913"/>
          <p14:tracePt t="37032" x="6623050" y="1225550"/>
          <p14:tracePt t="37043" x="6845300" y="1276350"/>
          <p14:tracePt t="37046" x="7086600" y="1311275"/>
          <p14:tracePt t="37058" x="7300913" y="1354138"/>
          <p14:tracePt t="37065" x="7500938" y="1404938"/>
          <p14:tracePt t="37069" x="7700963" y="1439863"/>
          <p14:tracePt t="37078" x="7870825" y="1476375"/>
          <p14:tracePt t="37092" x="8064500" y="1525588"/>
          <p14:tracePt t="37095" x="8220075" y="1574800"/>
          <p14:tracePt t="37106" x="8377238" y="1625600"/>
          <p14:tracePt t="37111" x="8513763" y="1689100"/>
          <p14:tracePt t="37132" x="8662988" y="1754188"/>
          <p14:tracePt t="37137" x="8834438" y="1839913"/>
          <p14:tracePt t="37141" x="8940800" y="1889125"/>
          <p14:tracePt t="37152" x="9026525" y="1938338"/>
          <p14:tracePt t="37157" x="9090025" y="1989138"/>
          <p14:tracePt t="37171" x="9161463" y="2038350"/>
          <p14:tracePt t="37185" x="9212263" y="2089150"/>
          <p14:tracePt t="37189" x="9261475" y="2124075"/>
          <p14:tracePt t="37195" x="9290050" y="2138363"/>
          <p14:tracePt t="37198" x="9347200" y="2203450"/>
          <p14:tracePt t="37220" x="9410700" y="2274888"/>
          <p14:tracePt t="37224" x="9424988" y="2316163"/>
          <p14:tracePt t="37236" x="9461500" y="2352675"/>
          <p14:tracePt t="37240" x="9475788" y="2387600"/>
          <p14:tracePt t="37253" x="9504363" y="2438400"/>
          <p14:tracePt t="37257" x="9525000" y="2481263"/>
          <p14:tracePt t="37270" x="9539288" y="2516188"/>
          <p14:tracePt t="37274" x="9561513" y="2566988"/>
          <p14:tracePt t="37278" x="9575800" y="2601913"/>
          <p14:tracePt t="37291" x="9575800" y="2630488"/>
          <p14:tracePt t="37298" x="9590088" y="2667000"/>
          <p14:tracePt t="37302" x="9604375" y="2730500"/>
          <p14:tracePt t="37312" x="9604375" y="2736850"/>
          <p14:tracePt t="37324" x="9610725" y="2779713"/>
          <p14:tracePt t="37328" x="9625013" y="2836863"/>
          <p14:tracePt t="37344" x="9625013" y="2851150"/>
          <p14:tracePt t="37349" x="9639300" y="2901950"/>
          <p14:tracePt t="37354" x="9639300" y="2930525"/>
          <p14:tracePt t="37359" x="9639300" y="2965450"/>
          <p14:tracePt t="37372" x="9639300" y="2994025"/>
          <p14:tracePt t="37376" x="9639300" y="3016250"/>
          <p14:tracePt t="37388" x="9639300" y="3051175"/>
          <p14:tracePt t="37392" x="9639300" y="3065463"/>
          <p14:tracePt t="37404" x="9639300" y="3100388"/>
          <p14:tracePt t="37408" x="9639300" y="3128963"/>
          <p14:tracePt t="37428" x="9639300" y="3165475"/>
          <p14:tracePt t="37435" x="9625013" y="3194050"/>
          <p14:tracePt t="37438" x="9625013" y="3214688"/>
          <p14:tracePt t="37448" x="9610725" y="3228975"/>
          <p14:tracePt t="37459" x="9610725" y="3243263"/>
          <p14:tracePt t="37464" x="9604375" y="3265488"/>
          <p14:tracePt t="37489" x="9590088" y="3294063"/>
          <p14:tracePt t="37493" x="9575800" y="3300413"/>
          <p14:tracePt t="37497" x="9561513" y="3314700"/>
          <p14:tracePt t="37510" x="9553575" y="3343275"/>
          <p14:tracePt t="37514" x="9539288" y="3351213"/>
          <p14:tracePt t="37526" x="9490075" y="3379788"/>
          <p14:tracePt t="37529" x="9453563" y="3400425"/>
          <p14:tracePt t="37536" x="9396413" y="3443288"/>
          <p14:tracePt t="37550" x="9297988" y="3506788"/>
          <p14:tracePt t="37555" x="9212263" y="3543300"/>
          <p14:tracePt t="37569" x="9161463" y="3578225"/>
          <p14:tracePt t="37573" x="9090025" y="3614738"/>
          <p14:tracePt t="37881" x="9047163" y="3614738"/>
          <p14:tracePt t="37890" x="8990013" y="3643313"/>
          <p14:tracePt t="37898" x="8947150" y="3663950"/>
          <p14:tracePt t="37907" x="8834438" y="3729038"/>
          <p14:tracePt t="37916" x="8748713" y="3778250"/>
          <p14:tracePt t="37925" x="8648700" y="3856038"/>
          <p14:tracePt t="37933" x="8548688" y="3913188"/>
          <p14:tracePt t="37944" x="8428038" y="3992563"/>
          <p14:tracePt t="37947" x="8313738" y="4056063"/>
          <p14:tracePt t="37961" x="8199438" y="4127500"/>
          <p14:tracePt t="37965" x="8148638" y="4156075"/>
          <p14:tracePt t="37976" x="7964488" y="4256088"/>
          <p14:tracePt t="37981" x="7850188" y="4305300"/>
          <p14:tracePt t="37993" x="7799388" y="4319588"/>
          <p14:tracePt t="37997" x="7686675" y="4356100"/>
          <p14:tracePt t="38006" x="7586663" y="4376738"/>
          <p14:tracePt t="38015" x="7472363" y="4405313"/>
          <p14:tracePt t="38024" x="7308850" y="4427538"/>
          <p14:tracePt t="38031" x="7194550" y="4441825"/>
          <p14:tracePt t="38041" x="7072313" y="4456113"/>
          <p14:tracePt t="38045" x="7008813" y="4456113"/>
          <p14:tracePt t="38055" x="6908800" y="4456113"/>
          <p14:tracePt t="38065" x="6723063" y="4456113"/>
          <p14:tracePt t="38070" x="6580188" y="4456113"/>
          <p14:tracePt t="38078" x="6430963" y="4456113"/>
          <p14:tracePt t="38088" x="6281738" y="4456113"/>
          <p14:tracePt t="38098" x="6130925" y="4456113"/>
          <p14:tracePt t="38102" x="5967413" y="4456113"/>
          <p14:tracePt t="38112" x="5795963" y="4441825"/>
          <p14:tracePt t="38116" x="5632450" y="4427538"/>
          <p14:tracePt t="38131" x="5454650" y="4419600"/>
          <p14:tracePt t="38136" x="5297488" y="4391025"/>
          <p14:tracePt t="38140" x="5133975" y="4370388"/>
          <p14:tracePt t="38152" x="4983163" y="4341813"/>
          <p14:tracePt t="38156" x="4833938" y="4305300"/>
          <p14:tracePt t="38169" x="4684713" y="4270375"/>
          <p14:tracePt t="38178" x="4556125" y="4219575"/>
          <p14:tracePt t="38182" x="4505325" y="4205288"/>
          <p14:tracePt t="38195" x="4378325" y="4156075"/>
          <p14:tracePt t="38199" x="4278313" y="4106863"/>
          <p14:tracePt t="38215" x="4206875" y="4070350"/>
          <p14:tracePt t="38220" x="4127500" y="4021138"/>
          <p14:tracePt t="38223" x="4078288" y="3978275"/>
          <p14:tracePt t="38235" x="4057650" y="3963988"/>
          <p14:tracePt t="38242" x="4021138" y="3927475"/>
          <p14:tracePt t="38246" x="3992563" y="3906838"/>
          <p14:tracePt t="38256" x="3957638" y="3878263"/>
          <p14:tracePt t="38265" x="3943350" y="3856038"/>
          <p14:tracePt t="38275" x="3921125" y="3827463"/>
          <p14:tracePt t="38279" x="3892550" y="3813175"/>
          <p14:tracePt t="38290" x="3863975" y="37782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44D4C-AE83-8F5D-98CA-F3EC1D002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DAA611-AE91-D295-9037-5E864148677E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5D79A52-AF88-E53F-DD04-25B309D4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風邪を引いてからの期間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1DB5DBB3-F327-2FD6-B0D6-922323771599}"/>
              </a:ext>
            </a:extLst>
          </p:cNvPr>
          <p:cNvSpPr txBox="1">
            <a:spLocks/>
          </p:cNvSpPr>
          <p:nvPr/>
        </p:nvSpPr>
        <p:spPr>
          <a:xfrm>
            <a:off x="838200" y="2031832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太陽病期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FA92DD5D-B574-EFF0-C99F-EFCB898AD278}"/>
              </a:ext>
            </a:extLst>
          </p:cNvPr>
          <p:cNvSpPr txBox="1">
            <a:spLocks/>
          </p:cNvSpPr>
          <p:nvPr/>
        </p:nvSpPr>
        <p:spPr>
          <a:xfrm>
            <a:off x="5064478" y="2065531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chemeClr val="bg2">
                    <a:lumMod val="9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少陽病</a:t>
            </a:r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F165CDD4-6C3D-9388-824D-675CAB6152C0}"/>
              </a:ext>
            </a:extLst>
          </p:cNvPr>
          <p:cNvSpPr txBox="1">
            <a:spLocks/>
          </p:cNvSpPr>
          <p:nvPr/>
        </p:nvSpPr>
        <p:spPr>
          <a:xfrm>
            <a:off x="8477956" y="2031832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chemeClr val="bg2">
                    <a:lumMod val="9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陽明病</a:t>
            </a:r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7E0DFFEC-F983-E2EE-3FC1-22484C71171C}"/>
              </a:ext>
            </a:extLst>
          </p:cNvPr>
          <p:cNvSpPr txBox="1">
            <a:spLocks/>
          </p:cNvSpPr>
          <p:nvPr/>
        </p:nvSpPr>
        <p:spPr>
          <a:xfrm>
            <a:off x="8477956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chemeClr val="bg2">
                    <a:lumMod val="9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太陰病</a:t>
            </a:r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64BE72C0-3546-380A-9326-2044C5B625F8}"/>
              </a:ext>
            </a:extLst>
          </p:cNvPr>
          <p:cNvSpPr txBox="1">
            <a:spLocks/>
          </p:cNvSpPr>
          <p:nvPr/>
        </p:nvSpPr>
        <p:spPr>
          <a:xfrm>
            <a:off x="5064478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chemeClr val="bg2">
                    <a:lumMod val="9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少陰病</a:t>
            </a:r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E3B92558-5638-AEFF-B7E4-6EF486999AC0}"/>
              </a:ext>
            </a:extLst>
          </p:cNvPr>
          <p:cNvSpPr txBox="1">
            <a:spLocks/>
          </p:cNvSpPr>
          <p:nvPr/>
        </p:nvSpPr>
        <p:spPr>
          <a:xfrm>
            <a:off x="1017412" y="4351698"/>
            <a:ext cx="287584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b="1">
                <a:solidFill>
                  <a:schemeClr val="bg2">
                    <a:lumMod val="9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厥陰病</a:t>
            </a:r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ストライプ矢印 18">
            <a:extLst>
              <a:ext uri="{FF2B5EF4-FFF2-40B4-BE49-F238E27FC236}">
                <a16:creationId xmlns:a16="http://schemas.microsoft.com/office/drawing/2014/main" id="{D41EA329-2021-DD04-DA5E-81D85035188D}"/>
              </a:ext>
            </a:extLst>
          </p:cNvPr>
          <p:cNvSpPr/>
          <p:nvPr/>
        </p:nvSpPr>
        <p:spPr>
          <a:xfrm>
            <a:off x="3913011" y="2455299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トライプ矢印 19">
            <a:extLst>
              <a:ext uri="{FF2B5EF4-FFF2-40B4-BE49-F238E27FC236}">
                <a16:creationId xmlns:a16="http://schemas.microsoft.com/office/drawing/2014/main" id="{38F5B24A-608D-8EA8-193C-D50D958841D0}"/>
              </a:ext>
            </a:extLst>
          </p:cNvPr>
          <p:cNvSpPr/>
          <p:nvPr/>
        </p:nvSpPr>
        <p:spPr>
          <a:xfrm>
            <a:off x="7531805" y="2455298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ストライプ矢印 20">
            <a:extLst>
              <a:ext uri="{FF2B5EF4-FFF2-40B4-BE49-F238E27FC236}">
                <a16:creationId xmlns:a16="http://schemas.microsoft.com/office/drawing/2014/main" id="{C7568401-F1E7-A6E7-B9AC-F16EA8E9A055}"/>
              </a:ext>
            </a:extLst>
          </p:cNvPr>
          <p:cNvSpPr/>
          <p:nvPr/>
        </p:nvSpPr>
        <p:spPr>
          <a:xfrm rot="5400000">
            <a:off x="9174339" y="3532446"/>
            <a:ext cx="650523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ストライプ矢印 21">
            <a:extLst>
              <a:ext uri="{FF2B5EF4-FFF2-40B4-BE49-F238E27FC236}">
                <a16:creationId xmlns:a16="http://schemas.microsoft.com/office/drawing/2014/main" id="{6C8218DE-2103-5637-8BD0-055C59CD1E53}"/>
              </a:ext>
            </a:extLst>
          </p:cNvPr>
          <p:cNvSpPr/>
          <p:nvPr/>
        </p:nvSpPr>
        <p:spPr>
          <a:xfrm rot="10800000">
            <a:off x="7533921" y="4730009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トライプ矢印 22">
            <a:extLst>
              <a:ext uri="{FF2B5EF4-FFF2-40B4-BE49-F238E27FC236}">
                <a16:creationId xmlns:a16="http://schemas.microsoft.com/office/drawing/2014/main" id="{84AA9018-D56C-EE59-D45C-E8629C8D87E3}"/>
              </a:ext>
            </a:extLst>
          </p:cNvPr>
          <p:cNvSpPr/>
          <p:nvPr/>
        </p:nvSpPr>
        <p:spPr>
          <a:xfrm rot="10800000">
            <a:off x="3823406" y="4730010"/>
            <a:ext cx="677334" cy="417689"/>
          </a:xfrm>
          <a:prstGeom prst="strip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extLst>
              <a:ext uri="{FF2B5EF4-FFF2-40B4-BE49-F238E27FC236}">
                <a16:creationId xmlns:a16="http://schemas.microsoft.com/office/drawing/2014/main" id="{D1EB35DC-B860-76DE-01FD-81BD3BB71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0"/>
    </mc:Choice>
    <mc:Fallback>
      <p:transition spd="slow" advTm="1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FE245-21E1-4071-8D26-130CAB793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C4A123C-FA1D-2647-CD55-6B08B4994A73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23CC569-5E89-6C8F-0892-309E5344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8972" y="-183492"/>
            <a:ext cx="12670971" cy="190815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「風邪の初期」使える漢方は</a:t>
            </a:r>
            <a:r>
              <a:rPr kumimoji="1" lang="en-US" altLang="ja-JP" sz="66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つ</a:t>
            </a:r>
          </a:p>
        </p:txBody>
      </p:sp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F71333DC-720A-D5FD-6B31-38619DFAE262}"/>
              </a:ext>
            </a:extLst>
          </p:cNvPr>
          <p:cNvSpPr txBox="1">
            <a:spLocks/>
          </p:cNvSpPr>
          <p:nvPr/>
        </p:nvSpPr>
        <p:spPr>
          <a:xfrm>
            <a:off x="1567540" y="1661858"/>
            <a:ext cx="3309259" cy="818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風邪のひきはじめ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35651791-8F48-18FC-49E6-B2C1C4CFC3F4}"/>
              </a:ext>
            </a:extLst>
          </p:cNvPr>
          <p:cNvSpPr txBox="1">
            <a:spLocks/>
          </p:cNvSpPr>
          <p:nvPr/>
        </p:nvSpPr>
        <p:spPr>
          <a:xfrm>
            <a:off x="7652659" y="1791588"/>
            <a:ext cx="2623455" cy="68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000" b="1">
                <a:latin typeface="Meiryo" panose="020B0604030504040204" pitchFamily="34" charset="-128"/>
                <a:ea typeface="Meiryo" panose="020B0604030504040204" pitchFamily="34" charset="-128"/>
              </a:rPr>
              <a:t>風邪の後半</a:t>
            </a:r>
            <a:endParaRPr lang="en-US" altLang="ja-JP" sz="3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595F07-84F6-4B7D-1DCF-6CAAFBED66DA}"/>
              </a:ext>
            </a:extLst>
          </p:cNvPr>
          <p:cNvSpPr txBox="1"/>
          <p:nvPr/>
        </p:nvSpPr>
        <p:spPr>
          <a:xfrm>
            <a:off x="1137559" y="2480564"/>
            <a:ext cx="4479470" cy="37797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0A4E91D8-90A8-AC36-147D-C7E4001D4FFB}"/>
              </a:ext>
            </a:extLst>
          </p:cNvPr>
          <p:cNvSpPr txBox="1">
            <a:spLocks/>
          </p:cNvSpPr>
          <p:nvPr/>
        </p:nvSpPr>
        <p:spPr>
          <a:xfrm>
            <a:off x="2307775" y="4080831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7A33349C-A295-34EE-336F-05C183DE55F2}"/>
              </a:ext>
            </a:extLst>
          </p:cNvPr>
          <p:cNvSpPr txBox="1">
            <a:spLocks/>
          </p:cNvSpPr>
          <p:nvPr/>
        </p:nvSpPr>
        <p:spPr>
          <a:xfrm>
            <a:off x="2307774" y="3117129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DE1C108-4E81-0013-DE8D-FB3C021AD5D3}"/>
              </a:ext>
            </a:extLst>
          </p:cNvPr>
          <p:cNvSpPr txBox="1">
            <a:spLocks/>
          </p:cNvSpPr>
          <p:nvPr/>
        </p:nvSpPr>
        <p:spPr>
          <a:xfrm>
            <a:off x="2307773" y="5044533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桂枝湯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14CB9CBE-E506-09FC-489D-E3169D68A9D4}"/>
              </a:ext>
            </a:extLst>
          </p:cNvPr>
          <p:cNvSpPr txBox="1">
            <a:spLocks/>
          </p:cNvSpPr>
          <p:nvPr/>
        </p:nvSpPr>
        <p:spPr>
          <a:xfrm>
            <a:off x="6965248" y="3051893"/>
            <a:ext cx="3163505" cy="537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こっちもいろいろ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4F10148B-16FA-EE97-73CC-A9F22341A306}"/>
              </a:ext>
            </a:extLst>
          </p:cNvPr>
          <p:cNvSpPr txBox="1">
            <a:spLocks/>
          </p:cNvSpPr>
          <p:nvPr/>
        </p:nvSpPr>
        <p:spPr>
          <a:xfrm>
            <a:off x="7078991" y="3743505"/>
            <a:ext cx="3770789" cy="835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麻杏甘石湯・柴胡桂枝湯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補中益気湯・香蘇散</a:t>
            </a:r>
            <a:r>
              <a:rPr lang="en-US" altLang="ja-JP" sz="4000" b="1" dirty="0">
                <a:latin typeface="Meiryo" panose="020B0604030504040204" pitchFamily="34" charset="-128"/>
                <a:ea typeface="Meiryo" panose="020B0604030504040204" pitchFamily="34" charset="-128"/>
              </a:rPr>
              <a:t>…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047EC1-6A25-7454-CEB0-048FA3665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247" y="2910511"/>
            <a:ext cx="610994" cy="91388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AE9992F-C2FF-8E6D-3FC1-AC712C337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795" y="3952752"/>
            <a:ext cx="566523" cy="83538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85B9BE1-F622-A71E-9378-D4DBCB594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232" y="4910675"/>
            <a:ext cx="560086" cy="835382"/>
          </a:xfrm>
          <a:prstGeom prst="rect">
            <a:avLst/>
          </a:prstGeom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7A093194-E30F-DAF8-BFEA-0303DC2C239C}"/>
              </a:ext>
            </a:extLst>
          </p:cNvPr>
          <p:cNvSpPr txBox="1">
            <a:spLocks/>
          </p:cNvSpPr>
          <p:nvPr/>
        </p:nvSpPr>
        <p:spPr>
          <a:xfrm>
            <a:off x="3294514" y="2895221"/>
            <a:ext cx="1856432" cy="187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200" b="1">
                <a:latin typeface="Meiryo" panose="020B0604030504040204" pitchFamily="34" charset="-128"/>
                <a:ea typeface="Meiryo" panose="020B0604030504040204" pitchFamily="34" charset="-128"/>
              </a:rPr>
              <a:t>マオウトウ</a:t>
            </a:r>
            <a:endParaRPr lang="en-US" altLang="ja-JP" sz="1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55E0DA83-4A0C-ED16-847F-FBD09DA880AB}"/>
              </a:ext>
            </a:extLst>
          </p:cNvPr>
          <p:cNvSpPr txBox="1">
            <a:spLocks/>
          </p:cNvSpPr>
          <p:nvPr/>
        </p:nvSpPr>
        <p:spPr>
          <a:xfrm>
            <a:off x="3216457" y="3826526"/>
            <a:ext cx="1856432" cy="187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200" b="1">
                <a:latin typeface="Meiryo" panose="020B0604030504040204" pitchFamily="34" charset="-128"/>
                <a:ea typeface="Meiryo" panose="020B0604030504040204" pitchFamily="34" charset="-128"/>
              </a:rPr>
              <a:t>カッコントウ</a:t>
            </a:r>
            <a:endParaRPr lang="en-US" altLang="ja-JP" sz="1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D3363C2-6FA8-F690-2104-795E0D6D7630}"/>
              </a:ext>
            </a:extLst>
          </p:cNvPr>
          <p:cNvSpPr txBox="1">
            <a:spLocks/>
          </p:cNvSpPr>
          <p:nvPr/>
        </p:nvSpPr>
        <p:spPr>
          <a:xfrm>
            <a:off x="3216457" y="4813220"/>
            <a:ext cx="1856432" cy="187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200" b="1">
                <a:latin typeface="Meiryo" panose="020B0604030504040204" pitchFamily="34" charset="-128"/>
                <a:ea typeface="Meiryo" panose="020B0604030504040204" pitchFamily="34" charset="-128"/>
              </a:rPr>
              <a:t>ケイシトウ</a:t>
            </a:r>
            <a:endParaRPr lang="en-US" altLang="ja-JP" sz="1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8" name="オーディオ 17">
            <a:extLst>
              <a:ext uri="{FF2B5EF4-FFF2-40B4-BE49-F238E27FC236}">
                <a16:creationId xmlns:a16="http://schemas.microsoft.com/office/drawing/2014/main" id="{A24F8626-43FB-A237-C4F6-C9BE2AC16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8"/>
    </mc:Choice>
    <mc:Fallback>
      <p:transition spd="slow" advTm="2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9" x="3857625" y="3778250"/>
          <p14:tracePt t="952" x="3829050" y="3778250"/>
          <p14:tracePt t="956" x="3792538" y="3778250"/>
          <p14:tracePt t="966" x="3757613" y="3778250"/>
          <p14:tracePt t="975" x="3706813" y="3792538"/>
          <p14:tracePt t="983" x="3643313" y="3792538"/>
          <p14:tracePt t="991" x="3579813" y="3806825"/>
          <p14:tracePt t="999" x="3479800" y="3813175"/>
          <p14:tracePt t="1004" x="3429000" y="3827463"/>
          <p14:tracePt t="1011" x="3343275" y="3841750"/>
          <p14:tracePt t="1025" x="3244850" y="3841750"/>
          <p14:tracePt t="1032" x="3165475" y="3863975"/>
          <p14:tracePt t="1036" x="3065463" y="3878263"/>
          <p14:tracePt t="1148" x="2795588" y="3913188"/>
          <p14:tracePt t="1153" x="2066925" y="4006850"/>
          <p14:tracePt t="1159" x="2003425" y="4006850"/>
          <p14:tracePt t="1165" x="1939925" y="4006850"/>
          <p14:tracePt t="1179" x="1874838" y="4021138"/>
          <p14:tracePt t="1183" x="1817688" y="4021138"/>
          <p14:tracePt t="1188" x="1754188" y="4027488"/>
          <p14:tracePt t="1217" x="1639888" y="4027488"/>
          <p14:tracePt t="1231" x="1611313" y="4041775"/>
          <p14:tracePt t="1236" x="1576388" y="4041775"/>
          <p14:tracePt t="1241" x="1554163" y="4041775"/>
          <p14:tracePt t="1248" x="1539875" y="4041775"/>
          <p14:tracePt t="1252" x="1525588" y="4041775"/>
          <p14:tracePt t="1269" x="1511300" y="4041775"/>
          <p14:tracePt t="1285" x="1504950" y="4041775"/>
          <p14:tracePt t="1294" x="1504950" y="4027488"/>
          <p14:tracePt t="1324" x="1504950" y="4021138"/>
          <p14:tracePt t="1328" x="1504950" y="4006850"/>
          <p14:tracePt t="1702" x="1504950" y="3992563"/>
          <p14:tracePt t="1711" x="1504950" y="3978275"/>
          <p14:tracePt t="1720" x="1504950" y="3963988"/>
          <p14:tracePt t="1728" x="1490663" y="3927475"/>
          <p14:tracePt t="1738" x="1462088" y="3878263"/>
          <p14:tracePt t="1749" x="1454150" y="3841750"/>
          <p14:tracePt t="1753" x="1425575" y="3806825"/>
          <p14:tracePt t="1765" x="1404938" y="3757613"/>
          <p14:tracePt t="1770" x="1390650" y="3714750"/>
          <p14:tracePt t="1781" x="1362075" y="3678238"/>
          <p14:tracePt t="1785" x="1339850" y="3629025"/>
          <p14:tracePt t="1798" x="1325563" y="3614738"/>
          <p14:tracePt t="1801" x="1304925" y="3578225"/>
          <p14:tracePt t="1812" x="1290638" y="3557588"/>
          <p14:tracePt t="1821" x="1262063" y="3514725"/>
          <p14:tracePt t="1828" x="1254125" y="3492500"/>
          <p14:tracePt t="1838" x="1225550" y="3463925"/>
          <p14:tracePt t="1842" x="1212850" y="3457575"/>
          <p14:tracePt t="1864" x="1204913" y="3429000"/>
          <p14:tracePt t="1869" x="1176338" y="3400425"/>
          <p14:tracePt t="1873" x="1162050" y="3394075"/>
          <p14:tracePt t="1892" x="1162050" y="3379788"/>
          <p14:tracePt t="1899" x="1155700" y="3365500"/>
          <p14:tracePt t="1903" x="1155700" y="3351213"/>
          <p14:tracePt t="1907" x="1155700" y="3328988"/>
          <p14:tracePt t="1924" x="1155700" y="3314700"/>
          <p14:tracePt t="1932" x="1155700" y="3300413"/>
          <p14:tracePt t="1940" x="1155700" y="3294063"/>
          <p14:tracePt t="1953" x="1155700" y="3279775"/>
          <p14:tracePt t="1957" x="1155700" y="3265488"/>
          <p14:tracePt t="1973" x="1155700" y="3251200"/>
          <p14:tracePt t="1993" x="1155700" y="3243263"/>
          <p14:tracePt t="1999" x="1176338" y="3243263"/>
          <p14:tracePt t="2003" x="1190625" y="3228975"/>
          <p14:tracePt t="2017" x="1212850" y="3214688"/>
          <p14:tracePt t="2025" x="1239838" y="3200400"/>
          <p14:tracePt t="2029" x="1276350" y="3194050"/>
          <p14:tracePt t="2042" x="1311275" y="3179763"/>
          <p14:tracePt t="2048" x="1362075" y="3165475"/>
          <p14:tracePt t="2055" x="1425575" y="3151188"/>
          <p14:tracePt t="2059" x="1490663" y="3143250"/>
          <p14:tracePt t="2073" x="1554163" y="3128963"/>
          <p14:tracePt t="2077" x="1625600" y="3128963"/>
          <p14:tracePt t="2083" x="1717675" y="3128963"/>
          <p14:tracePt t="2098" x="1868488" y="3114675"/>
          <p14:tracePt t="2105" x="1954213" y="3114675"/>
          <p14:tracePt t="2109" x="2066925" y="3100388"/>
          <p14:tracePt t="2119" x="2117725" y="3100388"/>
          <p14:tracePt t="2123" x="2232025" y="3100388"/>
          <p14:tracePt t="2134" x="2338388" y="3100388"/>
          <p14:tracePt t="2142" x="2438400" y="3100388"/>
          <p14:tracePt t="2150" x="2530475" y="3100388"/>
          <p14:tracePt t="2165" x="2716213" y="3100388"/>
          <p14:tracePt t="2176" x="2781300" y="3100388"/>
          <p14:tracePt t="2182" x="2844800" y="3100388"/>
          <p14:tracePt t="2191" x="2865438" y="3100388"/>
          <p14:tracePt t="2215" x="2979738" y="3114675"/>
          <p14:tracePt t="2219" x="2994025" y="3114675"/>
          <p14:tracePt t="2239" x="3001963" y="3114675"/>
          <p14:tracePt t="2243" x="3016250" y="3128963"/>
          <p14:tracePt t="2252" x="3016250" y="3143250"/>
          <p14:tracePt t="2265" x="3030538" y="3143250"/>
          <p14:tracePt t="2271" x="3030538" y="3151188"/>
          <p14:tracePt t="2275" x="3030538" y="3179763"/>
          <p14:tracePt t="2573" x="3030538" y="3165475"/>
          <p14:tracePt t="2583" x="3051175" y="3151188"/>
          <p14:tracePt t="2592" x="3079750" y="3128963"/>
          <p14:tracePt t="2602" x="3116263" y="3114675"/>
          <p14:tracePt t="2607" x="3144838" y="3100388"/>
          <p14:tracePt t="2615" x="3194050" y="3094038"/>
          <p14:tracePt t="2629" x="3244850" y="3065463"/>
          <p14:tracePt t="2634" x="3279775" y="3051175"/>
          <p14:tracePt t="2638" x="3343275" y="3044825"/>
          <p14:tracePt t="2652" x="3394075" y="3030538"/>
          <p14:tracePt t="2656" x="3443288" y="3016250"/>
          <p14:tracePt t="2672" x="3557588" y="3001963"/>
          <p14:tracePt t="2686" x="3608388" y="3001963"/>
          <p14:tracePt t="2691" x="3663950" y="3001963"/>
          <p14:tracePt t="2699" x="3706813" y="3001963"/>
          <p14:tracePt t="2706" x="3729038" y="3001963"/>
          <p14:tracePt t="2717" x="3778250" y="3001963"/>
          <p14:tracePt t="2721" x="3806825" y="3001963"/>
          <p14:tracePt t="2731" x="3843338" y="3001963"/>
          <p14:tracePt t="2736" x="3863975" y="3001963"/>
          <p14:tracePt t="2749" x="3892550" y="3001963"/>
          <p14:tracePt t="2753" x="3921125" y="3001963"/>
          <p14:tracePt t="2765" x="3957638" y="3001963"/>
          <p14:tracePt t="2769" x="3957638" y="3016250"/>
          <p14:tracePt t="2786" x="3978275" y="3016250"/>
          <p14:tracePt t="2790" x="4006850" y="3030538"/>
          <p14:tracePt t="2794" x="4021138" y="3044825"/>
          <p14:tracePt t="2807" x="4043363" y="3065463"/>
          <p14:tracePt t="2811" x="4057650" y="3079750"/>
          <p14:tracePt t="2822" x="4078288" y="3094038"/>
          <p14:tracePt t="2826" x="4092575" y="3100388"/>
          <p14:tracePt t="2842" x="4121150" y="3143250"/>
          <p14:tracePt t="2850" x="4127500" y="3151188"/>
          <p14:tracePt t="2862" x="4141788" y="3165475"/>
          <p14:tracePt t="2867" x="4141788" y="3179763"/>
          <p14:tracePt t="2881" x="4156075" y="3194050"/>
          <p14:tracePt t="2885" x="4156075" y="3200400"/>
          <p14:tracePt t="2889" x="4170363" y="3200400"/>
          <p14:tracePt t="2901" x="4170363" y="3214688"/>
          <p14:tracePt t="2905" x="4170363" y="3228975"/>
          <p14:tracePt t="2921" x="4178300" y="3243263"/>
          <p14:tracePt t="2928" x="4178300" y="3251200"/>
          <p14:tracePt t="2950" x="4178300" y="3265488"/>
          <p14:tracePt t="2955" x="4178300" y="3279775"/>
          <p14:tracePt t="2973" x="4178300" y="3294063"/>
          <p14:tracePt t="2986" x="4156075" y="3314700"/>
          <p14:tracePt t="2999" x="4141788" y="3343275"/>
          <p14:tracePt t="3003" x="4121150" y="3365500"/>
          <p14:tracePt t="3020" x="4057650" y="3443288"/>
          <p14:tracePt t="3028" x="4006850" y="3463925"/>
          <p14:tracePt t="3040" x="3957638" y="3514725"/>
          <p14:tracePt t="3049" x="3906838" y="3543300"/>
          <p14:tracePt t="3054" x="3857625" y="3578225"/>
          <p14:tracePt t="3057" x="3806825" y="3614738"/>
          <p14:tracePt t="3071" x="3757613" y="3643313"/>
          <p14:tracePt t="3077" x="3706813" y="3657600"/>
          <p14:tracePt t="3089" x="3657600" y="3678238"/>
          <p14:tracePt t="3093" x="3579813" y="3678238"/>
          <p14:tracePt t="3098" x="3529013" y="3692525"/>
          <p14:tracePt t="3112" x="3479800" y="3692525"/>
          <p14:tracePt t="3116" x="3429000" y="3692525"/>
          <p14:tracePt t="3126" x="3394075" y="3692525"/>
          <p14:tracePt t="3133" x="3343275" y="3692525"/>
          <p14:tracePt t="3142" x="3294063" y="3678238"/>
          <p14:tracePt t="3153" x="3251200" y="3657600"/>
          <p14:tracePt t="3157" x="3201988" y="3629025"/>
          <p14:tracePt t="3169" x="3179763" y="3606800"/>
          <p14:tracePt t="3173" x="3130550" y="3563938"/>
          <p14:tracePt t="3177" x="3101975" y="3529013"/>
          <p14:tracePt t="3199" x="3044825" y="3457575"/>
          <p14:tracePt t="3203" x="3030538" y="3429000"/>
          <p14:tracePt t="3216" x="3001963" y="3394075"/>
          <p14:tracePt t="3220" x="2979738" y="3365500"/>
          <p14:tracePt t="3233" x="2979738" y="3328988"/>
          <p14:tracePt t="3243" x="2965450" y="3300413"/>
          <p14:tracePt t="3247" x="2951163" y="3279775"/>
          <p14:tracePt t="3251" x="2951163" y="3265488"/>
          <p14:tracePt t="3265" x="2951163" y="3243263"/>
          <p14:tracePt t="3277" x="2951163" y="3200400"/>
          <p14:tracePt t="3288" x="2951163" y="3194050"/>
          <p14:tracePt t="3300" x="2951163" y="3179763"/>
          <p14:tracePt t="3311" x="2979738" y="3151188"/>
          <p14:tracePt t="3316" x="3001963" y="3143250"/>
          <p14:tracePt t="3328" x="3030538" y="3128963"/>
          <p14:tracePt t="3332" x="3079750" y="3100388"/>
          <p14:tracePt t="3350" x="3179763" y="3065463"/>
          <p14:tracePt t="3357" x="3230563" y="3051175"/>
          <p14:tracePt t="3369" x="3300413" y="3044825"/>
          <p14:tracePt t="3373" x="3365500" y="3030538"/>
          <p14:tracePt t="3390" x="3443288" y="3001963"/>
          <p14:tracePt t="3394" x="3514725" y="3001963"/>
          <p14:tracePt t="3398" x="3579813" y="3001963"/>
          <p14:tracePt t="3412" x="3657600" y="3001963"/>
          <p14:tracePt t="3420" x="3729038" y="3001963"/>
          <p14:tracePt t="3433" x="3757613" y="3001963"/>
          <p14:tracePt t="3438" x="3778250" y="3001963"/>
          <p14:tracePt t="3451" x="3814763" y="3001963"/>
          <p14:tracePt t="3455" x="3829050" y="3016250"/>
          <p14:tracePt t="3465" x="3843338" y="3030538"/>
          <p14:tracePt t="3470" x="3863975" y="3044825"/>
          <p14:tracePt t="3487" x="3878263" y="3065463"/>
          <p14:tracePt t="3494" x="3892550" y="3079750"/>
          <p14:tracePt t="3503" x="3892550" y="3094038"/>
          <p14:tracePt t="3515" x="3906838" y="3100388"/>
          <p14:tracePt t="3519" x="3906838" y="3114675"/>
          <p14:tracePt t="3532" x="3906838" y="3128963"/>
          <p14:tracePt t="3537" x="3906838" y="3143250"/>
          <p14:tracePt t="3541" x="3906838" y="3151188"/>
          <p14:tracePt t="3554" x="3906838" y="3165475"/>
          <p14:tracePt t="3558" x="3906838" y="3194050"/>
          <p14:tracePt t="3576" x="3906838" y="3200400"/>
          <p14:tracePt t="3581" x="3906838" y="3214688"/>
          <p14:tracePt t="3593" x="3906838" y="3228975"/>
          <p14:tracePt t="3610" x="3906838" y="3243263"/>
          <p14:tracePt t="3636" x="3906838" y="3251200"/>
          <p14:tracePt t="3894" x="3921125" y="3251200"/>
          <p14:tracePt t="3903" x="3957638" y="3251200"/>
          <p14:tracePt t="3911" x="3992563" y="3279775"/>
          <p14:tracePt t="3922" x="4043363" y="3300413"/>
          <p14:tracePt t="3931" x="4127500" y="3351213"/>
          <p14:tracePt t="3935" x="4227513" y="3400425"/>
          <p14:tracePt t="3949" x="4278313" y="3429000"/>
          <p14:tracePt t="3953" x="4378325" y="3478213"/>
          <p14:tracePt t="3966" x="4470400" y="3529013"/>
          <p14:tracePt t="3970" x="4556125" y="3563938"/>
          <p14:tracePt t="3981" x="4633913" y="3606800"/>
          <p14:tracePt t="3985" x="4705350" y="3629025"/>
          <p14:tracePt t="3996" x="4719638" y="3643313"/>
          <p14:tracePt t="4007" x="4770438" y="3663950"/>
          <p14:tracePt t="4011" x="4805363" y="3692525"/>
          <p14:tracePt t="4022" x="4833938" y="3706813"/>
          <p14:tracePt t="4028" x="4856163" y="3729038"/>
          <p14:tracePt t="4039" x="4870450" y="3743325"/>
          <p14:tracePt t="4043" x="4870450" y="3763963"/>
          <p14:tracePt t="4052" x="4883150" y="3778250"/>
          <p14:tracePt t="4061" x="4883150" y="3792538"/>
          <p14:tracePt t="4066" x="4891088" y="3813175"/>
          <p14:tracePt t="4077" x="4891088" y="3841750"/>
          <p14:tracePt t="4087" x="4891088" y="3856038"/>
          <p14:tracePt t="4091" x="4891088" y="3892550"/>
          <p14:tracePt t="4101" x="4891088" y="3906838"/>
          <p14:tracePt t="4105" x="4891088" y="3941763"/>
          <p14:tracePt t="4122" x="4891088" y="3978275"/>
          <p14:tracePt t="4130" x="4883150" y="4021138"/>
          <p14:tracePt t="4142" x="4883150" y="4041775"/>
          <p14:tracePt t="4148" x="4870450" y="4056063"/>
          <p14:tracePt t="4158" x="4856163" y="4078288"/>
          <p14:tracePt t="4162" x="4841875" y="4106863"/>
          <p14:tracePt t="4176" x="4833938" y="4127500"/>
          <p14:tracePt t="4181" x="4819650" y="4156075"/>
          <p14:tracePt t="4189" x="4791075" y="4178300"/>
          <p14:tracePt t="4193" x="4770438" y="4205288"/>
          <p14:tracePt t="4210" x="4719638" y="4256088"/>
          <p14:tracePt t="4225" x="4691063" y="4276725"/>
          <p14:tracePt t="4228" x="4670425" y="4319588"/>
          <p14:tracePt t="4239" x="4633913" y="4341813"/>
          <p14:tracePt t="4243" x="4591050" y="4370388"/>
          <p14:tracePt t="4259" x="4505325" y="4419600"/>
          <p14:tracePt t="4272" x="4470400" y="4441825"/>
          <p14:tracePt t="4276" x="4421188" y="4476750"/>
          <p14:tracePt t="4292" x="4306888" y="4527550"/>
          <p14:tracePt t="4302" x="4241800" y="4570413"/>
          <p14:tracePt t="4310" x="4178300" y="4591050"/>
          <p14:tracePt t="4315" x="4121150" y="4633913"/>
          <p14:tracePt t="4328" x="4057650" y="4654550"/>
          <p14:tracePt t="4333" x="3992563" y="4683125"/>
          <p14:tracePt t="4344" x="3921125" y="4705350"/>
          <p14:tracePt t="4351" x="3863975" y="4719638"/>
          <p14:tracePt t="4355" x="3814763" y="4733925"/>
          <p14:tracePt t="4369" x="3729038" y="4733925"/>
          <p14:tracePt t="4381" x="3678238" y="4733925"/>
          <p14:tracePt t="4389" x="3629025" y="4733925"/>
          <p14:tracePt t="4402" x="3594100" y="4719638"/>
          <p14:tracePt t="4406" x="3543300" y="4691063"/>
          <p14:tracePt t="4410" x="3494088" y="4668838"/>
          <p14:tracePt t="4424" x="3443288" y="4640263"/>
          <p14:tracePt t="4432" x="3408363" y="4605338"/>
          <p14:tracePt t="4436" x="3365500" y="4570413"/>
          <p14:tracePt t="4449" x="3328988" y="4527550"/>
          <p14:tracePt t="4454" x="3294063" y="4491038"/>
          <p14:tracePt t="4462" x="3265488" y="4456113"/>
          <p14:tracePt t="4474" x="3251200" y="4419600"/>
          <p14:tracePt t="4478" x="3230563" y="4376738"/>
          <p14:tracePt t="4491" x="3216275" y="4327525"/>
          <p14:tracePt t="4495" x="3201988" y="4291013"/>
          <p14:tracePt t="4506" x="3201988" y="4256088"/>
          <p14:tracePt t="4509" x="3194050" y="4191000"/>
          <p14:tracePt t="4527" x="3194050" y="4156075"/>
          <p14:tracePt t="4533" x="3194050" y="4106863"/>
          <p14:tracePt t="4537" x="3194050" y="4056063"/>
          <p14:tracePt t="4540" x="3194050" y="4021138"/>
          <p14:tracePt t="4552" x="3201988" y="3963988"/>
          <p14:tracePt t="4560" x="3216275" y="3927475"/>
          <p14:tracePt t="4572" x="3279775" y="3863975"/>
          <p14:tracePt t="4586" x="3328988" y="3827463"/>
          <p14:tracePt t="4590" x="3379788" y="3806825"/>
          <p14:tracePt t="4603" x="3508375" y="3778250"/>
          <p14:tracePt t="4617" x="3565525" y="3778250"/>
          <p14:tracePt t="4621" x="3643313" y="3778250"/>
          <p14:tracePt t="4634" x="3714750" y="3778250"/>
          <p14:tracePt t="4647" x="3863975" y="3778250"/>
          <p14:tracePt t="4652" x="3943350" y="3806825"/>
          <p14:tracePt t="4661" x="4021138" y="3827463"/>
          <p14:tracePt t="4672" x="4092575" y="3863975"/>
          <p14:tracePt t="4683" x="4170363" y="3892550"/>
          <p14:tracePt t="4688" x="4227513" y="3927475"/>
          <p14:tracePt t="4702" x="4292600" y="3963988"/>
          <p14:tracePt t="4707" x="4341813" y="4006850"/>
          <p14:tracePt t="4711" x="4378325" y="4041775"/>
          <p14:tracePt t="4729" x="4427538" y="4078288"/>
          <p14:tracePt t="4733" x="4456113" y="4121150"/>
          <p14:tracePt t="4748" x="4484688" y="4156075"/>
          <p14:tracePt t="4753" x="4519613" y="4227513"/>
          <p14:tracePt t="4761" x="4519613" y="4256088"/>
          <p14:tracePt t="4766" x="4533900" y="4305300"/>
          <p14:tracePt t="4786" x="4533900" y="4370388"/>
          <p14:tracePt t="4791" x="4533900" y="4405313"/>
          <p14:tracePt t="4803" x="4533900" y="4427538"/>
          <p14:tracePt t="4809" x="4533900" y="4441825"/>
          <p14:tracePt t="4815" x="4519613" y="4470400"/>
          <p14:tracePt t="4828" x="4505325" y="4476750"/>
          <p14:tracePt t="4834" x="4484688" y="4491038"/>
          <p14:tracePt t="4841" x="4484688" y="4505325"/>
          <p14:tracePt t="4856" x="4421188" y="4505325"/>
          <p14:tracePt t="4867" x="4392613" y="4519613"/>
          <p14:tracePt t="4872" x="4341813" y="4519613"/>
          <p14:tracePt t="4888" x="4306888" y="4519613"/>
          <p14:tracePt t="5143" x="4321175" y="4519613"/>
          <p14:tracePt t="5152" x="4356100" y="4519613"/>
          <p14:tracePt t="5160" x="4406900" y="4519613"/>
          <p14:tracePt t="5169" x="4456113" y="4519613"/>
          <p14:tracePt t="5181" x="4533900" y="4519613"/>
          <p14:tracePt t="5187" x="4605338" y="4527550"/>
          <p14:tracePt t="5199" x="4684713" y="4541838"/>
          <p14:tracePt t="5205" x="4756150" y="4570413"/>
          <p14:tracePt t="5210" x="4833938" y="4591050"/>
          <p14:tracePt t="5223" x="4891088" y="4605338"/>
          <p14:tracePt t="5227" x="4954588" y="4633913"/>
          <p14:tracePt t="5239" x="4983163" y="4640263"/>
          <p14:tracePt t="5243" x="5068888" y="4683125"/>
          <p14:tracePt t="5256" x="5105400" y="4705350"/>
          <p14:tracePt t="5260" x="5119688" y="4719638"/>
          <p14:tracePt t="5269" x="5168900" y="4768850"/>
          <p14:tracePt t="5272" x="5197475" y="4791075"/>
          <p14:tracePt t="5285" x="5219700" y="4833938"/>
          <p14:tracePt t="5290" x="5233988" y="4854575"/>
          <p14:tracePt t="5301" x="5248275" y="4891088"/>
          <p14:tracePt t="5309" x="5254625" y="4933950"/>
          <p14:tracePt t="5321" x="5268913" y="4983163"/>
          <p14:tracePt t="5324" x="5283200" y="5032375"/>
          <p14:tracePt t="5334" x="5283200" y="5083175"/>
          <p14:tracePt t="5338" x="5297488" y="5146675"/>
          <p14:tracePt t="5357" x="5297488" y="5283200"/>
          <p14:tracePt t="5366" x="5297488" y="5395913"/>
          <p14:tracePt t="5370" x="5283200" y="5446713"/>
          <p14:tracePt t="5383" x="5254625" y="5532438"/>
          <p14:tracePt t="5393" x="5219700" y="5618163"/>
          <p14:tracePt t="5400" x="5183188" y="5703888"/>
          <p14:tracePt t="5404" x="5133975" y="5781675"/>
          <p14:tracePt t="5415" x="5083175" y="5867400"/>
          <p14:tracePt t="5419" x="5033963" y="5930900"/>
          <p14:tracePt t="5432" x="4983163" y="5995988"/>
          <p14:tracePt t="5437" x="4919663" y="6059488"/>
          <p14:tracePt t="5448" x="4870450" y="6116638"/>
          <p14:tracePt t="5452" x="4805363" y="6159500"/>
          <p14:tracePt t="5462" x="4756150" y="6194425"/>
          <p14:tracePt t="5467" x="4691063" y="6216650"/>
          <p14:tracePt t="5483" x="4591050" y="6265863"/>
          <p14:tracePt t="5494" x="4533900" y="6280150"/>
          <p14:tracePt t="5504" x="4470400" y="6294438"/>
          <p14:tracePt t="5508" x="4341813" y="6294438"/>
          <p14:tracePt t="5528" x="4178300" y="6294438"/>
          <p14:tracePt t="5533" x="4078288" y="6280150"/>
          <p14:tracePt t="5542" x="4043363" y="6259513"/>
          <p14:tracePt t="5552" x="3892550" y="6194425"/>
          <p14:tracePt t="5565" x="3843338" y="6159500"/>
          <p14:tracePt t="5569" x="3757613" y="6108700"/>
          <p14:tracePt t="5573" x="3663950" y="6059488"/>
          <p14:tracePt t="5587" x="3514725" y="5945188"/>
          <p14:tracePt t="5598" x="3457575" y="5895975"/>
          <p14:tracePt t="5607" x="3394075" y="5845175"/>
          <p14:tracePt t="5610" x="3357563" y="5810250"/>
          <p14:tracePt t="5619" x="3328988" y="5781675"/>
          <p14:tracePt t="5633" x="3300413" y="5759450"/>
          <p14:tracePt t="5642" x="3279775" y="5716588"/>
          <p14:tracePt t="5646" x="3265488" y="5695950"/>
          <p14:tracePt t="5658" x="3251200" y="5667375"/>
          <p14:tracePt t="5662" x="3244850" y="5646738"/>
          <p14:tracePt t="5670" x="3244850" y="5618163"/>
          <p14:tracePt t="5681" x="3244850" y="5581650"/>
          <p14:tracePt t="5685" x="3244850" y="5553075"/>
          <p14:tracePt t="5696" x="3244850" y="5518150"/>
          <p14:tracePt t="5703" x="3251200" y="5481638"/>
          <p14:tracePt t="5707" x="3300413" y="5395913"/>
          <p14:tracePt t="5720" x="3365500" y="5332413"/>
          <p14:tracePt t="5726" x="3429000" y="5268913"/>
          <p14:tracePt t="5743" x="3508375" y="5183188"/>
          <p14:tracePt t="5749" x="3557588" y="5146675"/>
          <p14:tracePt t="5753" x="3629025" y="5089525"/>
          <p14:tracePt t="5760" x="3714750" y="5040313"/>
          <p14:tracePt t="5768" x="3863975" y="4954588"/>
          <p14:tracePt t="5772" x="3978275" y="4919663"/>
          <p14:tracePt t="5789" x="4127500" y="4905375"/>
          <p14:tracePt t="5800" x="4241800" y="4905375"/>
          <p14:tracePt t="5808" x="4327525" y="4905375"/>
          <p14:tracePt t="5817" x="4421188" y="4905375"/>
          <p14:tracePt t="5824" x="4519613" y="4905375"/>
          <p14:tracePt t="5840" x="4591050" y="4940300"/>
          <p14:tracePt t="5845" x="4670425" y="4968875"/>
          <p14:tracePt t="5849" x="4733925" y="4989513"/>
          <p14:tracePt t="5852" x="4805363" y="5032375"/>
          <p14:tracePt t="5866" x="4856163" y="5054600"/>
          <p14:tracePt t="5876" x="4891088" y="5083175"/>
          <p14:tracePt t="5883" x="4940300" y="5118100"/>
          <p14:tracePt t="5886" x="4968875" y="5146675"/>
          <p14:tracePt t="5900" x="4983163" y="5154613"/>
          <p14:tracePt t="5905" x="5048250" y="5218113"/>
          <p14:tracePt t="5909" x="5054600" y="5232400"/>
          <p14:tracePt t="5922" x="5097463" y="5283200"/>
          <p14:tracePt t="5926" x="5105400" y="5318125"/>
          <p14:tracePt t="5937" x="5133975" y="5353050"/>
          <p14:tracePt t="5948" x="5148263" y="5395913"/>
          <p14:tracePt t="5952" x="5168900" y="5446713"/>
          <p14:tracePt t="5964" x="5168900" y="5481638"/>
          <p14:tracePt t="5969" x="5183188" y="5546725"/>
          <p14:tracePt t="5988" x="5183188" y="5603875"/>
          <p14:tracePt t="5992" x="5183188" y="5730875"/>
          <p14:tracePt t="5999" x="5183188" y="5795963"/>
          <p14:tracePt t="6010" x="5168900" y="5845175"/>
          <p14:tracePt t="6018" x="5154613" y="5910263"/>
          <p14:tracePt t="6032" x="5097463" y="6010275"/>
          <p14:tracePt t="6043" x="5048250" y="6045200"/>
          <p14:tracePt t="6048" x="5005388" y="6067425"/>
          <p14:tracePt t="6060" x="4968875" y="6096000"/>
          <p14:tracePt t="6070" x="4905375" y="6108700"/>
          <p14:tracePt t="6074" x="4841875" y="6116638"/>
          <p14:tracePt t="6078" x="4784725" y="6130925"/>
          <p14:tracePt t="6091" x="4719638" y="6130925"/>
          <p14:tracePt t="6103" x="4556125" y="6130925"/>
          <p14:tracePt t="6117" x="4484688" y="6116638"/>
          <p14:tracePt t="6121" x="4341813" y="6067425"/>
          <p14:tracePt t="6134" x="4192588" y="6016625"/>
          <p14:tracePt t="6148" x="4106863" y="5981700"/>
          <p14:tracePt t="6152" x="4021138" y="5930900"/>
          <p14:tracePt t="6165" x="3929063" y="5895975"/>
          <p14:tracePt t="6177" x="3857625" y="5859463"/>
          <p14:tracePt t="6181" x="3778250" y="5810250"/>
          <p14:tracePt t="6185" x="3706813" y="5759450"/>
          <p14:tracePt t="6201" x="3579813" y="5667375"/>
          <p14:tracePt t="6215" x="3529013" y="5632450"/>
          <p14:tracePt t="6222" x="3494088" y="5595938"/>
          <p14:tracePt t="6225" x="3457575" y="5546725"/>
          <p14:tracePt t="6233" x="3414713" y="5503863"/>
          <p14:tracePt t="6250" x="3394075" y="5418138"/>
          <p14:tracePt t="6260" x="3379788" y="5381625"/>
          <p14:tracePt t="6266" x="3379788" y="5318125"/>
          <p14:tracePt t="6276" x="3379788" y="5283200"/>
          <p14:tracePt t="6284" x="3379788" y="5218113"/>
          <p14:tracePt t="6298" x="3394075" y="5089525"/>
          <p14:tracePt t="6310" x="3429000" y="5032375"/>
          <p14:tracePt t="6315" x="3494088" y="4905375"/>
          <p14:tracePt t="6330" x="3579813" y="4805363"/>
          <p14:tracePt t="6338" x="3657600" y="4733925"/>
          <p14:tracePt t="6358" x="3706813" y="4691063"/>
          <p14:tracePt t="6365" x="3843338" y="4591050"/>
          <p14:tracePt t="6370" x="3906838" y="4556125"/>
          <p14:tracePt t="6385" x="3978275" y="4527550"/>
          <p14:tracePt t="6392" x="4057650" y="4519613"/>
          <p14:tracePt t="6406" x="4121150" y="4505325"/>
          <p14:tracePt t="6412" x="4256088" y="4505325"/>
          <p14:tracePt t="6417" x="4321175" y="4505325"/>
          <p14:tracePt t="6436" x="4441825" y="4505325"/>
          <p14:tracePt t="6443" x="4470400" y="4505325"/>
          <p14:tracePt t="6457" x="4505325" y="4519613"/>
          <p14:tracePt t="6465" x="4541838" y="4527550"/>
          <p14:tracePt t="6475" x="4570413" y="4541838"/>
          <p14:tracePt t="6480" x="4619625" y="4583113"/>
          <p14:tracePt t="6484" x="4641850" y="4591050"/>
          <p14:tracePt t="6500" x="4670425" y="4619625"/>
          <p14:tracePt t="6510" x="4691063" y="4654550"/>
          <p14:tracePt t="6515" x="4719638" y="4683125"/>
          <p14:tracePt t="6520" x="4741863" y="4719638"/>
          <p14:tracePt t="6525" x="4770438" y="4768850"/>
          <p14:tracePt t="6531" x="4784725" y="4819650"/>
          <p14:tracePt t="6547" x="4805363" y="4868863"/>
          <p14:tracePt t="6552" x="4833938" y="4919663"/>
          <p14:tracePt t="6556" x="4841875" y="4968875"/>
          <p14:tracePt t="6568" x="4856163" y="5018088"/>
          <p14:tracePt t="6581" x="4856163" y="5068888"/>
          <p14:tracePt t="6585" x="4870450" y="5089525"/>
          <p14:tracePt t="6589" x="4870450" y="5132388"/>
          <p14:tracePt t="6598" x="4870450" y="5197475"/>
          <p14:tracePt t="6606" x="4870450" y="5232400"/>
          <p14:tracePt t="6617" x="4870450" y="5268913"/>
          <p14:tracePt t="6624" x="4856163" y="5303838"/>
          <p14:tracePt t="6627" x="4841875" y="5353050"/>
          <p14:tracePt t="6652" x="4819650" y="5403850"/>
          <p14:tracePt t="6656" x="4741863" y="5495925"/>
          <p14:tracePt t="6660" x="4691063" y="5546725"/>
          <p14:tracePt t="6673" x="4641850" y="5581650"/>
          <p14:tracePt t="6677" x="4584700" y="5618163"/>
          <p14:tracePt t="6689" x="4533900" y="5653088"/>
          <p14:tracePt t="6693" x="4470400" y="5681663"/>
          <p14:tracePt t="6705" x="4406900" y="5695950"/>
          <p14:tracePt t="6709" x="4341813" y="5703888"/>
          <p14:tracePt t="6733" x="4141788" y="5730875"/>
          <p14:tracePt t="6748" x="4092575" y="5730875"/>
          <p14:tracePt t="6753" x="4043363" y="5730875"/>
          <p14:tracePt t="6756" x="3992563" y="5703888"/>
          <p14:tracePt t="6764" x="3978275" y="5695950"/>
          <p14:tracePt t="6791" x="3892550" y="5646738"/>
          <p14:tracePt t="6795" x="3863975" y="5632450"/>
          <p14:tracePt t="6808" x="3857625" y="5618163"/>
          <p14:tracePt t="6812" x="3843338" y="5618163"/>
          <p14:tracePt t="6823" x="3843338" y="5603875"/>
          <p14:tracePt t="6839" x="3829050" y="5603875"/>
          <p14:tracePt t="14569" x="3878263" y="5518150"/>
          <p14:tracePt t="14573" x="3929063" y="5446713"/>
          <p14:tracePt t="14587" x="4078288" y="5283200"/>
          <p14:tracePt t="14600" x="4156075" y="5218113"/>
          <p14:tracePt t="14610" x="4221163" y="5154613"/>
          <p14:tracePt t="14614" x="4292600" y="5089525"/>
          <p14:tracePt t="14621" x="4356100" y="5054600"/>
          <p14:tracePt t="14636" x="4656138" y="4854575"/>
          <p14:tracePt t="14648" x="4841875" y="4768850"/>
          <p14:tracePt t="14656" x="5005388" y="4691063"/>
          <p14:tracePt t="14665" x="5183188" y="4619625"/>
          <p14:tracePt t="14669" x="5368925" y="4527550"/>
          <p14:tracePt t="14679" x="5561013" y="4470400"/>
          <p14:tracePt t="14690" x="5732463" y="4391025"/>
          <p14:tracePt t="14699" x="5895975" y="4327525"/>
          <p14:tracePt t="14703" x="6061075" y="4270375"/>
          <p14:tracePt t="14716" x="6210300" y="4219575"/>
          <p14:tracePt t="14720" x="6345238" y="4156075"/>
          <p14:tracePt t="14724" x="6424613" y="4141788"/>
          <p14:tracePt t="14735" x="6523038" y="4106863"/>
          <p14:tracePt t="14748" x="6630988" y="4078288"/>
          <p14:tracePt t="14753" x="6723063" y="4056063"/>
          <p14:tracePt t="14756" x="6794500" y="4041775"/>
          <p14:tracePt t="14769" x="6859588" y="4027488"/>
          <p14:tracePt t="14783" x="6888163" y="4027488"/>
          <p14:tracePt t="14787" x="6937375" y="4027488"/>
          <p14:tracePt t="14790" x="6972300" y="4021138"/>
          <p14:tracePt t="14806" x="7037388" y="4021138"/>
          <p14:tracePt t="14819" x="7058025" y="4021138"/>
          <p14:tracePt t="14823" x="7072313" y="4021138"/>
          <p14:tracePt t="14833" x="7086600" y="4021138"/>
          <p14:tracePt t="14849" x="7094538" y="4021138"/>
          <p14:tracePt t="14949" x="7094538" y="4006850"/>
          <p14:tracePt t="14969" x="7094538" y="3992563"/>
          <p14:tracePt t="14978" x="7108825" y="3978275"/>
          <p14:tracePt t="14990" x="7123113" y="3963988"/>
          <p14:tracePt t="14994" x="7143750" y="3956050"/>
          <p14:tracePt t="15005" x="7186613" y="3956050"/>
          <p14:tracePt t="15009" x="7237413" y="3956050"/>
          <p14:tracePt t="15183" x="7237413" y="3941763"/>
          <p14:tracePt t="15193" x="7237413" y="3913188"/>
          <p14:tracePt t="15202" x="7251700" y="3892550"/>
          <p14:tracePt t="15212" x="7258050" y="3856038"/>
          <p14:tracePt t="15223" x="7286625" y="3827463"/>
          <p14:tracePt t="15227" x="7308850" y="3792538"/>
          <p14:tracePt t="15239" x="7350125" y="3757613"/>
          <p14:tracePt t="15243" x="7400925" y="3692525"/>
          <p14:tracePt t="15255" x="7521575" y="3606800"/>
          <p14:tracePt t="15259" x="7600950" y="3529013"/>
          <p14:tracePt t="15269" x="7672388" y="3457575"/>
          <p14:tracePt t="15277" x="7770813" y="3379788"/>
          <p14:tracePt t="15282" x="7899400" y="3300413"/>
          <p14:tracePt t="15295" x="7999413" y="3228975"/>
          <p14:tracePt t="15299" x="8121650" y="3151188"/>
          <p14:tracePt t="15312" x="8248650" y="3079750"/>
          <p14:tracePt t="15319" x="8377238" y="3016250"/>
          <p14:tracePt t="15324" x="8428038" y="2994025"/>
          <p14:tracePt t="15335" x="8534400" y="2951163"/>
          <p14:tracePt t="15339" x="8626475" y="2916238"/>
          <p14:tracePt t="15352" x="8697913" y="2879725"/>
          <p14:tracePt t="15356" x="8777288" y="2865438"/>
          <p14:tracePt t="15366" x="8834438" y="2836863"/>
          <p14:tracePt t="15370" x="8897938" y="2830513"/>
          <p14:tracePt t="15383" x="8926513" y="2816225"/>
          <p14:tracePt t="15392" x="8961438" y="2816225"/>
          <p14:tracePt t="15397" x="8997950" y="2801938"/>
          <p14:tracePt t="15401" x="9026525" y="2801938"/>
          <p14:tracePt t="15415" x="9047163" y="2801938"/>
          <p14:tracePt t="15423" x="9061450" y="2787650"/>
          <p14:tracePt t="15431" x="9075738" y="2787650"/>
          <p14:tracePt t="15445" x="9090025" y="2787650"/>
          <p14:tracePt t="15570" x="9075738" y="2787650"/>
          <p14:tracePt t="15581" x="9061450" y="2787650"/>
          <p14:tracePt t="15599" x="9047163" y="2787650"/>
          <p14:tracePt t="15605" x="9040813" y="2779713"/>
          <p14:tracePt t="15616" x="9012238" y="2779713"/>
          <p14:tracePt t="15620" x="8990013" y="2765425"/>
          <p14:tracePt t="15633" x="8975725" y="2765425"/>
          <p14:tracePt t="15637" x="8940800" y="2751138"/>
          <p14:tracePt t="15648" x="8897938" y="2736850"/>
          <p14:tracePt t="15653" x="8863013" y="2730500"/>
          <p14:tracePt t="15665" x="8797925" y="2716213"/>
          <p14:tracePt t="15671" x="8734425" y="2701925"/>
          <p14:tracePt t="15676" x="8677275" y="2679700"/>
          <p14:tracePt t="15689" x="8597900" y="2652713"/>
          <p14:tracePt t="15692" x="8513763" y="2630488"/>
          <p14:tracePt t="15706" x="8399463" y="2581275"/>
          <p14:tracePt t="15711" x="8348663" y="2566988"/>
          <p14:tracePt t="15719" x="8262938" y="2516188"/>
          <p14:tracePt t="15723" x="8170863" y="2481263"/>
          <p14:tracePt t="15737" x="8113713" y="2430463"/>
          <p14:tracePt t="15743" x="8035925" y="2381250"/>
          <p14:tracePt t="15749" x="7964488" y="2330450"/>
          <p14:tracePt t="15765" x="7913688" y="2274888"/>
          <p14:tracePt t="15770" x="7864475" y="2217738"/>
          <p14:tracePt t="15777" x="7821613" y="2166938"/>
          <p14:tracePt t="15784" x="7785100" y="2117725"/>
          <p14:tracePt t="15789" x="7764463" y="2066925"/>
          <p14:tracePt t="15807" x="7735888" y="1989138"/>
          <p14:tracePt t="15817" x="7721600" y="1952625"/>
          <p14:tracePt t="15823" x="7721600" y="1917700"/>
          <p14:tracePt t="15833" x="7721600" y="1868488"/>
          <p14:tracePt t="15838" x="7721600" y="1839913"/>
          <p14:tracePt t="15850" x="7721600" y="1803400"/>
          <p14:tracePt t="15855" x="7735888" y="1768475"/>
          <p14:tracePt t="15869" x="7770813" y="1717675"/>
          <p14:tracePt t="15873" x="7835900" y="1654175"/>
          <p14:tracePt t="15877" x="7921625" y="1589088"/>
          <p14:tracePt t="15886" x="7999413" y="1539875"/>
          <p14:tracePt t="15902" x="8199438" y="1439863"/>
          <p14:tracePt t="15928" x="8328025" y="1404938"/>
          <p14:tracePt t="15933" x="8597900" y="1339850"/>
          <p14:tracePt t="15937" x="8734425" y="1325563"/>
          <p14:tracePt t="15941" x="8797925" y="1325563"/>
          <p14:tracePt t="15956" x="8912225" y="1325563"/>
          <p14:tracePt t="15960" x="9040813" y="1325563"/>
          <p14:tracePt t="15972" x="9147175" y="1339850"/>
          <p14:tracePt t="15992" x="9247188" y="1376363"/>
          <p14:tracePt t="15997" x="9453563" y="1476375"/>
          <p14:tracePt t="16001" x="9590088" y="1574800"/>
          <p14:tracePt t="16012" x="9661525" y="1660525"/>
          <p14:tracePt t="16017" x="9725025" y="1768475"/>
          <p14:tracePt t="16034" x="9802813" y="1868488"/>
          <p14:tracePt t="16038" x="9859963" y="1974850"/>
          <p14:tracePt t="16045" x="9910763" y="2089150"/>
          <p14:tracePt t="16049" x="9959975" y="2217738"/>
          <p14:tracePt t="16062" x="9988550" y="2352675"/>
          <p14:tracePt t="16067" x="10017125" y="2466975"/>
          <p14:tracePt t="16077" x="10017125" y="2530475"/>
          <p14:tracePt t="16081" x="10025063" y="2652713"/>
          <p14:tracePt t="16092" x="10025063" y="2751138"/>
          <p14:tracePt t="16096" x="10025063" y="2851150"/>
          <p14:tracePt t="16110" x="9974263" y="3001963"/>
          <p14:tracePt t="16122" x="9939338" y="3051175"/>
          <p14:tracePt t="16126" x="9853613" y="3151188"/>
          <p14:tracePt t="16139" x="9759950" y="3214688"/>
          <p14:tracePt t="16148" x="9661525" y="3251200"/>
          <p14:tracePt t="16160" x="9561513" y="3294063"/>
          <p14:tracePt t="16164" x="9410700" y="3314700"/>
          <p14:tracePt t="16168" x="9261475" y="3351213"/>
          <p14:tracePt t="16186" x="8912225" y="3365500"/>
          <p14:tracePt t="16191" x="8763000" y="3365500"/>
          <p14:tracePt t="16202" x="8597900" y="3365500"/>
          <p14:tracePt t="16211" x="8534400" y="3365500"/>
          <p14:tracePt t="16223" x="8413750" y="3343275"/>
          <p14:tracePt t="16234" x="8299450" y="3314700"/>
          <p14:tracePt t="16238" x="8220075" y="3279775"/>
          <p14:tracePt t="16241" x="8134350" y="3251200"/>
          <p14:tracePt t="16256" x="8064500" y="3214688"/>
          <p14:tracePt t="16270" x="8021638" y="3194050"/>
          <p14:tracePt t="16278" x="7999413" y="3179763"/>
          <p14:tracePt t="16283" x="7970838" y="3165475"/>
          <p14:tracePt t="16295" x="7950200" y="3151188"/>
          <p14:tracePt t="16306" x="7935913" y="3143250"/>
          <p14:tracePt t="16310" x="7921625" y="3143250"/>
          <p14:tracePt t="16315" x="7913688" y="3143250"/>
          <p14:tracePt t="16324" x="7885113" y="3128963"/>
          <p14:tracePt t="16329" x="7835900" y="3128963"/>
          <p14:tracePt t="16545" x="7850188" y="3128963"/>
          <p14:tracePt t="16555" x="7870825" y="3128963"/>
          <p14:tracePt t="16566" x="7913688" y="3128963"/>
          <p14:tracePt t="16575" x="7950200" y="3114675"/>
          <p14:tracePt t="16582" x="7999413" y="3114675"/>
          <p14:tracePt t="16586" x="8050213" y="3100388"/>
          <p14:tracePt t="16599" x="8113713" y="3094038"/>
          <p14:tracePt t="16603" x="8170863" y="3094038"/>
          <p14:tracePt t="16617" x="8234363" y="3079750"/>
          <p14:tracePt t="16623" x="8299450" y="3079750"/>
          <p14:tracePt t="16627" x="8377238" y="3065463"/>
          <p14:tracePt t="16639" x="8448675" y="3065463"/>
          <p14:tracePt t="16643" x="8513763" y="3065463"/>
          <p14:tracePt t="16655" x="8583613" y="3065463"/>
          <p14:tracePt t="16659" x="8662988" y="3065463"/>
          <p14:tracePt t="16672" x="8734425" y="3065463"/>
          <p14:tracePt t="16678" x="8812213" y="3065463"/>
          <p14:tracePt t="16688" x="8891588" y="3065463"/>
          <p14:tracePt t="16694" x="8961438" y="3065463"/>
          <p14:tracePt t="16705" x="9026525" y="3079750"/>
          <p14:tracePt t="16709" x="9090025" y="3079750"/>
          <p14:tracePt t="16724" x="9147175" y="3094038"/>
          <p14:tracePt t="16728" x="9212263" y="3094038"/>
          <p14:tracePt t="16733" x="9261475" y="3100388"/>
          <p14:tracePt t="16745" x="9312275" y="3100388"/>
          <p14:tracePt t="16757" x="9375775" y="3114675"/>
          <p14:tracePt t="16761" x="9410700" y="3114675"/>
          <p14:tracePt t="16765" x="9461500" y="3114675"/>
          <p14:tracePt t="16778" x="9504363" y="3128963"/>
          <p14:tracePt t="16783" x="9553575" y="3128963"/>
          <p14:tracePt t="16792" x="9590088" y="3143250"/>
          <p14:tracePt t="16798" x="9639300" y="3143250"/>
          <p14:tracePt t="16808" x="9653588" y="3151188"/>
          <p14:tracePt t="16812" x="9704388" y="3165475"/>
          <p14:tracePt t="16824" x="9739313" y="3165475"/>
          <p14:tracePt t="16828" x="9759950" y="3179763"/>
          <p14:tracePt t="16840" x="9802813" y="3194050"/>
          <p14:tracePt t="16851" x="9839325" y="3194050"/>
          <p14:tracePt t="16855" x="9859963" y="3200400"/>
          <p14:tracePt t="16865" x="9888538" y="3214688"/>
          <p14:tracePt t="16869" x="9910763" y="3214688"/>
          <p14:tracePt t="16884" x="9959975" y="3228975"/>
          <p14:tracePt t="16891" x="9974263" y="3243263"/>
          <p14:tracePt t="16904" x="10002838" y="3243263"/>
          <p14:tracePt t="16912" x="10017125" y="3251200"/>
          <p14:tracePt t="16923" x="10039350" y="3251200"/>
          <p14:tracePt t="16927" x="10053638" y="3251200"/>
          <p14:tracePt t="16937" x="10067925" y="3251200"/>
          <p14:tracePt t="16942" x="10074275" y="3265488"/>
          <p14:tracePt t="16957" x="10102850" y="3279775"/>
          <p14:tracePt t="16966" x="10125075" y="3294063"/>
          <p14:tracePt t="16977" x="10139363" y="3300413"/>
          <p14:tracePt t="17214" x="10153650" y="3300413"/>
          <p14:tracePt t="17222" x="10174288" y="3300413"/>
          <p14:tracePt t="17231" x="10202863" y="3300413"/>
          <p14:tracePt t="17240" x="10237788" y="3300413"/>
          <p14:tracePt t="17249" x="10288588" y="3300413"/>
          <p14:tracePt t="17257" x="10323513" y="3300413"/>
          <p14:tracePt t="17266" x="10374313" y="3300413"/>
          <p14:tracePt t="17270" x="10402888" y="3300413"/>
          <p14:tracePt t="17281" x="10437813" y="3314700"/>
          <p14:tracePt t="17289" x="10502900" y="3343275"/>
          <p14:tracePt t="17301" x="10517188" y="3343275"/>
          <p14:tracePt t="17306" x="10552113" y="3351213"/>
          <p14:tracePt t="17310" x="10580688" y="3365500"/>
          <p14:tracePt t="17323" x="10587038" y="3379788"/>
          <p14:tracePt t="17333" x="10615613" y="3394075"/>
          <p14:tracePt t="17337" x="10637838" y="3400425"/>
          <p14:tracePt t="17343" x="10652125" y="3414713"/>
          <p14:tracePt t="17356" x="10680700" y="3429000"/>
          <p14:tracePt t="17371" x="10687050" y="3443288"/>
          <p14:tracePt t="17378" x="10701338" y="3457575"/>
          <p14:tracePt t="17388" x="10715625" y="3463925"/>
          <p14:tracePt t="17392" x="10729913" y="3478213"/>
          <p14:tracePt t="17405" x="10737850" y="3478213"/>
          <p14:tracePt t="17409" x="10752138" y="3492500"/>
          <p14:tracePt t="17427" x="10766425" y="3529013"/>
          <p14:tracePt t="17438" x="10780713" y="3557588"/>
          <p14:tracePt t="17442" x="10801350" y="3563938"/>
          <p14:tracePt t="17453" x="10815638" y="3578225"/>
          <p14:tracePt t="17460" x="10829925" y="3606800"/>
          <p14:tracePt t="17465" x="10837863" y="3629025"/>
          <p14:tracePt t="17479" x="10852150" y="3643313"/>
          <p14:tracePt t="17489" x="10880725" y="3663950"/>
          <p14:tracePt t="17494" x="10887075" y="3678238"/>
          <p14:tracePt t="17498" x="10915650" y="3706813"/>
          <p14:tracePt t="17515" x="10937875" y="3743325"/>
          <p14:tracePt t="17528" x="10952163" y="3763963"/>
          <p14:tracePt t="17533" x="10979150" y="3778250"/>
          <p14:tracePt t="17537" x="10987088" y="3806825"/>
          <p14:tracePt t="17552" x="11001375" y="3813175"/>
          <p14:tracePt t="17556" x="11029950" y="3841750"/>
          <p14:tracePt t="17565" x="11036300" y="3856038"/>
          <p14:tracePt t="17569" x="11050588" y="3878263"/>
          <p14:tracePt t="17587" x="11079163" y="3906838"/>
          <p14:tracePt t="17598" x="11093450" y="3927475"/>
          <p14:tracePt t="17602" x="11101388" y="3956050"/>
          <p14:tracePt t="17615" x="11115675" y="3978275"/>
          <p14:tracePt t="17619" x="11115675" y="3992563"/>
          <p14:tracePt t="17627" x="11129963" y="4021138"/>
          <p14:tracePt t="17637" x="11129963" y="4041775"/>
          <p14:tracePt t="17641" x="11144250" y="4056063"/>
          <p14:tracePt t="17652" x="11144250" y="4078288"/>
          <p14:tracePt t="17661" x="11150600" y="4092575"/>
          <p14:tracePt t="17674" x="11150600" y="4127500"/>
          <p14:tracePt t="17678" x="11164888" y="4141788"/>
          <p14:tracePt t="17682" x="11164888" y="4178300"/>
          <p14:tracePt t="17701" x="11164888" y="4241800"/>
          <p14:tracePt t="17708" x="11164888" y="4270375"/>
          <p14:tracePt t="17719" x="11164888" y="4319588"/>
          <p14:tracePt t="17725" x="11164888" y="4356100"/>
          <p14:tracePt t="17734" x="11164888" y="4370388"/>
          <p14:tracePt t="17738" x="11164888" y="4405313"/>
          <p14:tracePt t="17748" x="11164888" y="4427538"/>
          <p14:tracePt t="17758" x="11164888" y="4470400"/>
          <p14:tracePt t="17763" x="11164888" y="4491038"/>
          <p14:tracePt t="17776" x="11164888" y="4519613"/>
          <p14:tracePt t="17781" x="11164888" y="4541838"/>
          <p14:tracePt t="17791" x="11150600" y="4570413"/>
          <p14:tracePt t="17795" x="11144250" y="4583113"/>
          <p14:tracePt t="17812" x="11144250" y="4605338"/>
          <p14:tracePt t="17818" x="11129963" y="4633913"/>
          <p14:tracePt t="17830" x="11129963" y="4640263"/>
          <p14:tracePt t="17835" x="11115675" y="4654550"/>
          <p14:tracePt t="17839" x="11115675" y="4668838"/>
          <p14:tracePt t="17844" x="11101388" y="4683125"/>
          <p14:tracePt t="17859" x="11101388" y="4691063"/>
          <p14:tracePt t="17866" x="11093450" y="4705350"/>
          <p14:tracePt t="17871" x="11093450" y="4719638"/>
          <p14:tracePt t="17876" x="11093450" y="4733925"/>
          <p14:tracePt t="17885" x="11079163" y="4733925"/>
          <p14:tracePt t="17898" x="11064875" y="4754563"/>
          <p14:tracePt t="17904" x="11050588" y="4783138"/>
          <p14:tracePt t="17909" x="11036300" y="4791075"/>
          <p14:tracePt t="17924" x="10987088" y="4840288"/>
          <p14:tracePt t="17936" x="10987088" y="4854575"/>
          <p14:tracePt t="17944" x="10966450" y="4883150"/>
          <p14:tracePt t="17961" x="10952163" y="4905375"/>
          <p14:tracePt t="17966" x="10901363" y="4954588"/>
          <p14:tracePt t="17979" x="10866438" y="4983163"/>
          <p14:tracePt t="17985" x="10852150" y="5003800"/>
          <p14:tracePt t="17998" x="10829925" y="5018088"/>
          <p14:tracePt t="18003" x="10787063" y="5040313"/>
          <p14:tracePt t="18008" x="10780713" y="5054600"/>
          <p14:tracePt t="18013" x="10737850" y="5083175"/>
          <p14:tracePt t="18029" x="10687050" y="5103813"/>
          <p14:tracePt t="18067" x="10537825" y="5154613"/>
          <p14:tracePt t="18075" x="10517188" y="5168900"/>
          <p14:tracePt t="18078" x="10474325" y="5183188"/>
          <p14:tracePt t="18090" x="10437813" y="5183188"/>
          <p14:tracePt t="18094" x="10402888" y="5197475"/>
          <p14:tracePt t="18105" x="10366375" y="5203825"/>
          <p14:tracePt t="18109" x="10323513" y="5203825"/>
          <p14:tracePt t="18121" x="10274300" y="5218113"/>
          <p14:tracePt t="18144" x="10153650" y="5232400"/>
          <p14:tracePt t="18153" x="10117138" y="5232400"/>
          <p14:tracePt t="18161" x="10074275" y="5246688"/>
          <p14:tracePt t="18169" x="10025063" y="5246688"/>
          <p14:tracePt t="18176" x="9988550" y="5254625"/>
          <p14:tracePt t="18198" x="9888538" y="5268913"/>
          <p14:tracePt t="18202" x="9825038" y="5283200"/>
          <p14:tracePt t="18206" x="9774238" y="5297488"/>
          <p14:tracePt t="18219" x="9725025" y="5297488"/>
          <p14:tracePt t="18223" x="9661525" y="5303838"/>
          <p14:tracePt t="18242" x="9539288" y="5318125"/>
          <p14:tracePt t="18248" x="9475788" y="5332413"/>
          <p14:tracePt t="18259" x="9410700" y="5332413"/>
          <p14:tracePt t="18265" x="9347200" y="5332413"/>
          <p14:tracePt t="18277" x="9290050" y="5332413"/>
          <p14:tracePt t="18280" x="9226550" y="5332413"/>
          <p14:tracePt t="18289" x="9175750" y="5332413"/>
          <p14:tracePt t="18298" x="9112250" y="5332413"/>
          <p14:tracePt t="18308" x="9061450" y="5332413"/>
          <p14:tracePt t="18315" x="8997950" y="5332413"/>
          <p14:tracePt t="18319" x="8947150" y="5332413"/>
          <p14:tracePt t="18332" x="8891588" y="5332413"/>
          <p14:tracePt t="18340" x="8834438" y="5332413"/>
          <p14:tracePt t="18344" x="8777288" y="5332413"/>
          <p14:tracePt t="18355" x="8712200" y="5332413"/>
          <p14:tracePt t="18362" x="8662988" y="5332413"/>
          <p14:tracePt t="18376" x="8612188" y="5332413"/>
          <p14:tracePt t="18382" x="8548688" y="5332413"/>
          <p14:tracePt t="18386" x="8499475" y="5332413"/>
          <p14:tracePt t="18394" x="8448675" y="5332413"/>
          <p14:tracePt t="18404" x="8385175" y="5332413"/>
          <p14:tracePt t="18408" x="8334375" y="5332413"/>
          <p14:tracePt t="18423" x="8213725" y="5332413"/>
          <p14:tracePt t="18433" x="8162925" y="5332413"/>
          <p14:tracePt t="18443" x="8113713" y="5332413"/>
          <p14:tracePt t="18451" x="8050213" y="5318125"/>
          <p14:tracePt t="18464" x="7964488" y="5303838"/>
          <p14:tracePt t="18476" x="7899400" y="5297488"/>
          <p14:tracePt t="18488" x="7850188" y="5297488"/>
          <p14:tracePt t="18493" x="7799388" y="5283200"/>
          <p14:tracePt t="18510" x="7750175" y="5268913"/>
          <p14:tracePt t="18515" x="7635875" y="5246688"/>
          <p14:tracePt t="18527" x="7586663" y="5232400"/>
          <p14:tracePt t="18538" x="7521575" y="5218113"/>
          <p14:tracePt t="18544" x="7400925" y="5183188"/>
          <p14:tracePt t="18556" x="7335838" y="5154613"/>
          <p14:tracePt t="18562" x="7272338" y="5146675"/>
          <p14:tracePt t="18568" x="7194550" y="5118100"/>
          <p14:tracePt t="18581" x="7143750" y="5103813"/>
          <p14:tracePt t="18586" x="7094538" y="5083175"/>
          <p14:tracePt t="18598" x="7058025" y="5054600"/>
          <p14:tracePt t="18602" x="7008813" y="5032375"/>
          <p14:tracePt t="18615" x="6972300" y="5003800"/>
          <p14:tracePt t="18620" x="6943725" y="4983163"/>
          <p14:tracePt t="18624" x="6937375" y="4968875"/>
          <p14:tracePt t="18635" x="6908800" y="4940300"/>
          <p14:tracePt t="18644" x="6888163" y="4919663"/>
          <p14:tracePt t="18654" x="6859588" y="4883150"/>
          <p14:tracePt t="18659" x="6845300" y="4868863"/>
          <p14:tracePt t="18679" x="6837363" y="4833938"/>
          <p14:tracePt t="18687" x="6794500" y="4783138"/>
          <p14:tracePt t="18692" x="6788150" y="4754563"/>
          <p14:tracePt t="18705" x="6759575" y="4719638"/>
          <p14:tracePt t="18710" x="6745288" y="4691063"/>
          <p14:tracePt t="18715" x="6745288" y="4683125"/>
          <p14:tracePt t="18738" x="6723063" y="4619625"/>
          <p14:tracePt t="18744" x="6708775" y="4556125"/>
          <p14:tracePt t="18749" x="6694488" y="4519613"/>
          <p14:tracePt t="18753" x="6688138" y="4476750"/>
          <p14:tracePt t="18767" x="6688138" y="4470400"/>
          <p14:tracePt t="18771" x="6688138" y="4419600"/>
          <p14:tracePt t="18784" x="6673850" y="4376738"/>
          <p14:tracePt t="18805" x="6673850" y="4341813"/>
          <p14:tracePt t="18810" x="6659563" y="4276725"/>
          <p14:tracePt t="18814" x="6659563" y="4256088"/>
          <p14:tracePt t="18818" x="6659563" y="4219575"/>
          <p14:tracePt t="18828" x="6659563" y="4191000"/>
          <p14:tracePt t="18838" x="6659563" y="4156075"/>
          <p14:tracePt t="18856" x="6659563" y="4127500"/>
          <p14:tracePt t="18860" x="6659563" y="4070350"/>
          <p14:tracePt t="18869" x="6673850" y="4041775"/>
          <p14:tracePt t="18876" x="6688138" y="4006850"/>
          <p14:tracePt t="18888" x="6694488" y="3963988"/>
          <p14:tracePt t="18892" x="6708775" y="3941763"/>
          <p14:tracePt t="18918" x="6788150" y="3813175"/>
          <p14:tracePt t="18924" x="6823075" y="3778250"/>
          <p14:tracePt t="18936" x="6845300" y="3743325"/>
          <p14:tracePt t="18940" x="6888163" y="3692525"/>
          <p14:tracePt t="18970" x="6958013" y="3606800"/>
          <p14:tracePt t="18975" x="6986588" y="3578225"/>
          <p14:tracePt t="18980" x="7023100" y="3557588"/>
          <p14:tracePt t="19001" x="7058025" y="3514725"/>
          <p14:tracePt t="19005" x="7058025" y="3506788"/>
          <p14:tracePt t="19017" x="7072313" y="3492500"/>
          <p14:tracePt t="19027" x="7086600" y="3478213"/>
          <p14:tracePt t="19107" x="7072313" y="3478213"/>
          <p14:tracePt t="19116" x="7058025" y="3478213"/>
          <p14:tracePt t="19136" x="7043738" y="3478213"/>
          <p14:tracePt t="19144" x="7023100" y="3478213"/>
          <p14:tracePt t="19170" x="7008813" y="3492500"/>
          <p14:tracePt t="19175" x="6943725" y="3506788"/>
          <p14:tracePt t="19188" x="6923088" y="3514725"/>
          <p14:tracePt t="19192" x="6908800" y="3529013"/>
          <p14:tracePt t="19195" x="6888163" y="3543300"/>
          <p14:tracePt t="19210" x="6859588" y="3543300"/>
          <p14:tracePt t="19215" x="6837363" y="3557588"/>
          <p14:tracePt t="19227" x="6808788" y="3563938"/>
          <p14:tracePt t="19232" x="6794500" y="3578225"/>
          <p14:tracePt t="19240" x="6759575" y="3606800"/>
          <p14:tracePt t="19244" x="6737350" y="3614738"/>
          <p14:tracePt t="19259" x="6708775" y="3629025"/>
          <p14:tracePt t="19265" x="6688138" y="3657600"/>
          <p14:tracePt t="19269" x="6659563" y="3692525"/>
          <p14:tracePt t="19283" x="6630988" y="3714750"/>
          <p14:tracePt t="19288" x="6594475" y="3757613"/>
          <p14:tracePt t="19298" x="6559550" y="3792538"/>
          <p14:tracePt t="19303" x="6523038" y="3827463"/>
          <p14:tracePt t="19316" x="6496050" y="3863975"/>
          <p14:tracePt t="19321" x="6459538" y="3906838"/>
          <p14:tracePt t="19332" x="6445250" y="3913188"/>
          <p14:tracePt t="19336" x="6430963" y="3956050"/>
          <p14:tracePt t="19343" x="6410325" y="3978275"/>
          <p14:tracePt t="19354" x="6381750" y="3992563"/>
          <p14:tracePt t="19359" x="6381750" y="4021138"/>
          <p14:tracePt t="19371" x="6373813" y="4027488"/>
          <p14:tracePt t="19381" x="6373813" y="4041775"/>
          <p14:tracePt t="19390" x="6359525" y="4056063"/>
          <p14:tracePt t="19404" x="6359525" y="4070350"/>
          <p14:tracePt t="19408" x="6359525" y="4078288"/>
          <p14:tracePt t="19419" x="6359525" y="4092575"/>
          <p14:tracePt t="19436" x="6359525" y="4121150"/>
          <p14:tracePt t="19440" x="6359525" y="4141788"/>
          <p14:tracePt t="19450" x="6359525" y="4156075"/>
          <p14:tracePt t="19458" x="6359525" y="4178300"/>
          <p14:tracePt t="19467" x="6373813" y="4219575"/>
          <p14:tracePt t="19482" x="6373813" y="4270375"/>
          <p14:tracePt t="19486" x="6381750" y="4291013"/>
          <p14:tracePt t="19502" x="6396038" y="4319588"/>
          <p14:tracePt t="19507" x="6410325" y="4341813"/>
          <p14:tracePt t="19511" x="6424613" y="4376738"/>
          <p14:tracePt t="19539" x="6459538" y="4470400"/>
          <p14:tracePt t="19543" x="6473825" y="4491038"/>
          <p14:tracePt t="19557" x="6496050" y="4527550"/>
          <p14:tracePt t="19561" x="6508750" y="4556125"/>
          <p14:tracePt t="19573" x="6530975" y="4583113"/>
          <p14:tracePt t="19577" x="6559550" y="4619625"/>
          <p14:tracePt t="19591" x="6580188" y="4654550"/>
          <p14:tracePt t="19595" x="6608763" y="4691063"/>
          <p14:tracePt t="19606" x="6645275" y="4733925"/>
          <p14:tracePt t="19610" x="6673850" y="4754563"/>
          <p14:tracePt t="19623" x="6745288" y="4833938"/>
          <p14:tracePt t="19637" x="6788150" y="4868863"/>
          <p14:tracePt t="19641" x="6823075" y="4905375"/>
          <p14:tracePt t="19649" x="6859588" y="4933950"/>
          <p14:tracePt t="19667" x="6943725" y="5003800"/>
          <p14:tracePt t="19672" x="6994525" y="5040313"/>
          <p14:tracePt t="19688" x="7037388" y="5068888"/>
          <p14:tracePt t="19693" x="7086600" y="5103813"/>
          <p14:tracePt t="19699" x="7123113" y="5146675"/>
          <p14:tracePt t="19710" x="7186613" y="5168900"/>
          <p14:tracePt t="19722" x="7237413" y="5203825"/>
          <p14:tracePt t="19726" x="7300913" y="5246688"/>
          <p14:tracePt t="19731" x="7350125" y="5268913"/>
          <p14:tracePt t="19744" x="7407275" y="5303838"/>
          <p14:tracePt t="19749" x="7458075" y="5332413"/>
          <p14:tracePt t="19759" x="7521575" y="5353050"/>
          <p14:tracePt t="19762" x="7572375" y="5395913"/>
          <p14:tracePt t="19775" x="7635875" y="5418138"/>
          <p14:tracePt t="19783" x="7700963" y="5446713"/>
          <p14:tracePt t="19788" x="7750175" y="5467350"/>
          <p14:tracePt t="19800" x="7813675" y="5495925"/>
          <p14:tracePt t="19804" x="7899400" y="5532438"/>
          <p14:tracePt t="19814" x="7964488" y="5567363"/>
          <p14:tracePt t="19818" x="8021638" y="5595938"/>
          <p14:tracePt t="19832" x="8099425" y="5618163"/>
          <p14:tracePt t="19837" x="8170863" y="5646738"/>
          <p14:tracePt t="19841" x="8248650" y="5667375"/>
          <p14:tracePt t="19850" x="8328025" y="5681663"/>
          <p14:tracePt t="19865" x="8399463" y="5703888"/>
          <p14:tracePt t="19869" x="8477250" y="5730875"/>
          <p14:tracePt t="19878" x="8562975" y="5730875"/>
          <p14:tracePt t="19883" x="8712200" y="5759450"/>
          <p14:tracePt t="19904" x="8912225" y="5781675"/>
          <p14:tracePt t="19912" x="9026525" y="5781675"/>
          <p14:tracePt t="19916" x="9147175" y="5781675"/>
          <p14:tracePt t="19926" x="9275763" y="5781675"/>
          <p14:tracePt t="19932" x="9396413" y="5781675"/>
          <p14:tracePt t="19944" x="9525000" y="5781675"/>
          <p14:tracePt t="19958" x="9661525" y="5781675"/>
          <p14:tracePt t="19963" x="9788525" y="5767388"/>
          <p14:tracePt t="19968" x="9853613" y="5759450"/>
          <p14:tracePt t="19971" x="10053638" y="5730875"/>
          <p14:tracePt t="19984" x="10102850" y="5730875"/>
          <p14:tracePt t="19989" x="10302875" y="5695950"/>
          <p14:tracePt t="20008" x="10352088" y="5681663"/>
          <p14:tracePt t="20012" x="10537825" y="5646738"/>
          <p14:tracePt t="20019" x="10629900" y="5618163"/>
          <p14:tracePt t="20035" x="10715625" y="5595938"/>
          <p14:tracePt t="20038" x="10787063" y="5567363"/>
          <p14:tracePt t="20046" x="10866438" y="5546725"/>
          <p14:tracePt t="20050" x="10915650" y="5518150"/>
          <p14:tracePt t="20065" x="10966450" y="5495925"/>
          <p14:tracePt t="20069" x="10987088" y="5481638"/>
          <p14:tracePt t="20079" x="11029950" y="5467350"/>
          <p14:tracePt t="20084" x="11079163" y="5446713"/>
          <p14:tracePt t="20101" x="11115675" y="5403850"/>
          <p14:tracePt t="20115" x="11129963" y="5395913"/>
          <p14:tracePt t="20122" x="11144250" y="5367338"/>
          <p14:tracePt t="20126" x="11150600" y="5353050"/>
          <p14:tracePt t="20145" x="11150600" y="5346700"/>
          <p14:tracePt t="20151" x="11164888" y="5318125"/>
          <p14:tracePt t="20155" x="11179175" y="5303838"/>
          <p14:tracePt t="20166" x="11179175" y="5297488"/>
          <p14:tracePt t="20177" x="11193463" y="5268913"/>
          <p14:tracePt t="20183" x="11201400" y="5246688"/>
          <p14:tracePt t="20197" x="11229975" y="5183188"/>
          <p14:tracePt t="20208" x="11250613" y="5154613"/>
          <p14:tracePt t="20212" x="11264900" y="5103813"/>
          <p14:tracePt t="20227" x="11293475" y="5068888"/>
          <p14:tracePt t="20236" x="11301413" y="5040313"/>
          <p14:tracePt t="20240" x="11329988" y="4983163"/>
          <p14:tracePt t="20243" x="11344275" y="4933950"/>
          <p14:tracePt t="20262" x="11364913" y="4840288"/>
          <p14:tracePt t="20272" x="11364913" y="4833938"/>
          <p14:tracePt t="20276" x="11379200" y="4791075"/>
          <p14:tracePt t="20287" x="11379200" y="4733925"/>
          <p14:tracePt t="20295" x="11379200" y="4705350"/>
          <p14:tracePt t="20305" x="11379200" y="4654550"/>
          <p14:tracePt t="20317" x="11379200" y="4640263"/>
          <p14:tracePt t="20321" x="11379200" y="4605338"/>
          <p14:tracePt t="20325" x="11379200" y="4570413"/>
          <p14:tracePt t="20337" x="11379200" y="4541838"/>
          <p14:tracePt t="20346" x="11379200" y="4519613"/>
          <p14:tracePt t="20367" x="11350625" y="4441825"/>
          <p14:tracePt t="20376" x="11344275" y="4427538"/>
          <p14:tracePt t="20384" x="11344275" y="4405313"/>
          <p14:tracePt t="20389" x="11329988" y="4376738"/>
          <p14:tracePt t="20400" x="11315700" y="4356100"/>
          <p14:tracePt t="20412" x="11301413" y="4341813"/>
          <p14:tracePt t="20417" x="11293475" y="4319588"/>
          <p14:tracePt t="20421" x="11279188" y="4291013"/>
          <p14:tracePt t="20435" x="11250613" y="4270375"/>
          <p14:tracePt t="20442" x="11244263" y="4256088"/>
          <p14:tracePt t="20448" x="11215688" y="4219575"/>
          <p14:tracePt t="20458" x="11215688" y="4205288"/>
          <p14:tracePt t="20462" x="11193463" y="4178300"/>
          <p14:tracePt t="20475" x="11164888" y="4156075"/>
          <p14:tracePt t="20484" x="11144250" y="4127500"/>
          <p14:tracePt t="20488" x="11115675" y="4106863"/>
          <p14:tracePt t="20500" x="11093450" y="4078288"/>
          <p14:tracePt t="20504" x="11050588" y="4070350"/>
          <p14:tracePt t="20511" x="11029950" y="4056063"/>
          <p14:tracePt t="20529" x="11001375" y="4027488"/>
          <p14:tracePt t="20534" x="10966450" y="4021138"/>
          <p14:tracePt t="20538" x="10915650" y="4006850"/>
          <p14:tracePt t="20542" x="10880725" y="3992563"/>
          <p14:tracePt t="20555" x="10837863" y="3963988"/>
          <p14:tracePt t="20559" x="10801350" y="3956050"/>
          <p14:tracePt t="20572" x="10737850" y="3927475"/>
          <p14:tracePt t="20585" x="10701338" y="3913188"/>
          <p14:tracePt t="20589" x="10652125" y="3906838"/>
          <p14:tracePt t="20593" x="10615613" y="3878263"/>
          <p14:tracePt t="20607" x="10517188" y="3827463"/>
          <p14:tracePt t="20618" x="10488613" y="3827463"/>
          <p14:tracePt t="20634" x="10417175" y="3778250"/>
          <p14:tracePt t="20641" x="10374313" y="3763963"/>
          <p14:tracePt t="20653" x="10337800" y="3757613"/>
          <p14:tracePt t="20657" x="10302875" y="3743325"/>
          <p14:tracePt t="20678" x="10274300" y="3729038"/>
          <p14:tracePt t="20683" x="10223500" y="3706813"/>
          <p14:tracePt t="20687" x="10188575" y="3692525"/>
          <p14:tracePt t="20701" x="10166350" y="3678238"/>
          <p14:tracePt t="20705" x="10139363" y="3663950"/>
          <p14:tracePt t="20731" x="10117138" y="3657600"/>
          <p14:tracePt t="20738" x="10067925" y="3643313"/>
          <p14:tracePt t="20743" x="10053638" y="3629025"/>
          <p14:tracePt t="20751" x="10039350" y="3614738"/>
          <p14:tracePt t="20754" x="10017125" y="3614738"/>
          <p14:tracePt t="20765" x="10002838" y="3606800"/>
          <p14:tracePt t="20769" x="9988550" y="3606800"/>
          <p14:tracePt t="20784" x="9953625" y="3592513"/>
          <p14:tracePt t="20794" x="9939338" y="3592513"/>
          <p14:tracePt t="20801" x="9925050" y="3578225"/>
          <p14:tracePt t="20815" x="9910763" y="3578225"/>
          <p14:tracePt t="20832" x="9902825" y="3563938"/>
          <p14:tracePt t="20845" x="9888538" y="3563938"/>
          <p14:tracePt t="20850" x="9888538" y="3557588"/>
          <p14:tracePt t="20873" x="9888538" y="3543300"/>
          <p14:tracePt t="20890" x="9888538" y="3529013"/>
          <p14:tracePt t="20907" x="9888538" y="3514725"/>
          <p14:tracePt t="20923" x="9902825" y="3514725"/>
          <p14:tracePt t="20934" x="9910763" y="3506788"/>
          <p14:tracePt t="20938" x="9925050" y="3506788"/>
          <p14:tracePt t="20953" x="9953625" y="3492500"/>
          <p14:tracePt t="20967" x="9974263" y="3492500"/>
          <p14:tracePt t="20972" x="9988550" y="3478213"/>
          <p14:tracePt t="20983" x="10025063" y="3478213"/>
          <p14:tracePt t="20990" x="10053638" y="3463925"/>
          <p14:tracePt t="20993" x="10074275" y="3457575"/>
          <p14:tracePt t="21008" x="10117138" y="3457575"/>
          <p14:tracePt t="21012" x="10153650" y="3443288"/>
          <p14:tracePt t="21022" x="10188575" y="3443288"/>
          <p14:tracePt t="21026" x="10223500" y="3443288"/>
          <p14:tracePt t="21038" x="10274300" y="3429000"/>
          <p14:tracePt t="21042" x="10323513" y="3429000"/>
          <p14:tracePt t="21056" x="10366375" y="3429000"/>
          <p14:tracePt t="21059" x="10388600" y="3429000"/>
          <p14:tracePt t="21071" x="10423525" y="3429000"/>
          <p14:tracePt t="21076" x="10452100" y="3429000"/>
          <p14:tracePt t="21088" x="10488613" y="3429000"/>
          <p14:tracePt t="21103" x="10523538" y="3429000"/>
          <p14:tracePt t="21107" x="10552113" y="3443288"/>
          <p14:tracePt t="21120" x="10566400" y="3457575"/>
          <p14:tracePt t="21124" x="10580688" y="3457575"/>
          <p14:tracePt t="21149" x="10615613" y="3478213"/>
          <p14:tracePt t="21158" x="10615613" y="3492500"/>
          <p14:tracePt t="21164" x="10629900" y="3492500"/>
          <p14:tracePt t="21177" x="10637838" y="3506788"/>
          <p14:tracePt t="21182" x="10637838" y="3514725"/>
          <p14:tracePt t="21192" x="10652125" y="3529013"/>
          <p14:tracePt t="21196" x="10666413" y="3529013"/>
          <p14:tracePt t="21207" x="10680700" y="3543300"/>
          <p14:tracePt t="21219" x="10687050" y="3557588"/>
          <p14:tracePt t="21222" x="10701338" y="3578225"/>
          <p14:tracePt t="21226" x="10701338" y="3592513"/>
          <p14:tracePt t="21241" x="10715625" y="3606800"/>
          <p14:tracePt t="21250" x="10729913" y="3629025"/>
          <p14:tracePt t="21253" x="10752138" y="3643313"/>
          <p14:tracePt t="21265" x="10766425" y="3663950"/>
          <p14:tracePt t="21270" x="10766425" y="3678238"/>
          <p14:tracePt t="21283" x="10787063" y="3714750"/>
          <p14:tracePt t="21293" x="10815638" y="3743325"/>
          <p14:tracePt t="21296" x="10815638" y="3763963"/>
          <p14:tracePt t="21300" x="10837863" y="3792538"/>
          <p14:tracePt t="21312" x="10837863" y="3813175"/>
          <p14:tracePt t="21322" x="10852150" y="3841750"/>
          <p14:tracePt t="21336" x="10880725" y="3863975"/>
          <p14:tracePt t="21340" x="10880725" y="3892550"/>
          <p14:tracePt t="21344" x="10887075" y="3913188"/>
          <p14:tracePt t="21349" x="10901363" y="3941763"/>
          <p14:tracePt t="21365" x="10915650" y="4006850"/>
          <p14:tracePt t="21376" x="10929938" y="4041775"/>
          <p14:tracePt t="21382" x="10929938" y="4070350"/>
          <p14:tracePt t="21390" x="10937875" y="4106863"/>
          <p14:tracePt t="21401" x="10937875" y="4141788"/>
          <p14:tracePt t="21405" x="10937875" y="4178300"/>
          <p14:tracePt t="21417" x="10937875" y="4227513"/>
          <p14:tracePt t="21427" x="10937875" y="4276725"/>
          <p14:tracePt t="21441" x="10937875" y="4341813"/>
          <p14:tracePt t="21445" x="10929938" y="4391025"/>
          <p14:tracePt t="21452" x="10915650" y="4441825"/>
          <p14:tracePt t="21456" x="10901363" y="4505325"/>
          <p14:tracePt t="21467" x="10880725" y="4541838"/>
          <p14:tracePt t="21471" x="10880725" y="4570413"/>
          <p14:tracePt t="21499" x="10829925" y="4668838"/>
          <p14:tracePt t="21503" x="10801350" y="4719638"/>
          <p14:tracePt t="21515" x="10787063" y="4733925"/>
          <p14:tracePt t="21519" x="10766425" y="4768850"/>
          <p14:tracePt t="21532" x="10737850" y="4805363"/>
          <p14:tracePt t="21536" x="10715625" y="4840288"/>
          <p14:tracePt t="21557" x="10687050" y="4868863"/>
          <p14:tracePt t="21565" x="10587038" y="4954588"/>
          <p14:tracePt t="21569" x="10537825" y="4989513"/>
          <p14:tracePt t="21573" x="10474325" y="5040313"/>
          <p14:tracePt t="21587" x="10402888" y="5089525"/>
          <p14:tracePt t="21592" x="10337800" y="5132388"/>
          <p14:tracePt t="21609" x="10266363" y="5168900"/>
          <p14:tracePt t="21615" x="10174288" y="5218113"/>
          <p14:tracePt t="21619" x="10102850" y="5246688"/>
          <p14:tracePt t="21622" x="10002838" y="5268913"/>
          <p14:tracePt t="21637" x="9853613" y="5318125"/>
          <p14:tracePt t="21641" x="9739313" y="5346700"/>
          <p14:tracePt t="21650" x="9639300" y="5353050"/>
          <p14:tracePt t="21654" x="9510713" y="5367338"/>
          <p14:tracePt t="21669" x="9375775" y="5381625"/>
          <p14:tracePt t="21678" x="9240838" y="5395913"/>
          <p14:tracePt t="21683" x="9090025" y="5403850"/>
          <p14:tracePt t="21687" x="8940800" y="5418138"/>
          <p14:tracePt t="21707" x="8612188" y="5432425"/>
          <p14:tracePt t="21711" x="8448675" y="5446713"/>
          <p14:tracePt t="21722" x="8262938" y="5446713"/>
          <p14:tracePt t="21731" x="8099425" y="5446713"/>
          <p14:tracePt t="21735" x="7921625" y="5446713"/>
          <p14:tracePt t="21745" x="7750175" y="5446713"/>
          <p14:tracePt t="21770" x="7586663" y="5446713"/>
          <p14:tracePt t="21775" x="7258050" y="5432425"/>
          <p14:tracePt t="21780" x="7108825" y="5403850"/>
          <p14:tracePt t="21784" x="6958013" y="5367338"/>
          <p14:tracePt t="21798" x="6823075" y="5332413"/>
          <p14:tracePt t="21803" x="6673850" y="5283200"/>
          <p14:tracePt t="21820" x="6396038" y="5197475"/>
          <p14:tracePt t="21827" x="6330950" y="5154613"/>
          <p14:tracePt t="21839" x="6224588" y="5103813"/>
          <p14:tracePt t="21844" x="6110288" y="5054600"/>
          <p14:tracePt t="21853" x="6018213" y="5003800"/>
          <p14:tracePt t="21857" x="5932488" y="4940300"/>
          <p14:tracePt t="21870" x="5861050" y="4891088"/>
          <p14:tracePt t="21874" x="5781675" y="4819650"/>
          <p14:tracePt t="21885" x="5718175" y="4768850"/>
          <p14:tracePt t="21898" x="5661025" y="4705350"/>
          <p14:tracePt t="21902" x="5618163" y="4640263"/>
          <p14:tracePt t="21905" x="5583238" y="4583113"/>
          <p14:tracePt t="21921" x="5532438" y="4470400"/>
          <p14:tracePt t="21927" x="5503863" y="4405313"/>
          <p14:tracePt t="21938" x="5497513" y="4356100"/>
          <p14:tracePt t="21952" x="5483225" y="4291013"/>
          <p14:tracePt t="21962" x="5483225" y="4270375"/>
          <p14:tracePt t="21972" x="5483225" y="4241800"/>
          <p14:tracePt t="21977" x="5483225" y="4205288"/>
          <p14:tracePt t="21987" x="5483225" y="4170363"/>
          <p14:tracePt t="21997" x="5503863" y="4141788"/>
          <p14:tracePt t="22002" x="5561013" y="4106863"/>
          <p14:tracePt t="22015" x="5611813" y="4070350"/>
          <p14:tracePt t="22025" x="5646738" y="4027488"/>
          <p14:tracePt t="22028" x="5695950" y="3992563"/>
          <p14:tracePt t="22033" x="5767388" y="3941763"/>
          <p14:tracePt t="22048" x="5846763" y="3906838"/>
          <p14:tracePt t="22061" x="5910263" y="3841750"/>
          <p14:tracePt t="22066" x="6061075" y="3757613"/>
          <p14:tracePt t="22079" x="6124575" y="3706813"/>
          <p14:tracePt t="22083" x="6181725" y="3663950"/>
          <p14:tracePt t="22100" x="6230938" y="3629025"/>
          <p14:tracePt t="22104" x="6296025" y="3606800"/>
          <p14:tracePt t="22108" x="6310313" y="3592513"/>
          <p14:tracePt t="22118" x="6359525" y="3563938"/>
          <p14:tracePt t="22123" x="6381750" y="3557588"/>
          <p14:tracePt t="22134" x="6410325" y="3543300"/>
          <p14:tracePt t="22148" x="6445250" y="3529013"/>
          <p14:tracePt t="22166" x="6459538" y="3529013"/>
          <p14:tracePt t="22241" x="6445250" y="3529013"/>
          <p14:tracePt t="22250" x="6430963" y="3529013"/>
          <p14:tracePt t="22270" x="6424613" y="3543300"/>
          <p14:tracePt t="22277" x="6396038" y="3543300"/>
          <p14:tracePt t="22289" x="6381750" y="3557588"/>
          <p14:tracePt t="22293" x="6359525" y="3557588"/>
          <p14:tracePt t="22299" x="6330950" y="3578225"/>
          <p14:tracePt t="22312" x="6310313" y="3578225"/>
          <p14:tracePt t="22317" x="6281738" y="3592513"/>
          <p14:tracePt t="22329" x="6273800" y="3606800"/>
          <p14:tracePt t="22334" x="6245225" y="3614738"/>
          <p14:tracePt t="22339" x="6224588" y="3629025"/>
          <p14:tracePt t="22351" x="6196013" y="3643313"/>
          <p14:tracePt t="22355" x="6181725" y="3657600"/>
          <p14:tracePt t="22368" x="6159500" y="3663950"/>
          <p14:tracePt t="22372" x="6145213" y="3678238"/>
          <p14:tracePt t="22385" x="6145213" y="3692525"/>
          <p14:tracePt t="22390" x="6130925" y="3706813"/>
          <p14:tracePt t="22402" x="6124575" y="3714750"/>
          <p14:tracePt t="22406" x="6110288" y="3743325"/>
          <p14:tracePt t="22415" x="6096000" y="3757613"/>
          <p14:tracePt t="22420" x="6081713" y="3778250"/>
          <p14:tracePt t="22433" x="6081713" y="3792538"/>
          <p14:tracePt t="22438" x="6067425" y="3813175"/>
          <p14:tracePt t="22456" x="6061075" y="3841750"/>
          <p14:tracePt t="22461" x="6046788" y="3856038"/>
          <p14:tracePt t="22465" x="6032500" y="3878263"/>
          <p14:tracePt t="22469" x="6032500" y="3906838"/>
          <p14:tracePt t="22483" x="6018213" y="3927475"/>
          <p14:tracePt t="22487" x="6018213" y="3956050"/>
          <p14:tracePt t="22501" x="6010275" y="3978275"/>
          <p14:tracePt t="22504" x="6010275" y="3992563"/>
          <p14:tracePt t="22508" x="6010275" y="4021138"/>
          <p14:tracePt t="22521" x="6010275" y="4041775"/>
          <p14:tracePt t="22525" x="6010275" y="4070350"/>
          <p14:tracePt t="22538" x="6010275" y="4106863"/>
          <p14:tracePt t="22542" x="6010275" y="4127500"/>
          <p14:tracePt t="22552" x="6010275" y="4170363"/>
          <p14:tracePt t="22569" x="6010275" y="4241800"/>
          <p14:tracePt t="22576" x="6018213" y="4276725"/>
          <p14:tracePt t="22582" x="6032500" y="4319588"/>
          <p14:tracePt t="22593" x="6061075" y="4356100"/>
          <p14:tracePt t="22598" x="6067425" y="4405313"/>
          <p14:tracePt t="22611" x="6081713" y="4441825"/>
          <p14:tracePt t="22628" x="6110288" y="4491038"/>
          <p14:tracePt t="22632" x="6159500" y="4570413"/>
          <p14:tracePt t="22644" x="6181725" y="4619625"/>
          <p14:tracePt t="22648" x="6210300" y="4654550"/>
          <p14:tracePt t="22653" x="6230938" y="4691063"/>
          <p14:tracePt t="22670" x="6273800" y="4733925"/>
          <p14:tracePt t="22680" x="6324600" y="4783138"/>
          <p14:tracePt t="22687" x="6410325" y="4854575"/>
          <p14:tracePt t="22701" x="6459538" y="4891088"/>
          <p14:tracePt t="22706" x="6508750" y="4940300"/>
          <p14:tracePt t="22710" x="6573838" y="4983163"/>
          <p14:tracePt t="22734" x="6745288" y="5089525"/>
          <p14:tracePt t="22748" x="6823075" y="5132388"/>
          <p14:tracePt t="22752" x="6894513" y="5168900"/>
          <p14:tracePt t="22765" x="6958013" y="5197475"/>
          <p14:tracePt t="22769" x="7043738" y="5232400"/>
          <p14:tracePt t="22787" x="7186613" y="5283200"/>
          <p14:tracePt t="22794" x="7258050" y="5303838"/>
          <p14:tracePt t="22798" x="7350125" y="5346700"/>
          <p14:tracePt t="22814" x="7435850" y="5367338"/>
          <p14:tracePt t="22819" x="7521575" y="5395913"/>
          <p14:tracePt t="22822" x="7600950" y="5418138"/>
          <p14:tracePt t="22834" x="7735888" y="5453063"/>
          <p14:tracePt t="22839" x="7785100" y="5467350"/>
          <p14:tracePt t="22853" x="7870825" y="5495925"/>
          <p14:tracePt t="22857" x="7970838" y="5518150"/>
          <p14:tracePt t="22868" x="8070850" y="5532438"/>
          <p14:tracePt t="22873" x="8234363" y="5553075"/>
          <p14:tracePt t="22885" x="8285163" y="5567363"/>
          <p14:tracePt t="22895" x="8477250" y="5581650"/>
          <p14:tracePt t="22903" x="8583613" y="5595938"/>
          <p14:tracePt t="22907" x="8726488" y="5595938"/>
          <p14:tracePt t="22910" x="8863013" y="5595938"/>
          <p14:tracePt t="22931" x="9161463" y="5595938"/>
          <p14:tracePt t="22939" x="9312275" y="5595938"/>
          <p14:tracePt t="22950" x="9475788" y="5595938"/>
          <p14:tracePt t="22954" x="9625013" y="5595938"/>
          <p14:tracePt t="22962" x="9788525" y="5567363"/>
          <p14:tracePt t="22968" x="9953625" y="5546725"/>
          <p14:tracePt t="22980" x="10102850" y="5518150"/>
          <p14:tracePt t="22984" x="10174288" y="5495925"/>
          <p14:tracePt t="22998" x="10417175" y="5453063"/>
          <p14:tracePt t="23006" x="10552113" y="5432425"/>
          <p14:tracePt t="23011" x="10687050" y="5395913"/>
          <p14:tracePt t="23027" x="10815638" y="5353050"/>
          <p14:tracePt t="23031" x="10880725" y="5353050"/>
          <p14:tracePt t="23035" x="10979150" y="5318125"/>
          <p14:tracePt t="23044" x="11079163" y="5297488"/>
          <p14:tracePt t="23053" x="11150600" y="5268913"/>
          <p14:tracePt t="23058" x="11229975" y="5246688"/>
          <p14:tracePt t="23073" x="11329988" y="5197475"/>
          <p14:tracePt t="23086" x="11344275" y="5183188"/>
          <p14:tracePt t="23091" x="11364913" y="5154613"/>
          <p14:tracePt t="23107" x="11379200" y="5146675"/>
          <p14:tracePt t="23112" x="11399838" y="5118100"/>
          <p14:tracePt t="23129" x="11399838" y="5089525"/>
          <p14:tracePt t="23133" x="11414125" y="5054600"/>
          <p14:tracePt t="23139" x="11428413" y="5018088"/>
          <p14:tracePt t="23151" x="11442700" y="4989513"/>
          <p14:tracePt t="23155" x="11442700" y="4954588"/>
          <p14:tracePt t="23168" x="11450638" y="4919663"/>
          <p14:tracePt t="23172" x="11464925" y="4891088"/>
          <p14:tracePt t="23176" x="11464925" y="4854575"/>
          <p14:tracePt t="23189" x="11479213" y="4805363"/>
          <p14:tracePt t="23194" x="11493500" y="4768850"/>
          <p14:tracePt t="23204" x="11493500" y="4719638"/>
          <p14:tracePt t="23209" x="11499850" y="4640263"/>
          <p14:tracePt t="23220" x="11499850" y="4583113"/>
          <p14:tracePt t="23228" x="11499850" y="4505325"/>
          <p14:tracePt t="23239" x="11499850" y="4427538"/>
          <p14:tracePt t="23245" x="11499850" y="4341813"/>
          <p14:tracePt t="23255" x="11499850" y="4256088"/>
          <p14:tracePt t="23260" x="11499850" y="4170363"/>
          <p14:tracePt t="23269" x="11493500" y="4092575"/>
          <p14:tracePt t="23278" x="11479213" y="4021138"/>
          <p14:tracePt t="23283" x="11450638" y="3956050"/>
          <p14:tracePt t="23298" x="11442700" y="3913188"/>
          <p14:tracePt t="23303" x="11399838" y="3827463"/>
          <p14:tracePt t="23306" x="11393488" y="3813175"/>
          <p14:tracePt t="23327" x="11329988" y="3743325"/>
          <p14:tracePt t="23331" x="11301413" y="3714750"/>
          <p14:tracePt t="23344" x="11279188" y="3692525"/>
          <p14:tracePt t="23349" x="11250613" y="3663950"/>
          <p14:tracePt t="23358" x="11229975" y="3657600"/>
          <p14:tracePt t="23365" x="11201400" y="3643313"/>
          <p14:tracePt t="23386" x="11164888" y="3614738"/>
          <p14:tracePt t="23390" x="11129963" y="3606800"/>
          <p14:tracePt t="23394" x="11093450" y="3592513"/>
          <p14:tracePt t="23406" x="11079163" y="3578225"/>
          <p14:tracePt t="23410" x="11050588" y="3563938"/>
          <p14:tracePt t="23429" x="11001375" y="3543300"/>
          <p14:tracePt t="23439" x="10979150" y="3543300"/>
          <p14:tracePt t="23448" x="10952163" y="3529013"/>
          <p14:tracePt t="23452" x="10929938" y="3529013"/>
          <p14:tracePt t="23465" x="10915650" y="3514725"/>
          <p14:tracePt t="23471" x="10887075" y="3514725"/>
          <p14:tracePt t="23485" x="10866438" y="3506788"/>
          <p14:tracePt t="23498" x="10852150" y="3492500"/>
          <p14:tracePt t="23505" x="10837863" y="3492500"/>
          <p14:tracePt t="23509" x="10829925" y="3492500"/>
          <p14:tracePt t="23529" x="10829925" y="3478213"/>
          <p14:tracePt t="23581" x="10829925" y="3463925"/>
          <p14:tracePt t="23590" x="10837863" y="3463925"/>
          <p14:tracePt t="23601" x="10852150" y="3463925"/>
          <p14:tracePt t="23605" x="10866438" y="3463925"/>
          <p14:tracePt t="23616" x="10880725" y="3463925"/>
          <p14:tracePt t="23621" x="10887075" y="3463925"/>
          <p14:tracePt t="23633" x="10901363" y="3463925"/>
          <p14:tracePt t="23642" x="10915650" y="3463925"/>
          <p14:tracePt t="23647" x="10929938" y="3463925"/>
          <p14:tracePt t="23656" x="10952163" y="3463925"/>
          <p14:tracePt t="23661" x="10966450" y="3463925"/>
          <p14:tracePt t="23672" x="10987088" y="3463925"/>
          <p14:tracePt t="23676" x="11015663" y="3463925"/>
          <p14:tracePt t="23689" x="11029950" y="3478213"/>
          <p14:tracePt t="23701" x="11050588" y="3492500"/>
          <p14:tracePt t="23704" x="11064875" y="3506788"/>
          <p14:tracePt t="23708" x="11079163" y="3514725"/>
          <p14:tracePt t="23723" x="11093450" y="3529013"/>
          <p14:tracePt t="23727" x="11101388" y="3543300"/>
          <p14:tracePt t="23739" x="11115675" y="3557588"/>
          <p14:tracePt t="23743" x="11115675" y="3563938"/>
          <p14:tracePt t="23751" x="11129963" y="3578225"/>
          <p14:tracePt t="23764" x="11129963" y="3606800"/>
          <p14:tracePt t="23774" x="11144250" y="3614738"/>
          <p14:tracePt t="23777" x="11144250" y="3629025"/>
          <p14:tracePt t="23781" x="11144250" y="3657600"/>
          <p14:tracePt t="23792" x="11144250" y="3663950"/>
          <p14:tracePt t="23803" x="11150600" y="3706813"/>
          <p14:tracePt t="23807" x="11150600" y="3729038"/>
          <p14:tracePt t="23823" x="11150600" y="3806825"/>
          <p14:tracePt t="23833" x="11164888" y="3841750"/>
          <p14:tracePt t="23841" x="11164888" y="3878263"/>
          <p14:tracePt t="23849" x="11164888" y="3927475"/>
          <p14:tracePt t="23854" x="11164888" y="3963988"/>
          <p14:tracePt t="23865" x="11164888" y="3992563"/>
          <p14:tracePt t="23874" x="11164888" y="4056063"/>
          <p14:tracePt t="23896" x="11150600" y="4121150"/>
          <p14:tracePt t="23901" x="11150600" y="4156075"/>
          <p14:tracePt t="23905" x="11144250" y="4178300"/>
          <p14:tracePt t="23916" x="11115675" y="4219575"/>
          <p14:tracePt t="23920" x="11101388" y="4241800"/>
          <p14:tracePt t="23934" x="11079163" y="4276725"/>
          <p14:tracePt t="23954" x="11050588" y="4319588"/>
          <p14:tracePt t="23959" x="10952163" y="4441825"/>
          <p14:tracePt t="23963" x="10880725" y="4505325"/>
          <p14:tracePt t="23966" x="10801350" y="4591050"/>
          <p14:tracePt t="23981" x="10715625" y="4683125"/>
          <p14:tracePt t="23994" x="10615613" y="4783138"/>
          <p14:tracePt t="23998" x="10502900" y="4883150"/>
          <p14:tracePt t="24001" x="10366375" y="4989513"/>
          <p14:tracePt t="24008" x="10223500" y="5103813"/>
          <p14:tracePt t="24021" x="10102850" y="5218113"/>
          <p14:tracePt t="24027" x="9959975" y="5318125"/>
          <p14:tracePt t="24031" x="9810750" y="5403850"/>
          <p14:tracePt t="24042" x="9661525" y="5503863"/>
          <p14:tracePt t="24052" x="9525000" y="5567363"/>
          <p14:tracePt t="24057" x="9390063" y="5632450"/>
          <p14:tracePt t="24075" x="9090025" y="5759450"/>
          <p14:tracePt t="24084" x="8926513" y="5795963"/>
          <p14:tracePt t="24089" x="8763000" y="5845175"/>
          <p14:tracePt t="24101" x="8583613" y="5881688"/>
          <p14:tracePt t="24105" x="8413750" y="5910263"/>
          <p14:tracePt t="24116" x="8213725" y="5930900"/>
          <p14:tracePt t="24140" x="8035925" y="5945188"/>
          <p14:tracePt t="24145" x="7458075" y="5967413"/>
          <p14:tracePt t="24153" x="7258050" y="5967413"/>
          <p14:tracePt t="24164" x="7058025" y="5967413"/>
          <p14:tracePt t="24174" x="6888163" y="5930900"/>
          <p14:tracePt t="24178" x="6694488" y="5881688"/>
          <p14:tracePt t="24188" x="6523038" y="5816600"/>
          <p14:tracePt t="24192" x="6359525" y="5759450"/>
          <p14:tracePt t="24204" x="6224588" y="5695950"/>
          <p14:tracePt t="24219" x="6067425" y="5603875"/>
          <p14:tracePt t="24224" x="5961063" y="5532438"/>
          <p14:tracePt t="24228" x="5832475" y="5432425"/>
          <p14:tracePt t="24240" x="5732463" y="5346700"/>
          <p14:tracePt t="24245" x="5683250" y="5297488"/>
          <p14:tracePt t="24260" x="5611813" y="5197475"/>
          <p14:tracePt t="24264" x="5546725" y="5089525"/>
          <p14:tracePt t="24268" x="5497513" y="5018088"/>
          <p14:tracePt t="24281" x="5454650" y="4940300"/>
          <p14:tracePt t="24285" x="5446713" y="4905375"/>
          <p14:tracePt t="24289" x="5432425" y="4840288"/>
          <p14:tracePt t="24309" x="5418138" y="4754563"/>
          <p14:tracePt t="24315" x="5418138" y="4719638"/>
          <p14:tracePt t="24327" x="5418138" y="4691063"/>
          <p14:tracePt t="24332" x="5418138" y="4654550"/>
          <p14:tracePt t="24341" x="5418138" y="4633913"/>
          <p14:tracePt t="24345" x="5446713" y="4619625"/>
          <p14:tracePt t="24357" x="5468938" y="4591050"/>
          <p14:tracePt t="24373" x="5546725" y="4556125"/>
          <p14:tracePt t="24382" x="5568950" y="4541838"/>
          <p14:tracePt t="24386" x="5611813" y="4527550"/>
          <p14:tracePt t="24400" x="5661025" y="4519613"/>
          <p14:tracePt t="24405" x="5683250" y="4519613"/>
          <p14:tracePt t="24409" x="5746750" y="4519613"/>
          <p14:tracePt t="24422" x="5781675" y="4519613"/>
          <p14:tracePt t="24426" x="5795963" y="4519613"/>
          <p14:tracePt t="24438" x="5846763" y="4519613"/>
          <p14:tracePt t="24445" x="5881688" y="4519613"/>
          <p14:tracePt t="24465" x="5932488" y="4519613"/>
          <p14:tracePt t="24470" x="6010275" y="4527550"/>
          <p14:tracePt t="24474" x="6046788" y="4541838"/>
          <p14:tracePt t="24482" x="6096000" y="4556125"/>
          <p14:tracePt t="24494" x="6145213" y="4570413"/>
          <p14:tracePt t="24504" x="6181725" y="4583113"/>
          <p14:tracePt t="24520" x="6230938" y="4591050"/>
          <p14:tracePt t="24524" x="6330950" y="4633913"/>
          <p14:tracePt t="24537" x="6381750" y="4654550"/>
          <p14:tracePt t="24541" x="6445250" y="4668838"/>
          <p14:tracePt t="24552" x="6496050" y="4691063"/>
          <p14:tracePt t="24565" x="6545263" y="4733925"/>
          <p14:tracePt t="24569" x="6608763" y="4754563"/>
          <p14:tracePt t="24572" x="6659563" y="4783138"/>
          <p14:tracePt t="24585" x="6694488" y="4819650"/>
          <p14:tracePt t="24590" x="6737350" y="4833938"/>
          <p14:tracePt t="24607" x="6745288" y="4840288"/>
          <p14:tracePt t="24611" x="6808788" y="4883150"/>
          <p14:tracePt t="24616" x="6845300" y="4905375"/>
          <p14:tracePt t="24620" x="6873875" y="4933950"/>
          <p14:tracePt t="24637" x="6958013" y="4968875"/>
          <p14:tracePt t="24657" x="7008813" y="4989513"/>
          <p14:tracePt t="24662" x="7108825" y="5032375"/>
          <p14:tracePt t="24671" x="7172325" y="5040313"/>
          <p14:tracePt t="24675" x="7251700" y="5054600"/>
          <p14:tracePt t="24690" x="7372350" y="5068888"/>
          <p14:tracePt t="24695" x="7421563" y="5083175"/>
          <p14:tracePt t="24711" x="7672388" y="5083175"/>
          <p14:tracePt t="24721" x="7785100" y="5083175"/>
          <p14:tracePt t="24725" x="7913688" y="5083175"/>
          <p14:tracePt t="24737" x="8050213" y="5054600"/>
          <p14:tracePt t="24742" x="8185150" y="5018088"/>
          <p14:tracePt t="24755" x="8334375" y="4968875"/>
          <p14:tracePt t="24759" x="8513763" y="4919663"/>
          <p14:tracePt t="24772" x="8677275" y="4840288"/>
          <p14:tracePt t="24779" x="8848725" y="4768850"/>
          <p14:tracePt t="24783" x="9026525" y="4683125"/>
          <p14:tracePt t="24800" x="9197975" y="4583113"/>
          <p14:tracePt t="24805" x="9390063" y="4470400"/>
          <p14:tracePt t="24809" x="9553575" y="4356100"/>
          <p14:tracePt t="24813" x="9710738" y="4227513"/>
          <p14:tracePt t="24828" x="9874250" y="4092575"/>
          <p14:tracePt t="24833" x="10025063" y="3941763"/>
          <p14:tracePt t="24836" x="10188575" y="3778250"/>
          <p14:tracePt t="24844" x="10437813" y="3478213"/>
          <p14:tracePt t="24858" x="10502900" y="3379788"/>
          <p14:tracePt t="24862" x="10637838" y="3194050"/>
          <p14:tracePt t="24875" x="10752138" y="2994025"/>
          <p14:tracePt t="24881" x="10866438" y="2801938"/>
          <p14:tracePt t="24886" x="10937875" y="2630488"/>
          <p14:tracePt t="24909" x="11093450" y="2138363"/>
          <p14:tracePt t="24917" x="11101388" y="2066925"/>
          <p14:tracePt t="24929" x="11115675" y="1825625"/>
          <p14:tracePt t="24938" x="11129963" y="1754188"/>
          <p14:tracePt t="24942" x="11144250" y="1625600"/>
          <p14:tracePt t="24969" x="11144250" y="1262063"/>
          <p14:tracePt t="24977" x="11144250" y="1154113"/>
          <p14:tracePt t="24986" x="11144250" y="1062038"/>
          <p14:tracePt t="24990" x="11129963" y="962025"/>
          <p14:tracePt t="25002" x="11129963" y="862013"/>
          <p14:tracePt t="25017" x="11115675" y="762000"/>
          <p14:tracePt t="25024" x="11115675" y="598488"/>
          <p14:tracePt t="25037" x="11115675" y="512763"/>
          <p14:tracePt t="25048" x="11115675" y="427038"/>
          <p14:tracePt t="25052" x="11115675" y="349250"/>
          <p14:tracePt t="25056" x="11115675" y="285750"/>
          <p14:tracePt t="25068" x="11115675" y="228600"/>
          <p14:tracePt t="25077" x="11115675" y="200025"/>
          <p14:tracePt t="25080" x="11115675" y="149225"/>
          <p14:tracePt t="25091" x="11115675" y="114300"/>
          <p14:tracePt t="25096" x="11115675" y="85725"/>
          <p14:tracePt t="25110" x="11115675" y="49213"/>
          <p14:tracePt t="25120" x="11115675" y="34925"/>
          <p14:tracePt t="25319" x="11115675" y="142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2D0C9-F938-3287-4F0C-A5305443E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3DE756-3DEC-A3B2-5517-99B02B570365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F81A69-BEA5-7176-16E0-E540B05C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体力で分ける</a:t>
            </a:r>
            <a:endParaRPr kumimoji="1" lang="ja-JP" altLang="en-US" sz="66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724DE415-57A9-1AD1-007B-9FF213FCEE13}"/>
              </a:ext>
            </a:extLst>
          </p:cNvPr>
          <p:cNvSpPr txBox="1">
            <a:spLocks/>
          </p:cNvSpPr>
          <p:nvPr/>
        </p:nvSpPr>
        <p:spPr>
          <a:xfrm>
            <a:off x="4539342" y="17342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8CBE53-DC31-4D96-7F8F-DFF426992BD1}"/>
              </a:ext>
            </a:extLst>
          </p:cNvPr>
          <p:cNvSpPr txBox="1">
            <a:spLocks/>
          </p:cNvSpPr>
          <p:nvPr/>
        </p:nvSpPr>
        <p:spPr>
          <a:xfrm>
            <a:off x="8240484" y="17342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2611E36-874D-178D-0BDB-3024AA063003}"/>
              </a:ext>
            </a:extLst>
          </p:cNvPr>
          <p:cNvSpPr txBox="1">
            <a:spLocks/>
          </p:cNvSpPr>
          <p:nvPr/>
        </p:nvSpPr>
        <p:spPr>
          <a:xfrm>
            <a:off x="1066803" y="17426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桂枝湯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7B603C3-FE57-76BA-9071-4B227442BB74}"/>
              </a:ext>
            </a:extLst>
          </p:cNvPr>
          <p:cNvSpPr txBox="1">
            <a:spLocks/>
          </p:cNvSpPr>
          <p:nvPr/>
        </p:nvSpPr>
        <p:spPr>
          <a:xfrm>
            <a:off x="40822" y="2785026"/>
            <a:ext cx="1594756" cy="53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体力</a:t>
            </a:r>
            <a:endParaRPr lang="en-US" altLang="ja-JP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4F431704-A474-3614-F7A1-2ED9BE69C0B2}"/>
              </a:ext>
            </a:extLst>
          </p:cNvPr>
          <p:cNvSpPr txBox="1">
            <a:spLocks/>
          </p:cNvSpPr>
          <p:nvPr/>
        </p:nvSpPr>
        <p:spPr>
          <a:xfrm>
            <a:off x="1545092" y="2523392"/>
            <a:ext cx="2061481" cy="96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自信なし</a:t>
            </a:r>
            <a:endParaRPr lang="en-US" altLang="ja-JP" sz="32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FDE81A42-F104-C4A6-85DB-582735277703}"/>
              </a:ext>
            </a:extLst>
          </p:cNvPr>
          <p:cNvSpPr txBox="1">
            <a:spLocks/>
          </p:cNvSpPr>
          <p:nvPr/>
        </p:nvSpPr>
        <p:spPr>
          <a:xfrm>
            <a:off x="6939644" y="2523392"/>
            <a:ext cx="2075079" cy="96634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自信あり</a:t>
            </a:r>
            <a:endParaRPr lang="en-US" altLang="ja-JP" sz="32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D043922-E7D7-0E66-B33F-C1FE0A4CE9F1}"/>
              </a:ext>
            </a:extLst>
          </p:cNvPr>
          <p:cNvSpPr txBox="1">
            <a:spLocks/>
          </p:cNvSpPr>
          <p:nvPr/>
        </p:nvSpPr>
        <p:spPr>
          <a:xfrm>
            <a:off x="465364" y="4578202"/>
            <a:ext cx="745672" cy="53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>
                <a:latin typeface="Meiryo" panose="020B0604030504040204" pitchFamily="34" charset="-128"/>
                <a:ea typeface="Meiryo" panose="020B0604030504040204" pitchFamily="34" charset="-128"/>
              </a:rPr>
              <a:t>熱</a:t>
            </a:r>
            <a:endParaRPr lang="en-US" altLang="ja-JP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DDA22EA3-A6F8-84E1-1B48-A8C19EA90BA3}"/>
              </a:ext>
            </a:extLst>
          </p:cNvPr>
          <p:cNvSpPr txBox="1">
            <a:spLocks/>
          </p:cNvSpPr>
          <p:nvPr/>
        </p:nvSpPr>
        <p:spPr>
          <a:xfrm>
            <a:off x="7247157" y="3620535"/>
            <a:ext cx="1186543" cy="96634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闘う</a:t>
            </a:r>
            <a:endParaRPr lang="en-US" altLang="ja-JP" sz="32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A85FCCF6-23DF-BE94-38C0-736841B1D3A9}"/>
              </a:ext>
            </a:extLst>
          </p:cNvPr>
          <p:cNvSpPr txBox="1">
            <a:spLocks/>
          </p:cNvSpPr>
          <p:nvPr/>
        </p:nvSpPr>
        <p:spPr>
          <a:xfrm>
            <a:off x="1352552" y="3620535"/>
            <a:ext cx="2446562" cy="96634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負け気味</a:t>
            </a:r>
            <a:endParaRPr lang="en-US" altLang="ja-JP" sz="32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9284D795-14D5-44DB-4CBF-34EEAB893F8D}"/>
              </a:ext>
            </a:extLst>
          </p:cNvPr>
          <p:cNvCxnSpPr>
            <a:cxnSpLocks/>
          </p:cNvCxnSpPr>
          <p:nvPr/>
        </p:nvCxnSpPr>
        <p:spPr>
          <a:xfrm>
            <a:off x="4539342" y="1686047"/>
            <a:ext cx="0" cy="41813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A620418-A2BB-6826-B54B-11F52727D7FA}"/>
              </a:ext>
            </a:extLst>
          </p:cNvPr>
          <p:cNvSpPr txBox="1"/>
          <p:nvPr/>
        </p:nvSpPr>
        <p:spPr>
          <a:xfrm>
            <a:off x="1490498" y="4513110"/>
            <a:ext cx="2348593" cy="10215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寒気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微熱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発汗あり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28E831-A717-6928-3645-F342C110462F}"/>
              </a:ext>
            </a:extLst>
          </p:cNvPr>
          <p:cNvSpPr txBox="1"/>
          <p:nvPr/>
        </p:nvSpPr>
        <p:spPr>
          <a:xfrm>
            <a:off x="6666131" y="4500020"/>
            <a:ext cx="2348593" cy="10215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寒くて震える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高熱</a:t>
            </a:r>
            <a:endParaRPr kumimoji="1"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>
                <a:latin typeface="Meiryo" panose="020B0604030504040204" pitchFamily="34" charset="-128"/>
                <a:ea typeface="Meiryo" panose="020B0604030504040204" pitchFamily="34" charset="-128"/>
              </a:rPr>
              <a:t>発汗なし</a:t>
            </a:r>
            <a:endParaRPr kumimoji="1" lang="ja-JP" altLang="en-US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409A62-1C5C-F132-5A1F-7429D13E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50" y="3660753"/>
            <a:ext cx="1916200" cy="19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9ECCF3C-428C-AA1A-0429-763C7CE02A1B}"/>
              </a:ext>
            </a:extLst>
          </p:cNvPr>
          <p:cNvCxnSpPr>
            <a:cxnSpLocks/>
          </p:cNvCxnSpPr>
          <p:nvPr/>
        </p:nvCxnSpPr>
        <p:spPr>
          <a:xfrm flipH="1">
            <a:off x="336737" y="3437386"/>
            <a:ext cx="1078846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トニートニー・チョッパーのイラスト（ONE PIECE・背景なし）">
            <a:extLst>
              <a:ext uri="{FF2B5EF4-FFF2-40B4-BE49-F238E27FC236}">
                <a16:creationId xmlns:a16="http://schemas.microsoft.com/office/drawing/2014/main" id="{6ED48E1C-3DE7-5D3F-A12F-04D705FE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89" y="3756228"/>
            <a:ext cx="1784295" cy="20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オーディオ 16">
            <a:extLst>
              <a:ext uri="{FF2B5EF4-FFF2-40B4-BE49-F238E27FC236}">
                <a16:creationId xmlns:a16="http://schemas.microsoft.com/office/drawing/2014/main" id="{937A61A2-25CB-3147-F51B-16C87D853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34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41147">
        <p159:morph option="byObject"/>
      </p:transition>
    </mc:Choice>
    <mc:Fallback>
      <p:transition spd="slow" advTm="141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95" x="9704388" y="228600"/>
          <p14:tracePt t="18205" x="9590088" y="328613"/>
          <p14:tracePt t="18221" x="9375775" y="512763"/>
          <p14:tracePt t="18228" x="8990013" y="841375"/>
          <p14:tracePt t="18232" x="8748713" y="1027113"/>
          <p14:tracePt t="18237" x="8662988" y="1090613"/>
          <p14:tracePt t="18253" x="8262938" y="1362075"/>
          <p14:tracePt t="18263" x="8199438" y="1404938"/>
          <p14:tracePt t="18271" x="8064500" y="1476375"/>
          <p14:tracePt t="18278" x="7935913" y="1525588"/>
          <p14:tracePt t="18290" x="7821613" y="1554163"/>
          <p14:tracePt t="18299" x="7721600" y="1574800"/>
          <p14:tracePt t="18302" x="7635875" y="1589088"/>
          <p14:tracePt t="18314" x="7550150" y="1603375"/>
          <p14:tracePt t="18318" x="7458075" y="1603375"/>
          <p14:tracePt t="18326" x="7358063" y="1603375"/>
          <p14:tracePt t="18336" x="7258050" y="1603375"/>
          <p14:tracePt t="18344" x="7186613" y="1603375"/>
          <p14:tracePt t="18349" x="7094538" y="1603375"/>
          <p14:tracePt t="18359" x="7008813" y="1574800"/>
          <p14:tracePt t="18368" x="6937375" y="1560513"/>
          <p14:tracePt t="18381" x="6873875" y="1539875"/>
          <p14:tracePt t="18384" x="6823075" y="1525588"/>
          <p14:tracePt t="18394" x="6773863" y="1504950"/>
          <p14:tracePt t="18398" x="6737350" y="1476375"/>
          <p14:tracePt t="18418" x="6645275" y="1425575"/>
          <p14:tracePt t="18423" x="6623050" y="1411288"/>
          <p14:tracePt t="18435" x="6573838" y="1390650"/>
          <p14:tracePt t="18439" x="6559550" y="1376363"/>
          <p14:tracePt t="18455" x="6530975" y="1362075"/>
          <p14:tracePt t="18460" x="6508750" y="1354138"/>
          <p14:tracePt t="18464" x="6496050" y="1354138"/>
          <p14:tracePt t="18478" x="6473825" y="1339850"/>
          <p14:tracePt t="18485" x="6459538" y="1339850"/>
          <p14:tracePt t="18489" x="6445250" y="1339850"/>
          <p14:tracePt t="18500" x="6430963" y="1339850"/>
          <p14:tracePt t="18504" x="6424613" y="1339850"/>
          <p14:tracePt t="18516" x="6410325" y="1339850"/>
          <p14:tracePt t="18520" x="6396038" y="1339850"/>
          <p14:tracePt t="18535" x="6381750" y="1354138"/>
          <p14:tracePt t="18549" x="6359525" y="1376363"/>
          <p14:tracePt t="18561" x="6345238" y="1404938"/>
          <p14:tracePt t="18565" x="6330950" y="1425575"/>
          <p14:tracePt t="18800" x="6373813" y="1425575"/>
          <p14:tracePt t="18811" x="6410325" y="1425575"/>
          <p14:tracePt t="18819" x="6481763" y="1425575"/>
          <p14:tracePt t="18829" x="6580188" y="1425575"/>
          <p14:tracePt t="18834" x="6673850" y="1425575"/>
          <p14:tracePt t="18846" x="6808788" y="1425575"/>
          <p14:tracePt t="18850" x="6958013" y="1425575"/>
          <p14:tracePt t="18861" x="7094538" y="1425575"/>
          <p14:tracePt t="18869" x="7258050" y="1425575"/>
          <p14:tracePt t="18877" x="7407275" y="1439863"/>
          <p14:tracePt t="18881" x="7572375" y="1454150"/>
          <p14:tracePt t="18894" x="7750175" y="1490663"/>
          <p14:tracePt t="18898" x="7870825" y="1539875"/>
          <p14:tracePt t="18909" x="8021638" y="1589088"/>
          <p14:tracePt t="18916" x="8148638" y="1654175"/>
          <p14:tracePt t="18925" x="8285163" y="1725613"/>
          <p14:tracePt t="18933" x="8399463" y="1789113"/>
          <p14:tracePt t="18944" x="8462963" y="1825625"/>
          <p14:tracePt t="18948" x="8562975" y="1903413"/>
          <p14:tracePt t="18961" x="8662988" y="1966913"/>
          <p14:tracePt t="18967" x="8748713" y="2024063"/>
          <p14:tracePt t="18971" x="8812213" y="2089150"/>
          <p14:tracePt t="18984" x="8834438" y="2103438"/>
          <p14:tracePt t="18988" x="8926513" y="2189163"/>
          <p14:tracePt t="19003" x="8975725" y="2238375"/>
          <p14:tracePt t="19009" x="8997950" y="2287588"/>
          <p14:tracePt t="19013" x="9026525" y="2330450"/>
          <p14:tracePt t="19018" x="9047163" y="2366963"/>
          <p14:tracePt t="19033" x="9061450" y="2401888"/>
          <p14:tracePt t="19039" x="9075738" y="2452688"/>
          <p14:tracePt t="19043" x="9090025" y="2501900"/>
          <p14:tracePt t="19056" x="9097963" y="2516188"/>
          <p14:tracePt t="19061" x="9097963" y="2581275"/>
          <p14:tracePt t="19080" x="9097963" y="2587625"/>
          <p14:tracePt t="19084" x="9097963" y="2667000"/>
          <p14:tracePt t="19094" x="9097963" y="2716213"/>
          <p14:tracePt t="19098" x="9097963" y="2751138"/>
          <p14:tracePt t="19109" x="9075738" y="2787650"/>
          <p14:tracePt t="19121" x="9061450" y="2830513"/>
          <p14:tracePt t="19125" x="9040813" y="2879725"/>
          <p14:tracePt t="19136" x="8997950" y="2930525"/>
          <p14:tracePt t="19143" x="8961438" y="2979738"/>
          <p14:tracePt t="19147" x="8926513" y="3044825"/>
          <p14:tracePt t="19155" x="8863013" y="3100388"/>
          <p14:tracePt t="19170" x="8812213" y="3151188"/>
          <p14:tracePt t="19174" x="8697913" y="3251200"/>
          <p14:tracePt t="19184" x="8648700" y="3294063"/>
          <p14:tracePt t="19194" x="8583613" y="3343275"/>
          <p14:tracePt t="19198" x="8499475" y="3394075"/>
          <p14:tracePt t="19209" x="8434388" y="3443288"/>
          <p14:tracePt t="19213" x="8377238" y="3478213"/>
          <p14:tracePt t="19226" x="8313738" y="3506788"/>
          <p14:tracePt t="19236" x="8248650" y="3543300"/>
          <p14:tracePt t="19240" x="8185150" y="3578225"/>
          <p14:tracePt t="19251" x="8121650" y="3592513"/>
          <p14:tracePt t="19255" x="8070850" y="3614738"/>
          <p14:tracePt t="19262" x="8021638" y="3629025"/>
          <p14:tracePt t="19279" x="7850188" y="3643313"/>
          <p14:tracePt t="19287" x="7764463" y="3643313"/>
          <p14:tracePt t="19296" x="7672388" y="3643313"/>
          <p14:tracePt t="19300" x="7572375" y="3629025"/>
          <p14:tracePt t="19312" x="7507288" y="3606800"/>
          <p14:tracePt t="19317" x="7421563" y="3578225"/>
          <p14:tracePt t="19335" x="7223125" y="3506788"/>
          <p14:tracePt t="19346" x="7072313" y="3429000"/>
          <p14:tracePt t="19351" x="7023100" y="3400425"/>
          <p14:tracePt t="19371" x="6937375" y="3351213"/>
          <p14:tracePt t="19376" x="6794500" y="3279775"/>
          <p14:tracePt t="19380" x="6745288" y="3228975"/>
          <p14:tracePt t="19401" x="6694488" y="3194050"/>
          <p14:tracePt t="19405" x="6645275" y="3151188"/>
          <p14:tracePt t="19409" x="6608763" y="3100388"/>
          <p14:tracePt t="19413" x="6573838" y="3065463"/>
          <p14:tracePt t="19428" x="6508750" y="2951163"/>
          <p14:tracePt t="19439" x="6496050" y="2901950"/>
          <p14:tracePt t="19449" x="6473825" y="2836863"/>
          <p14:tracePt t="19459" x="6459538" y="2779713"/>
          <p14:tracePt t="19464" x="6459538" y="2701925"/>
          <p14:tracePt t="19472" x="6459538" y="2630488"/>
          <p14:tracePt t="19481" x="6459538" y="2566988"/>
          <p14:tracePt t="19492" x="6459538" y="2487613"/>
          <p14:tracePt t="19496" x="6459538" y="2430463"/>
          <p14:tracePt t="19505" x="6459538" y="2401888"/>
          <p14:tracePt t="19518" x="6473825" y="2330450"/>
          <p14:tracePt t="19522" x="6481763" y="2287588"/>
          <p14:tracePt t="19526" x="6508750" y="2252663"/>
          <p14:tracePt t="19539" x="6530975" y="2217738"/>
          <p14:tracePt t="19544" x="6559550" y="2174875"/>
          <p14:tracePt t="19555" x="6608763" y="2152650"/>
          <p14:tracePt t="19559" x="6645275" y="2124075"/>
          <p14:tracePt t="19572" x="6694488" y="2089150"/>
          <p14:tracePt t="19578" x="6759575" y="2066925"/>
          <p14:tracePt t="19582" x="6808788" y="2038350"/>
          <p14:tracePt t="19594" x="6888163" y="2024063"/>
          <p14:tracePt t="19599" x="6958013" y="2017713"/>
          <p14:tracePt t="19613" x="7037388" y="2003425"/>
          <p14:tracePt t="19620" x="7158038" y="1974850"/>
          <p14:tracePt t="19626" x="7272338" y="1974850"/>
          <p14:tracePt t="19635" x="7372350" y="1974850"/>
          <p14:tracePt t="19640" x="7435850" y="1974850"/>
          <p14:tracePt t="19654" x="7607300" y="1974850"/>
          <p14:tracePt t="19660" x="7735888" y="1974850"/>
          <p14:tracePt t="19673" x="7870825" y="2003425"/>
          <p14:tracePt t="19678" x="7999413" y="2024063"/>
          <p14:tracePt t="19682" x="8064500" y="2038350"/>
          <p14:tracePt t="19689" x="8170863" y="2066925"/>
          <p14:tracePt t="19704" x="8362950" y="2103438"/>
          <p14:tracePt t="19710" x="8428038" y="2124075"/>
          <p14:tracePt t="19715" x="8597900" y="2174875"/>
          <p14:tracePt t="19720" x="8662988" y="2189163"/>
          <p14:tracePt t="19745" x="8940800" y="2301875"/>
          <p14:tracePt t="19755" x="9026525" y="2330450"/>
          <p14:tracePt t="19760" x="9097963" y="2366963"/>
          <p14:tracePt t="19777" x="9161463" y="2401888"/>
          <p14:tracePt t="19782" x="9197975" y="2430463"/>
          <p14:tracePt t="19790" x="9240838" y="2438400"/>
          <p14:tracePt t="19795" x="9275763" y="2481263"/>
          <p14:tracePt t="19800" x="9312275" y="2501900"/>
          <p14:tracePt t="19831" x="9361488" y="2552700"/>
          <p14:tracePt t="19835" x="9361488" y="2566988"/>
          <p14:tracePt t="19847" x="9375775" y="2581275"/>
          <p14:tracePt t="19851" x="9375775" y="2587625"/>
          <p14:tracePt t="19862" x="9375775" y="2601913"/>
          <p14:tracePt t="19883" x="9375775" y="2616200"/>
          <p14:tracePt t="19905" x="9375775" y="2630488"/>
          <p14:tracePt t="19910" x="9375775" y="2638425"/>
          <p14:tracePt t="19949" x="9375775" y="2652713"/>
          <p14:tracePt t="19992" x="9375775" y="2667000"/>
          <p14:tracePt t="20032" x="9375775" y="2679700"/>
          <p14:tracePt t="20042" x="9375775" y="2687638"/>
          <p14:tracePt t="20052" x="9375775" y="2716213"/>
          <p14:tracePt t="20060" x="9361488" y="2730500"/>
          <p14:tracePt t="20067" x="9347200" y="2765425"/>
          <p14:tracePt t="20077" x="9326563" y="2801938"/>
          <p14:tracePt t="20085" x="9297988" y="2851150"/>
          <p14:tracePt t="20089" x="9290050" y="2901950"/>
          <p14:tracePt t="20101" x="9247188" y="2951163"/>
          <p14:tracePt t="20105" x="9226550" y="3001963"/>
          <p14:tracePt t="20118" x="9190038" y="3051175"/>
          <p14:tracePt t="20132" x="9147175" y="3100388"/>
          <p14:tracePt t="20136" x="9097963" y="3151188"/>
          <p14:tracePt t="20139" x="9012238" y="3243263"/>
          <p14:tracePt t="20150" x="8940800" y="3300413"/>
          <p14:tracePt t="20159" x="8863013" y="3351213"/>
          <p14:tracePt t="20164" x="8763000" y="3414713"/>
          <p14:tracePt t="20170" x="8662988" y="3463925"/>
          <p14:tracePt t="20187" x="8434388" y="3557588"/>
          <p14:tracePt t="20201" x="8313738" y="3606800"/>
          <p14:tracePt t="20205" x="8185150" y="3614738"/>
          <p14:tracePt t="20218" x="8121650" y="3629025"/>
          <p14:tracePt t="20221" x="8013700" y="3657600"/>
          <p14:tracePt t="20229" x="7821613" y="3663950"/>
          <p14:tracePt t="20243" x="7700963" y="3678238"/>
          <p14:tracePt t="20248" x="7572375" y="3678238"/>
          <p14:tracePt t="20252" x="7435850" y="3678238"/>
          <p14:tracePt t="20271" x="7186613" y="3663950"/>
          <p14:tracePt t="20280" x="7043738" y="3643313"/>
          <p14:tracePt t="20285" x="6894513" y="3606800"/>
          <p14:tracePt t="20293" x="6759575" y="3578225"/>
          <p14:tracePt t="20305" x="6623050" y="3543300"/>
          <p14:tracePt t="20317" x="6545263" y="3514725"/>
          <p14:tracePt t="20321" x="6359525" y="3463925"/>
          <p14:tracePt t="20326" x="6296025" y="3443288"/>
          <p14:tracePt t="20337" x="6196013" y="3400425"/>
          <p14:tracePt t="20343" x="6096000" y="3365500"/>
          <p14:tracePt t="20359" x="6018213" y="3328988"/>
          <p14:tracePt t="20364" x="5961063" y="3279775"/>
          <p14:tracePt t="20367" x="5910263" y="3243263"/>
          <p14:tracePt t="20378" x="5867400" y="3200400"/>
          <p14:tracePt t="20383" x="5861050" y="3151188"/>
          <p14:tracePt t="20387" x="5832475" y="3114675"/>
          <p14:tracePt t="20411" x="5818188" y="3044825"/>
          <p14:tracePt t="20416" x="5818188" y="2994025"/>
          <p14:tracePt t="20420" x="5818188" y="2951163"/>
          <p14:tracePt t="20436" x="5818188" y="2901950"/>
          <p14:tracePt t="20440" x="5832475" y="2851150"/>
          <p14:tracePt t="20459" x="5867400" y="2801938"/>
          <p14:tracePt t="20463" x="5961063" y="2687638"/>
          <p14:tracePt t="20476" x="6018213" y="2630488"/>
          <p14:tracePt t="20480" x="6081713" y="2581275"/>
          <p14:tracePt t="20485" x="6145213" y="2516188"/>
          <p14:tracePt t="20496" x="6230938" y="2466975"/>
          <p14:tracePt t="20510" x="6359525" y="2366963"/>
          <p14:tracePt t="20514" x="6445250" y="2316163"/>
          <p14:tracePt t="20518" x="6508750" y="2287588"/>
          <p14:tracePt t="20532" x="6594475" y="2238375"/>
          <p14:tracePt t="20536" x="6688138" y="2203450"/>
          <p14:tracePt t="20542" x="6773863" y="2166938"/>
          <p14:tracePt t="20551" x="6923088" y="2124075"/>
          <p14:tracePt t="20563" x="7023100" y="2103438"/>
          <p14:tracePt t="20570" x="7086600" y="2103438"/>
          <p14:tracePt t="20575" x="7251700" y="2074863"/>
          <p14:tracePt t="20593" x="7308850" y="2074863"/>
          <p14:tracePt t="20597" x="7486650" y="2074863"/>
          <p14:tracePt t="20601" x="7607300" y="2074863"/>
          <p14:tracePt t="20609" x="7735888" y="2074863"/>
          <p14:tracePt t="20613" x="7870825" y="2089150"/>
          <p14:tracePt t="20626" x="7985125" y="2117725"/>
          <p14:tracePt t="20631" x="8050213" y="2124075"/>
          <p14:tracePt t="20654" x="8399463" y="2224088"/>
          <p14:tracePt t="20667" x="8597900" y="2287588"/>
          <p14:tracePt t="20671" x="8648700" y="2301875"/>
          <p14:tracePt t="20684" x="8748713" y="2338388"/>
          <p14:tracePt t="20688" x="8848725" y="2381250"/>
          <p14:tracePt t="20714" x="9112250" y="2501900"/>
          <p14:tracePt t="20719" x="9190038" y="2538413"/>
          <p14:tracePt t="20732" x="9240838" y="2581275"/>
          <p14:tracePt t="20737" x="9297988" y="2616200"/>
          <p14:tracePt t="20750" x="9361488" y="2667000"/>
          <p14:tracePt t="20764" x="9390063" y="2701925"/>
          <p14:tracePt t="20768" x="9410700" y="2730500"/>
          <p14:tracePt t="20777" x="9439275" y="2751138"/>
          <p14:tracePt t="20789" x="9453563" y="2779713"/>
          <p14:tracePt t="20793" x="9461500" y="2801938"/>
          <p14:tracePt t="20805" x="9475788" y="2816225"/>
          <p14:tracePt t="20811" x="9475788" y="2836863"/>
          <p14:tracePt t="20815" x="9490075" y="2836863"/>
          <p14:tracePt t="20827" x="9490075" y="2865438"/>
          <p14:tracePt t="20846" x="9490075" y="2879725"/>
          <p14:tracePt t="20848" x="9490075" y="2894013"/>
          <p14:tracePt t="20879" x="9490075" y="2901950"/>
          <p14:tracePt t="20893" x="9490075" y="2916238"/>
          <p14:tracePt t="20923" x="9475788" y="2916238"/>
          <p14:tracePt t="20927" x="9475788" y="2930525"/>
          <p14:tracePt t="20932" x="9461500" y="2930525"/>
          <p14:tracePt t="20946" x="9424988" y="2944813"/>
          <p14:tracePt t="20956" x="9396413" y="2951163"/>
          <p14:tracePt t="20966" x="9390063" y="2951163"/>
          <p14:tracePt t="20970" x="9375775" y="2965450"/>
          <p14:tracePt t="20983" x="9347200" y="2965450"/>
          <p14:tracePt t="20986" x="9340850" y="2979738"/>
          <p14:tracePt t="20993" x="9326563" y="2979738"/>
          <p14:tracePt t="21003" x="9312275" y="2979738"/>
          <p14:tracePt t="21012" x="9290050" y="2979738"/>
          <p14:tracePt t="21026" x="9247188" y="2979738"/>
          <p14:tracePt t="21644" x="9240838" y="2994025"/>
          <p14:tracePt t="21653" x="9226550" y="3016250"/>
          <p14:tracePt t="21665" x="9197975" y="3044825"/>
          <p14:tracePt t="21676" x="9175750" y="3065463"/>
          <p14:tracePt t="21680" x="9147175" y="3100388"/>
          <p14:tracePt t="21688" x="9112250" y="3143250"/>
          <p14:tracePt t="21695" x="9075738" y="3179763"/>
          <p14:tracePt t="21705" x="9040813" y="3200400"/>
          <p14:tracePt t="21710" x="8990013" y="3243263"/>
          <p14:tracePt t="21722" x="8947150" y="3265488"/>
          <p14:tracePt t="21725" x="8897938" y="3294063"/>
          <p14:tracePt t="21736" x="8848725" y="3328988"/>
          <p14:tracePt t="21744" x="8797925" y="3351213"/>
          <p14:tracePt t="21753" x="8748713" y="3379788"/>
          <p14:tracePt t="21761" x="8683625" y="3414713"/>
          <p14:tracePt t="21768" x="8626475" y="3443288"/>
          <p14:tracePt t="21775" x="8562975" y="3457575"/>
          <p14:tracePt t="21785" x="8485188" y="3478213"/>
          <p14:tracePt t="21796" x="8413750" y="3492500"/>
          <p14:tracePt t="21800" x="8334375" y="3506788"/>
          <p14:tracePt t="21815" x="8262938" y="3514725"/>
          <p14:tracePt t="21820" x="8185150" y="3514725"/>
          <p14:tracePt t="21823" x="8099425" y="3529013"/>
          <p14:tracePt t="21836" x="8021638" y="3529013"/>
          <p14:tracePt t="21839" x="7950200" y="3529013"/>
          <p14:tracePt t="21847" x="7870825" y="3529013"/>
          <p14:tracePt t="21857" x="7799388" y="3529013"/>
          <p14:tracePt t="21866" x="7735888" y="3514725"/>
          <p14:tracePt t="21876" x="7672388" y="3506788"/>
          <p14:tracePt t="21881" x="7650163" y="3492500"/>
          <p14:tracePt t="21893" x="7607300" y="3463925"/>
          <p14:tracePt t="21900" x="7572375" y="3457575"/>
          <p14:tracePt t="21903" x="7550150" y="3443288"/>
          <p14:tracePt t="21920" x="7507288" y="3414713"/>
          <p14:tracePt t="21931" x="7500938" y="3394075"/>
          <p14:tracePt t="21935" x="7486650" y="3379788"/>
          <p14:tracePt t="21948" x="7486650" y="3365500"/>
          <p14:tracePt t="21955" x="7472363" y="3365500"/>
          <p14:tracePt t="21959" x="7472363" y="3351213"/>
          <p14:tracePt t="21970" x="7458075" y="3343275"/>
          <p14:tracePt t="21995" x="7458075" y="3328988"/>
          <p14:tracePt t="21999" x="7450138" y="3328988"/>
          <p14:tracePt t="22009" x="7435850" y="3328988"/>
          <p14:tracePt t="24967" x="7421563" y="3328988"/>
          <p14:tracePt t="24979" x="7400925" y="3314700"/>
          <p14:tracePt t="24989" x="7372350" y="3314700"/>
          <p14:tracePt t="24994" x="7335838" y="3300413"/>
          <p14:tracePt t="25003" x="7286625" y="3294063"/>
          <p14:tracePt t="25014" x="7237413" y="3279775"/>
          <p14:tracePt t="25018" x="7172325" y="3265488"/>
          <p14:tracePt t="25031" x="7094538" y="3251200"/>
          <p14:tracePt t="25035" x="7037388" y="3228975"/>
          <p14:tracePt t="25046" x="6943725" y="3214688"/>
          <p14:tracePt t="25050" x="6888163" y="3194050"/>
          <p14:tracePt t="25061" x="6808788" y="3165475"/>
          <p14:tracePt t="25069" x="6737350" y="3143250"/>
          <p14:tracePt t="25077" x="6673850" y="3114675"/>
          <p14:tracePt t="25083" x="6594475" y="3079750"/>
          <p14:tracePt t="25094" x="6559550" y="3065463"/>
          <p14:tracePt t="25104" x="6530975" y="3044825"/>
          <p14:tracePt t="25108" x="6445250" y="3001963"/>
          <p14:tracePt t="25117" x="6430963" y="2994025"/>
          <p14:tracePt t="25121" x="6410325" y="2951163"/>
          <p14:tracePt t="25134" x="6381750" y="2944813"/>
          <p14:tracePt t="25142" x="6359525" y="2916238"/>
          <p14:tracePt t="25146" x="6345238" y="2901950"/>
          <p14:tracePt t="25156" x="6330950" y="2894013"/>
          <p14:tracePt t="25166" x="6330950" y="2879725"/>
          <p14:tracePt t="25170" x="6324600" y="2865438"/>
          <p14:tracePt t="25182" x="6324600" y="2851150"/>
          <p14:tracePt t="25195" x="6324600" y="2836863"/>
          <p14:tracePt t="25199" x="6310313" y="2830513"/>
          <p14:tracePt t="25203" x="6310313" y="2816225"/>
          <p14:tracePt t="25226" x="6310313" y="2801938"/>
          <p14:tracePt t="25230" x="6310313" y="2751138"/>
          <p14:tracePt t="25234" x="6310313" y="2730500"/>
          <p14:tracePt t="25244" x="6324600" y="2687638"/>
          <p14:tracePt t="25254" x="6345238" y="2667000"/>
          <p14:tracePt t="25263" x="6381750" y="2616200"/>
          <p14:tracePt t="25266" x="6424613" y="2581275"/>
          <p14:tracePt t="25280" x="6473825" y="2538413"/>
          <p14:tracePt t="25284" x="6530975" y="2487613"/>
          <p14:tracePt t="25297" x="6594475" y="2438400"/>
          <p14:tracePt t="25301" x="6673850" y="2401888"/>
          <p14:tracePt t="25313" x="6794500" y="2316163"/>
          <p14:tracePt t="25317" x="6894513" y="2274888"/>
          <p14:tracePt t="25328" x="6994525" y="2238375"/>
          <p14:tracePt t="25335" x="7123113" y="2189163"/>
          <p14:tracePt t="25338" x="7237413" y="2166938"/>
          <p14:tracePt t="25353" x="7358063" y="2124075"/>
          <p14:tracePt t="25362" x="7507288" y="2089150"/>
          <p14:tracePt t="25366" x="7658100" y="2066925"/>
          <p14:tracePt t="25378" x="7813675" y="2052638"/>
          <p14:tracePt t="25382" x="7970838" y="2024063"/>
          <p14:tracePt t="25393" x="8134350" y="2017713"/>
          <p14:tracePt t="25402" x="8299450" y="2017713"/>
          <p14:tracePt t="25405" x="8477250" y="2017713"/>
          <p14:tracePt t="25414" x="8626475" y="2017713"/>
          <p14:tracePt t="25423" x="8783638" y="2017713"/>
          <p14:tracePt t="25432" x="8947150" y="2017713"/>
          <p14:tracePt t="25443" x="9097963" y="2017713"/>
          <p14:tracePt t="25447" x="9175750" y="2017713"/>
          <p14:tracePt t="25456" x="9312275" y="2038350"/>
          <p14:tracePt t="25466" x="9424988" y="2066925"/>
          <p14:tracePt t="25486" x="9539288" y="2103438"/>
          <p14:tracePt t="25490" x="9739313" y="2174875"/>
          <p14:tracePt t="25494" x="9810750" y="2217738"/>
          <p14:tracePt t="25509" x="9939338" y="2287588"/>
          <p14:tracePt t="25519" x="9988550" y="2338388"/>
          <p14:tracePt t="25530" x="10002838" y="2352675"/>
          <p14:tracePt t="25534" x="10039350" y="2387600"/>
          <p14:tracePt t="25549" x="10088563" y="2438400"/>
          <p14:tracePt t="25561" x="10102850" y="2466975"/>
          <p14:tracePt t="25569" x="10117138" y="2487613"/>
          <p14:tracePt t="25576" x="10117138" y="2538413"/>
          <p14:tracePt t="25588" x="10125075" y="2566988"/>
          <p14:tracePt t="25593" x="10125075" y="2587625"/>
          <p14:tracePt t="25600" x="10125075" y="2630488"/>
          <p14:tracePt t="25613" x="10125075" y="2716213"/>
          <p14:tracePt t="25623" x="10117138" y="2765425"/>
          <p14:tracePt t="25632" x="10088563" y="2816225"/>
          <p14:tracePt t="25640" x="10067925" y="2879725"/>
          <p14:tracePt t="25646" x="10025063" y="2944813"/>
          <p14:tracePt t="25657" x="9974263" y="3016250"/>
          <p14:tracePt t="25669" x="9910763" y="3079750"/>
          <p14:tracePt t="25673" x="9853613" y="3143250"/>
          <p14:tracePt t="25684" x="9788525" y="3200400"/>
          <p14:tracePt t="25693" x="9710738" y="3251200"/>
          <p14:tracePt t="25697" x="9639300" y="3314700"/>
          <p14:tracePt t="25710" x="9490075" y="3400425"/>
          <p14:tracePt t="25717" x="9390063" y="3443288"/>
          <p14:tracePt t="25721" x="9290050" y="3478213"/>
          <p14:tracePt t="25727" x="9226550" y="3506788"/>
          <p14:tracePt t="25742" x="8926513" y="3563938"/>
          <p14:tracePt t="25753" x="8812213" y="3578225"/>
          <p14:tracePt t="25762" x="8683625" y="3578225"/>
          <p14:tracePt t="25767" x="8626475" y="3578225"/>
          <p14:tracePt t="25782" x="8513763" y="3578225"/>
          <p14:tracePt t="25786" x="8413750" y="3578225"/>
          <p14:tracePt t="25790" x="8328025" y="3578225"/>
          <p14:tracePt t="25800" x="8220075" y="3557588"/>
          <p14:tracePt t="25811" x="8134350" y="3529013"/>
          <p14:tracePt t="25821" x="8050213" y="3506788"/>
          <p14:tracePt t="25826" x="7985125" y="3478213"/>
          <p14:tracePt t="25830" x="7913688" y="3457575"/>
          <p14:tracePt t="25844" x="7835900" y="3414713"/>
          <p14:tracePt t="25853" x="7764463" y="3394075"/>
          <p14:tracePt t="25858" x="7686675" y="3343275"/>
          <p14:tracePt t="25862" x="7607300" y="3300413"/>
          <p14:tracePt t="25879" x="7550150" y="3251200"/>
          <p14:tracePt t="25882" x="7472363" y="3200400"/>
          <p14:tracePt t="25886" x="7407275" y="3151188"/>
          <p14:tracePt t="25900" x="7350125" y="3094038"/>
          <p14:tracePt t="25904" x="7308850" y="3051175"/>
          <p14:tracePt t="25920" x="7258050" y="2994025"/>
          <p14:tracePt t="25931" x="7237413" y="2944813"/>
          <p14:tracePt t="25939" x="7208838" y="2916238"/>
          <p14:tracePt t="25947" x="7194550" y="2894013"/>
          <p14:tracePt t="25952" x="7194550" y="2865438"/>
          <p14:tracePt t="25967" x="7186613" y="2836863"/>
          <p14:tracePt t="25970" x="7186613" y="2830513"/>
          <p14:tracePt t="25980" x="7186613" y="2816225"/>
          <p14:tracePt t="25985" x="7186613" y="2787650"/>
          <p14:tracePt t="26000" x="7186613" y="2765425"/>
          <p14:tracePt t="26003" x="7223125" y="2730500"/>
          <p14:tracePt t="26009" x="7272338" y="2679700"/>
          <p14:tracePt t="26022" x="7335838" y="2630488"/>
          <p14:tracePt t="26027" x="7407275" y="2581275"/>
          <p14:tracePt t="26036" x="7458075" y="2552700"/>
          <p14:tracePt t="26040" x="7600950" y="2481263"/>
          <p14:tracePt t="26054" x="7707313" y="2430463"/>
          <p14:tracePt t="26059" x="7821613" y="2381250"/>
          <p14:tracePt t="26071" x="7921625" y="2352675"/>
          <p14:tracePt t="26083" x="8099425" y="2316163"/>
          <p14:tracePt t="26093" x="8220075" y="2316163"/>
          <p14:tracePt t="26100" x="8328025" y="2316163"/>
          <p14:tracePt t="26120" x="8428038" y="2316163"/>
          <p14:tracePt t="26126" x="8634413" y="2316163"/>
          <p14:tracePt t="26130" x="8712200" y="2330450"/>
          <p14:tracePt t="26142" x="8797925" y="2352675"/>
          <p14:tracePt t="26146" x="8877300" y="2381250"/>
          <p14:tracePt t="26163" x="9047163" y="2466975"/>
          <p14:tracePt t="26176" x="9190038" y="2538413"/>
          <p14:tracePt t="26181" x="9226550" y="2581275"/>
          <p14:tracePt t="26192" x="9290050" y="2630488"/>
          <p14:tracePt t="26196" x="9361488" y="2701925"/>
          <p14:tracePt t="26213" x="9424988" y="2765425"/>
          <p14:tracePt t="26217" x="9490075" y="2830513"/>
          <p14:tracePt t="26221" x="9525000" y="2901950"/>
          <p14:tracePt t="26230" x="9561513" y="2965450"/>
          <p14:tracePt t="26235" x="9604375" y="3030538"/>
          <p14:tracePt t="26247" x="9625013" y="3079750"/>
          <p14:tracePt t="26251" x="9625013" y="3100388"/>
          <p14:tracePt t="26261" x="9653588" y="3179763"/>
          <p14:tracePt t="26272" x="9661525" y="3200400"/>
          <p14:tracePt t="26276" x="9661525" y="3251200"/>
          <p14:tracePt t="26290" x="9661525" y="3300413"/>
          <p14:tracePt t="26295" x="9661525" y="3343275"/>
          <p14:tracePt t="26302" x="9661525" y="3365500"/>
          <p14:tracePt t="26306" x="9639300" y="3400425"/>
          <p14:tracePt t="26322" x="9590088" y="3463925"/>
          <p14:tracePt t="26331" x="9539288" y="3492500"/>
          <p14:tracePt t="26340" x="9439275" y="3543300"/>
          <p14:tracePt t="26350" x="9390063" y="3557588"/>
          <p14:tracePt t="26359" x="9297988" y="3563938"/>
          <p14:tracePt t="26371" x="9075738" y="3606800"/>
          <p14:tracePt t="26383" x="8947150" y="3614738"/>
          <p14:tracePt t="26387" x="8826500" y="3614738"/>
          <p14:tracePt t="26412" x="8477250" y="3606800"/>
          <p14:tracePt t="26419" x="8334375" y="3563938"/>
          <p14:tracePt t="26430" x="8199438" y="3529013"/>
          <p14:tracePt t="26440" x="8085138" y="3506788"/>
          <p14:tracePt t="26450" x="7964488" y="3463925"/>
          <p14:tracePt t="26454" x="7899400" y="3443288"/>
          <p14:tracePt t="26461" x="7785100" y="3414713"/>
          <p14:tracePt t="26476" x="7672388" y="3365500"/>
          <p14:tracePt t="26481" x="7586663" y="3343275"/>
          <p14:tracePt t="26485" x="7500938" y="3300413"/>
          <p14:tracePt t="26498" x="7421563" y="3265488"/>
          <p14:tracePt t="26502" x="7350125" y="3243263"/>
          <p14:tracePt t="26514" x="7321550" y="3228975"/>
          <p14:tracePt t="26520" x="7286625" y="3200400"/>
          <p14:tracePt t="26526" x="7251700" y="3179763"/>
          <p14:tracePt t="26532" x="7208838" y="3151188"/>
          <p14:tracePt t="26547" x="7186613" y="3143250"/>
          <p14:tracePt t="26551" x="7172325" y="3128963"/>
          <p14:tracePt t="26561" x="7158038" y="3114675"/>
          <p14:tracePt t="26564" x="7158038" y="3100388"/>
          <p14:tracePt t="26577" x="7143750" y="3100388"/>
          <p14:tracePt t="26593" x="7143750" y="3094038"/>
          <p14:tracePt t="31563" x="7137400" y="3094038"/>
          <p14:tracePt t="31575" x="7094538" y="3094038"/>
          <p14:tracePt t="31583" x="7072313" y="3094038"/>
          <p14:tracePt t="31594" x="7023100" y="3094038"/>
          <p14:tracePt t="31597" x="6986588" y="3094038"/>
          <p14:tracePt t="31605" x="6937375" y="3094038"/>
          <p14:tracePt t="31615" x="6888163" y="3100388"/>
          <p14:tracePt t="31621" x="6823075" y="3100388"/>
          <p14:tracePt t="31632" x="6708775" y="3128963"/>
          <p14:tracePt t="31642" x="6580188" y="3143250"/>
          <p14:tracePt t="31645" x="6430963" y="3165475"/>
          <p14:tracePt t="31657" x="6273800" y="3194050"/>
          <p14:tracePt t="31665" x="6081713" y="3228975"/>
          <p14:tracePt t="31668" x="5918200" y="3251200"/>
          <p14:tracePt t="31680" x="5718175" y="3294063"/>
          <p14:tracePt t="31687" x="5346700" y="3351213"/>
          <p14:tracePt t="31694" x="5233988" y="3379788"/>
          <p14:tracePt t="31706" x="5019675" y="3400425"/>
          <p14:tracePt t="31710" x="4791075" y="3443288"/>
          <p14:tracePt t="31720" x="4556125" y="3463925"/>
          <p14:tracePt t="31729" x="4321175" y="3478213"/>
          <p14:tracePt t="31733" x="4106863" y="3492500"/>
          <p14:tracePt t="31746" x="3892550" y="3492500"/>
          <p14:tracePt t="31753" x="3692525" y="3492500"/>
          <p14:tracePt t="31761" x="3514725" y="3492500"/>
          <p14:tracePt t="31769" x="3328988" y="3492500"/>
          <p14:tracePt t="31782" x="3179763" y="3492500"/>
          <p14:tracePt t="31786" x="3016250" y="3463925"/>
          <p14:tracePt t="31790" x="2879725" y="3443288"/>
          <p14:tracePt t="31804" x="2816225" y="3429000"/>
          <p14:tracePt t="31825" x="2687638" y="3400425"/>
          <p14:tracePt t="31834" x="2281238" y="3328988"/>
          <p14:tracePt t="31839" x="2217738" y="3328988"/>
          <p14:tracePt t="31856" x="2038350" y="3279775"/>
          <p14:tracePt t="31869" x="1954213" y="3251200"/>
          <p14:tracePt t="31876" x="1889125" y="3243263"/>
          <p14:tracePt t="31881" x="1825625" y="3228975"/>
          <p14:tracePt t="31894" x="1774825" y="3214688"/>
          <p14:tracePt t="31904" x="1725613" y="3200400"/>
          <p14:tracePt t="31910" x="1674813" y="3200400"/>
          <p14:tracePt t="32272" x="1703388" y="3200400"/>
          <p14:tracePt t="32282" x="1717675" y="3200400"/>
          <p14:tracePt t="32290" x="1739900" y="3200400"/>
          <p14:tracePt t="32298" x="1774825" y="3200400"/>
          <p14:tracePt t="32306" x="1803400" y="3200400"/>
          <p14:tracePt t="32314" x="1825625" y="3200400"/>
          <p14:tracePt t="32325" x="1868488" y="3200400"/>
          <p14:tracePt t="32333" x="1889125" y="3200400"/>
          <p14:tracePt t="32340" x="1917700" y="3200400"/>
          <p14:tracePt t="32348" x="1939925" y="3200400"/>
          <p14:tracePt t="32356" x="1968500" y="3200400"/>
          <p14:tracePt t="32365" x="1974850" y="3200400"/>
          <p14:tracePt t="32373" x="1989138" y="3200400"/>
          <p14:tracePt t="32383" x="2003425" y="3200400"/>
          <p14:tracePt t="32387" x="2017713" y="3200400"/>
          <p14:tracePt t="32414" x="2025650" y="3200400"/>
          <p14:tracePt t="32466" x="2017713" y="3200400"/>
          <p14:tracePt t="32476" x="1989138" y="3200400"/>
          <p14:tracePt t="32485" x="1968500" y="3200400"/>
          <p14:tracePt t="32493" x="1917700" y="3214688"/>
          <p14:tracePt t="32499" x="1839913" y="3214688"/>
          <p14:tracePt t="32515" x="1768475" y="3214688"/>
          <p14:tracePt t="32518" x="1703388" y="3214688"/>
          <p14:tracePt t="32527" x="1625600" y="3214688"/>
          <p14:tracePt t="32533" x="1525588" y="3214688"/>
          <p14:tracePt t="32544" x="1439863" y="3179763"/>
          <p14:tracePt t="32549" x="1354138" y="3151188"/>
          <p14:tracePt t="32563" x="1262063" y="3114675"/>
          <p14:tracePt t="32567" x="1204913" y="3094038"/>
          <p14:tracePt t="32577" x="1127125" y="3044825"/>
          <p14:tracePt t="32581" x="1076325" y="3001963"/>
          <p14:tracePt t="32597" x="998538" y="2930525"/>
          <p14:tracePt t="32610" x="976313" y="2894013"/>
          <p14:tracePt t="32617" x="947738" y="2836863"/>
          <p14:tracePt t="32621" x="947738" y="2830513"/>
          <p14:tracePt t="32630" x="941388" y="2801938"/>
          <p14:tracePt t="32642" x="927100" y="2765425"/>
          <p14:tracePt t="32646" x="927100" y="2751138"/>
          <p14:tracePt t="32656" x="927100" y="2736850"/>
          <p14:tracePt t="32670" x="927100" y="2716213"/>
          <p14:tracePt t="32676" x="927100" y="2701925"/>
          <p14:tracePt t="32680" x="927100" y="2687638"/>
          <p14:tracePt t="32684" x="947738" y="2667000"/>
          <p14:tracePt t="32695" x="990600" y="2652713"/>
          <p14:tracePt t="32705" x="1027113" y="2630488"/>
          <p14:tracePt t="32709" x="1076325" y="2601913"/>
          <p14:tracePt t="32722" x="1127125" y="2581275"/>
          <p14:tracePt t="32728" x="1176338" y="2566988"/>
          <p14:tracePt t="32737" x="1239838" y="2538413"/>
          <p14:tracePt t="32746" x="1304925" y="2516188"/>
          <p14:tracePt t="32749" x="1376363" y="2501900"/>
          <p14:tracePt t="32759" x="1439863" y="2481263"/>
          <p14:tracePt t="32772" x="1490663" y="2466975"/>
          <p14:tracePt t="32776" x="1554163" y="2452688"/>
          <p14:tracePt t="32781" x="1604963" y="2452688"/>
          <p14:tracePt t="32792" x="1668463" y="2438400"/>
          <p14:tracePt t="32798" x="1725613" y="2438400"/>
          <p14:tracePt t="32811" x="1789113" y="2438400"/>
          <p14:tracePt t="32815" x="1839913" y="2438400"/>
          <p14:tracePt t="32827" x="1903413" y="2438400"/>
          <p14:tracePt t="32831" x="1968500" y="2438400"/>
          <p14:tracePt t="32842" x="2017713" y="2438400"/>
          <p14:tracePt t="32846" x="2066925" y="2438400"/>
          <p14:tracePt t="32855" x="2117725" y="2452688"/>
          <p14:tracePt t="32865" x="2166938" y="2466975"/>
          <p14:tracePt t="32872" x="2232025" y="2481263"/>
          <p14:tracePt t="32883" x="2281238" y="2501900"/>
          <p14:tracePt t="32887" x="2338388" y="2516188"/>
          <p14:tracePt t="32906" x="2452688" y="2552700"/>
          <p14:tracePt t="32911" x="2516188" y="2566988"/>
          <p14:tracePt t="32926" x="2587625" y="2581275"/>
          <p14:tracePt t="32933" x="2638425" y="2601913"/>
          <p14:tracePt t="32937" x="2687638" y="2616200"/>
          <p14:tracePt t="32949" x="2738438" y="2638425"/>
          <p14:tracePt t="32953" x="2795588" y="2652713"/>
          <p14:tracePt t="32970" x="2844800" y="2667000"/>
          <p14:tracePt t="32976" x="2851150" y="2679700"/>
          <p14:tracePt t="32980" x="2894013" y="2687638"/>
          <p14:tracePt t="32984" x="2916238" y="2701925"/>
          <p14:tracePt t="32990" x="2944813" y="2730500"/>
          <p14:tracePt t="33004" x="2965450" y="2736850"/>
          <p14:tracePt t="33013" x="2979738" y="2751138"/>
          <p14:tracePt t="33017" x="3001963" y="2751138"/>
          <p14:tracePt t="33028" x="3016250" y="2765425"/>
          <p14:tracePt t="33032" x="3016250" y="2779713"/>
          <p14:tracePt t="33044" x="3030538" y="2779713"/>
          <p14:tracePt t="33049" x="3030538" y="2787650"/>
          <p14:tracePt t="33058" x="3044825" y="2787650"/>
          <p14:tracePt t="33062" x="3044825" y="2801938"/>
          <p14:tracePt t="33090" x="3051175" y="2816225"/>
          <p14:tracePt t="33110" x="3051175" y="2830513"/>
          <p14:tracePt t="33121" x="3051175" y="2836863"/>
          <p14:tracePt t="33131" x="3051175" y="2851150"/>
          <p14:tracePt t="33135" x="3065463" y="2851150"/>
          <p14:tracePt t="33145" x="3065463" y="2865438"/>
          <p14:tracePt t="33170" x="3065463" y="2879725"/>
          <p14:tracePt t="33248" x="3065463" y="2894013"/>
          <p14:tracePt t="33481" x="3051175" y="2894013"/>
          <p14:tracePt t="33490" x="2994025" y="2830513"/>
          <p14:tracePt t="33500" x="2965450" y="2801938"/>
          <p14:tracePt t="33510" x="2930525" y="2765425"/>
          <p14:tracePt t="33529" x="2916238" y="2736850"/>
          <p14:tracePt t="33533" x="2894013" y="2701925"/>
          <p14:tracePt t="33544" x="2879725" y="2687638"/>
          <p14:tracePt t="33548" x="2865438" y="2679700"/>
          <p14:tracePt t="33564" x="2865438" y="2667000"/>
          <p14:tracePt t="33574" x="2865438" y="2652713"/>
          <p14:tracePt t="33582" x="2851150" y="2638425"/>
          <p14:tracePt t="33598" x="2851150" y="2630488"/>
          <p14:tracePt t="33619" x="2851150" y="2616200"/>
          <p14:tracePt t="33623" x="2851150" y="2601913"/>
          <p14:tracePt t="33639" x="2879725" y="2581275"/>
          <p14:tracePt t="33644" x="2901950" y="2566988"/>
          <p14:tracePt t="33648" x="2930525" y="2538413"/>
          <p14:tracePt t="33652" x="2965450" y="2516188"/>
          <p14:tracePt t="33670" x="3065463" y="2481263"/>
          <p14:tracePt t="33683" x="3130550" y="2466975"/>
          <p14:tracePt t="33686" x="3179763" y="2452688"/>
          <p14:tracePt t="33693" x="3244850" y="2438400"/>
          <p14:tracePt t="33706" x="3300413" y="2438400"/>
          <p14:tracePt t="33710" x="3379788" y="2438400"/>
          <p14:tracePt t="33719" x="3457575" y="2438400"/>
          <p14:tracePt t="33726" x="3529013" y="2438400"/>
          <p14:tracePt t="33735" x="3594100" y="2438400"/>
          <p14:tracePt t="33743" x="3657600" y="2438400"/>
          <p14:tracePt t="33751" x="3714750" y="2438400"/>
          <p14:tracePt t="33762" x="3763963" y="2438400"/>
          <p14:tracePt t="33769" x="3829050" y="2438400"/>
          <p14:tracePt t="33773" x="3863975" y="2438400"/>
          <p14:tracePt t="33784" x="3921125" y="2438400"/>
          <p14:tracePt t="33794" x="3929063" y="2452688"/>
          <p14:tracePt t="33808" x="3992563" y="2466975"/>
          <p14:tracePt t="33812" x="4021138" y="2481263"/>
          <p14:tracePt t="33816" x="4070350" y="2487613"/>
          <p14:tracePt t="33833" x="4078288" y="2501900"/>
          <p14:tracePt t="33838" x="4127500" y="2516188"/>
          <p14:tracePt t="33845" x="4156075" y="2538413"/>
          <p14:tracePt t="33860" x="4170363" y="2552700"/>
          <p14:tracePt t="33867" x="4178300" y="2566988"/>
          <p14:tracePt t="33870" x="4192588" y="2581275"/>
          <p14:tracePt t="33883" x="4206875" y="2587625"/>
          <p14:tracePt t="33887" x="4221163" y="2616200"/>
          <p14:tracePt t="33899" x="4227513" y="2616200"/>
          <p14:tracePt t="33903" x="4227513" y="2638425"/>
          <p14:tracePt t="33915" x="4227513" y="2652713"/>
          <p14:tracePt t="33919" x="4241800" y="2679700"/>
          <p14:tracePt t="33931" x="4241800" y="2687638"/>
          <p14:tracePt t="33940" x="4241800" y="2716213"/>
          <p14:tracePt t="33947" x="4241800" y="2736850"/>
          <p14:tracePt t="33952" x="4241800" y="2779713"/>
          <p14:tracePt t="33962" x="4227513" y="2787650"/>
          <p14:tracePt t="33973" x="4227513" y="2816225"/>
          <p14:tracePt t="33979" x="4206875" y="2851150"/>
          <p14:tracePt t="33982" x="4192588" y="2865438"/>
          <p14:tracePt t="33996" x="4178300" y="2894013"/>
          <p14:tracePt t="34000" x="4170363" y="2916238"/>
          <p14:tracePt t="34011" x="4141788" y="2944813"/>
          <p14:tracePt t="34015" x="4127500" y="2951163"/>
          <p14:tracePt t="34028" x="4121150" y="2979738"/>
          <p14:tracePt t="34032" x="4106863" y="2994025"/>
          <p14:tracePt t="34044" x="4092575" y="3001963"/>
          <p14:tracePt t="34052" x="4078288" y="3001963"/>
          <p14:tracePt t="34056" x="4070350" y="3016250"/>
          <p14:tracePt t="34070" x="4057650" y="3016250"/>
          <p14:tracePt t="34080" x="4043363" y="3030538"/>
          <p14:tracePt t="34094" x="4029075" y="3030538"/>
          <p14:tracePt t="34098" x="4006850" y="3030538"/>
          <p14:tracePt t="34102" x="3992563" y="3030538"/>
          <p14:tracePt t="34112" x="3978275" y="3030538"/>
          <p14:tracePt t="34122" x="3971925" y="3030538"/>
          <p14:tracePt t="34144" x="3943350" y="3030538"/>
          <p14:tracePt t="34149" x="3906838" y="3030538"/>
          <p14:tracePt t="34153" x="3892550" y="3044825"/>
          <p14:tracePt t="34159" x="3863975" y="3044825"/>
          <p14:tracePt t="34171" x="3843338" y="3051175"/>
          <p14:tracePt t="34180" x="3814763" y="3079750"/>
          <p14:tracePt t="34196" x="3792538" y="3100388"/>
          <p14:tracePt t="34200" x="3763963" y="3143250"/>
          <p14:tracePt t="34203" x="3729038" y="3194050"/>
          <p14:tracePt t="37175" x="3692525" y="3179763"/>
          <p14:tracePt t="37186" x="3657600" y="3165475"/>
          <p14:tracePt t="37195" x="3614738" y="3165475"/>
          <p14:tracePt t="37202" x="3579813" y="3151188"/>
          <p14:tracePt t="37214" x="3529013" y="3143250"/>
          <p14:tracePt t="37218" x="3479800" y="3128963"/>
          <p14:tracePt t="37229" x="3443288" y="3128963"/>
          <p14:tracePt t="37236" x="3379788" y="3128963"/>
          <p14:tracePt t="37245" x="3314700" y="3114675"/>
          <p14:tracePt t="37252" x="3216275" y="3114675"/>
          <p14:tracePt t="37259" x="3094038" y="3114675"/>
          <p14:tracePt t="37267" x="2951163" y="3114675"/>
          <p14:tracePt t="37277" x="2816225" y="3114675"/>
          <p14:tracePt t="37282" x="2667000" y="3114675"/>
          <p14:tracePt t="37292" x="2587625" y="3114675"/>
          <p14:tracePt t="37301" x="2481263" y="3114675"/>
          <p14:tracePt t="37310" x="2338388" y="3114675"/>
          <p14:tracePt t="37314" x="2232025" y="3114675"/>
          <p14:tracePt t="37328" x="2117725" y="3100388"/>
          <p14:tracePt t="37332" x="2038350" y="3094038"/>
          <p14:tracePt t="37342" x="1974850" y="3065463"/>
          <p14:tracePt t="37346" x="1939925" y="3065463"/>
          <p14:tracePt t="37357" x="1903413" y="3044825"/>
          <p14:tracePt t="37367" x="1854200" y="3030538"/>
          <p14:tracePt t="37371" x="1825625" y="3001963"/>
          <p14:tracePt t="37383" x="1803400" y="2979738"/>
          <p14:tracePt t="37393" x="1774825" y="2965450"/>
          <p14:tracePt t="37397" x="1754188" y="2944813"/>
          <p14:tracePt t="37401" x="1739900" y="2930525"/>
          <p14:tracePt t="37418" x="1717675" y="2879725"/>
          <p14:tracePt t="37430" x="1703388" y="2851150"/>
          <p14:tracePt t="37434" x="1689100" y="2830513"/>
          <p14:tracePt t="37446" x="1674813" y="2801938"/>
          <p14:tracePt t="37454" x="1674813" y="2779713"/>
          <p14:tracePt t="37466" x="1668463" y="2730500"/>
          <p14:tracePt t="37478" x="1668463" y="2701925"/>
          <p14:tracePt t="37482" x="1668463" y="2679700"/>
          <p14:tracePt t="37494" x="1668463" y="2652713"/>
          <p14:tracePt t="37502" x="1668463" y="2616200"/>
          <p14:tracePt t="37506" x="1668463" y="2587625"/>
          <p14:tracePt t="37517" x="1668463" y="2581275"/>
          <p14:tracePt t="37531" x="1668463" y="2552700"/>
          <p14:tracePt t="37534" x="1668463" y="2530475"/>
          <p14:tracePt t="37542" x="1674813" y="2516188"/>
          <p14:tracePt t="37546" x="1674813" y="2487613"/>
          <p14:tracePt t="37557" x="1689100" y="2481263"/>
          <p14:tracePt t="37568" x="1689100" y="2466975"/>
          <p14:tracePt t="37572" x="1703388" y="2452688"/>
          <p14:tracePt t="37582" x="1717675" y="2438400"/>
          <p14:tracePt t="37590" x="1725613" y="2430463"/>
          <p14:tracePt t="37595" x="1725613" y="2416175"/>
          <p14:tracePt t="37612" x="1754188" y="2387600"/>
          <p14:tracePt t="37623" x="1768475" y="2381250"/>
          <p14:tracePt t="37633" x="1774825" y="2366963"/>
          <p14:tracePt t="37637" x="1774825" y="2352675"/>
          <p14:tracePt t="37653" x="1789113" y="2352675"/>
          <p14:tracePt t="37668" x="1789113" y="2338388"/>
          <p14:tracePt t="37684" x="1803400" y="2338388"/>
          <p14:tracePt t="37788" x="1789113" y="2338388"/>
          <p14:tracePt t="37797" x="1774825" y="2338388"/>
          <p14:tracePt t="37807" x="1754188" y="2338388"/>
          <p14:tracePt t="37816" x="1739900" y="2330450"/>
          <p14:tracePt t="37826" x="1717675" y="2316163"/>
          <p14:tracePt t="37835" x="1689100" y="2301875"/>
          <p14:tracePt t="37838" x="1668463" y="2287588"/>
          <p14:tracePt t="37851" x="1639888" y="2266950"/>
          <p14:tracePt t="37855" x="1611313" y="2238375"/>
          <p14:tracePt t="37868" x="1576388" y="2217738"/>
          <p14:tracePt t="37872" x="1562100" y="2189163"/>
          <p14:tracePt t="37884" x="1511300" y="2152650"/>
          <p14:tracePt t="37889" x="1490663" y="2124075"/>
          <p14:tracePt t="37900" x="1490663" y="2103438"/>
          <p14:tracePt t="37913" x="1462088" y="2074863"/>
          <p14:tracePt t="37917" x="1454150" y="2038350"/>
          <p14:tracePt t="37921" x="1439863" y="2017713"/>
          <p14:tracePt t="37927" x="1425575" y="1989138"/>
          <p14:tracePt t="37940" x="1425575" y="1966913"/>
          <p14:tracePt t="37944" x="1425575" y="1938338"/>
          <p14:tracePt t="37955" x="1425575" y="1917700"/>
          <p14:tracePt t="37960" x="1425575" y="1889125"/>
          <p14:tracePt t="37970" x="1425575" y="1874838"/>
          <p14:tracePt t="37975" x="1425575" y="1868488"/>
          <p14:tracePt t="37986" x="1425575" y="1854200"/>
          <p14:tracePt t="37997" x="1425575" y="1803400"/>
          <p14:tracePt t="38007" x="1439863" y="1789113"/>
          <p14:tracePt t="38019" x="1462088" y="1768475"/>
          <p14:tracePt t="38033" x="1490663" y="1739900"/>
          <p14:tracePt t="38037" x="1504950" y="1725613"/>
          <p14:tracePt t="38041" x="1525588" y="1717675"/>
          <p14:tracePt t="38057" x="1554163" y="1674813"/>
          <p14:tracePt t="38062" x="1576388" y="1660525"/>
          <p14:tracePt t="38065" x="1611313" y="1639888"/>
          <p14:tracePt t="38076" x="1654175" y="1611313"/>
          <p14:tracePt t="38081" x="1689100" y="1589088"/>
          <p14:tracePt t="38095" x="1725613" y="1574800"/>
          <p14:tracePt t="38099" x="1774825" y="1554163"/>
          <p14:tracePt t="38103" x="1825625" y="1539875"/>
          <p14:tracePt t="38115" x="1889125" y="1525588"/>
          <p14:tracePt t="38126" x="1954213" y="1511300"/>
          <p14:tracePt t="38137" x="2025650" y="1511300"/>
          <p14:tracePt t="38141" x="2089150" y="1511300"/>
          <p14:tracePt t="38148" x="2166938" y="1511300"/>
          <p14:tracePt t="38152" x="2232025" y="1511300"/>
          <p14:tracePt t="38167" x="2366963" y="1511300"/>
          <p14:tracePt t="38179" x="2432050" y="1511300"/>
          <p14:tracePt t="38183" x="2501900" y="1511300"/>
          <p14:tracePt t="38192" x="2566988" y="1525588"/>
          <p14:tracePt t="38204" x="2616200" y="1539875"/>
          <p14:tracePt t="38214" x="2667000" y="1560513"/>
          <p14:tracePt t="38218" x="2716213" y="1574800"/>
          <p14:tracePt t="38229" x="2767013" y="1603375"/>
          <p14:tracePt t="38234" x="2801938" y="1611313"/>
          <p14:tracePt t="38252" x="2879725" y="1660525"/>
          <p14:tracePt t="38259" x="2916238" y="1674813"/>
          <p14:tracePt t="38264" x="2944813" y="1703388"/>
          <p14:tracePt t="38277" x="2965450" y="1717675"/>
          <p14:tracePt t="38286" x="2994025" y="1725613"/>
          <p14:tracePt t="38289" x="3016250" y="1754188"/>
          <p14:tracePt t="38302" x="3044825" y="1774825"/>
          <p14:tracePt t="38306" x="3051175" y="1789113"/>
          <p14:tracePt t="38318" x="3065463" y="1817688"/>
          <p14:tracePt t="38322" x="3079750" y="1825625"/>
          <p14:tracePt t="38334" x="3094038" y="1839913"/>
          <p14:tracePt t="38338" x="3094038" y="1854200"/>
          <p14:tracePt t="38349" x="3094038" y="1874838"/>
          <p14:tracePt t="38361" x="3101975" y="1889125"/>
          <p14:tracePt t="38368" x="3101975" y="1903413"/>
          <p14:tracePt t="38371" x="3116263" y="1924050"/>
          <p14:tracePt t="38382" x="3116263" y="1952625"/>
          <p14:tracePt t="38393" x="3116263" y="1974850"/>
          <p14:tracePt t="38397" x="3130550" y="1989138"/>
          <p14:tracePt t="38401" x="3130550" y="2017713"/>
          <p14:tracePt t="38413" x="3144838" y="2038350"/>
          <p14:tracePt t="38418" x="3144838" y="2052638"/>
          <p14:tracePt t="38431" x="3144838" y="2074863"/>
          <p14:tracePt t="38435" x="3144838" y="2103438"/>
          <p14:tracePt t="38446" x="3144838" y="2117725"/>
          <p14:tracePt t="38450" x="3144838" y="2124075"/>
          <p14:tracePt t="38461" x="3144838" y="2152650"/>
          <p14:tracePt t="38468" x="3144838" y="2166938"/>
          <p14:tracePt t="38481" x="3144838" y="2174875"/>
          <p14:tracePt t="38485" x="3144838" y="2203450"/>
          <p14:tracePt t="38493" x="3144838" y="2224088"/>
          <p14:tracePt t="38501" x="3144838" y="2238375"/>
          <p14:tracePt t="38512" x="3144838" y="2252663"/>
          <p14:tracePt t="38517" x="3144838" y="2274888"/>
          <p14:tracePt t="38529" x="3144838" y="2301875"/>
          <p14:tracePt t="38533" x="3144838" y="2316163"/>
          <p14:tracePt t="38543" x="3144838" y="2330450"/>
          <p14:tracePt t="38559" x="3144838" y="2338388"/>
          <p14:tracePt t="38564" x="3130550" y="2352675"/>
          <p14:tracePt t="38579" x="3130550" y="2366963"/>
          <p14:tracePt t="38600" x="3116263" y="2366963"/>
          <p14:tracePt t="38604" x="3101975" y="2381250"/>
          <p14:tracePt t="38626" x="3079750" y="2401888"/>
          <p14:tracePt t="38630" x="3044825" y="2416175"/>
          <p14:tracePt t="38634" x="3001963" y="2438400"/>
          <p14:tracePt t="38647" x="2965450" y="2452688"/>
          <p14:tracePt t="38651" x="2930525" y="2466975"/>
          <p14:tracePt t="38664" x="2879725" y="2487613"/>
          <p14:tracePt t="38668" x="2816225" y="2501900"/>
          <p14:tracePt t="38687" x="2716213" y="2538413"/>
          <p14:tracePt t="38693" x="2652713" y="2552700"/>
          <p14:tracePt t="38706" x="2587625" y="2566988"/>
          <p14:tracePt t="38715" x="2530475" y="2581275"/>
          <p14:tracePt t="38719" x="2466975" y="2587625"/>
          <p14:tracePt t="38725" x="2403475" y="2587625"/>
          <p14:tracePt t="38735" x="2381250" y="2601913"/>
          <p14:tracePt t="38739" x="2332038" y="2601913"/>
          <p14:tracePt t="38755" x="2238375" y="2601913"/>
          <p14:tracePt t="38765" x="2203450" y="2601913"/>
          <p14:tracePt t="38776" x="2174875" y="2601913"/>
          <p14:tracePt t="38780" x="2124075" y="2601913"/>
          <p14:tracePt t="38795" x="2074863" y="2581275"/>
          <p14:tracePt t="38804" x="2038350" y="2552700"/>
          <p14:tracePt t="38814" x="2017713" y="2530475"/>
          <p14:tracePt t="38822" x="1974850" y="2501900"/>
          <p14:tracePt t="38833" x="1954213" y="2481263"/>
          <p14:tracePt t="38840" x="1925638" y="2452688"/>
          <p14:tracePt t="38844" x="1917700" y="2438400"/>
          <p14:tracePt t="38861" x="1839913" y="2366963"/>
          <p14:tracePt t="38870" x="1825625" y="2352675"/>
          <p14:tracePt t="38880" x="1789113" y="2301875"/>
          <p14:tracePt t="38884" x="1768475" y="2274888"/>
          <p14:tracePt t="38898" x="1739900" y="2238375"/>
          <p14:tracePt t="38902" x="1725613" y="2217738"/>
          <p14:tracePt t="38915" x="1703388" y="2174875"/>
          <p14:tracePt t="38919" x="1674813" y="2138363"/>
          <p14:tracePt t="38936" x="1654175" y="2103438"/>
          <p14:tracePt t="38940" x="1625600" y="2066925"/>
          <p14:tracePt t="38947" x="1604963" y="2024063"/>
          <p14:tracePt t="38951" x="1590675" y="1974850"/>
          <p14:tracePt t="38960" x="1562100" y="1938338"/>
          <p14:tracePt t="38964" x="1562100" y="1924050"/>
          <p14:tracePt t="38978" x="1554163" y="1889125"/>
          <p14:tracePt t="38982" x="1539875" y="1854200"/>
          <p14:tracePt t="38995" x="1539875" y="1825625"/>
          <p14:tracePt t="38999" x="1539875" y="1789113"/>
          <p14:tracePt t="39009" x="1539875" y="1774825"/>
          <p14:tracePt t="39017" x="1539875" y="1754188"/>
          <p14:tracePt t="39021" x="1539875" y="1725613"/>
          <p14:tracePt t="39031" x="1539875" y="1717675"/>
          <p14:tracePt t="39040" x="1539875" y="1703388"/>
          <p14:tracePt t="39048" x="1539875" y="1689100"/>
          <p14:tracePt t="39056" x="1554163" y="1660525"/>
          <p14:tracePt t="39065" x="1576388" y="1654175"/>
          <p14:tracePt t="39088" x="1590675" y="1639888"/>
          <p14:tracePt t="39093" x="1654175" y="1603375"/>
          <p14:tracePt t="39097" x="1674813" y="1574800"/>
          <p14:tracePt t="39109" x="1717675" y="1560513"/>
          <p14:tracePt t="39119" x="1754188" y="1554163"/>
          <p14:tracePt t="39123" x="1789113" y="1539875"/>
          <p14:tracePt t="39127" x="1839913" y="1511300"/>
          <p14:tracePt t="39139" x="1874838" y="1504950"/>
          <p14:tracePt t="39148" x="1925638" y="1490663"/>
          <p14:tracePt t="39154" x="1968500" y="1476375"/>
          <p14:tracePt t="39159" x="2025650" y="1462088"/>
          <p14:tracePt t="39172" x="2066925" y="1454150"/>
          <p14:tracePt t="39181" x="2124075" y="1439863"/>
          <p14:tracePt t="39184" x="2174875" y="1425575"/>
          <p14:tracePt t="39198" x="2238375" y="1411288"/>
          <p14:tracePt t="39202" x="2303463" y="1404938"/>
          <p14:tracePt t="39206" x="2366963" y="1404938"/>
          <p14:tracePt t="39223" x="2501900" y="1404938"/>
          <p14:tracePt t="39235" x="2566988" y="1404938"/>
          <p14:tracePt t="39246" x="2616200" y="1404938"/>
          <p14:tracePt t="39250" x="2681288" y="1404938"/>
          <p14:tracePt t="39256" x="2730500" y="1404938"/>
          <p14:tracePt t="39272" x="2795588" y="1404938"/>
          <p14:tracePt t="39276" x="2851150" y="1411288"/>
          <p14:tracePt t="39280" x="2894013" y="1425575"/>
          <p14:tracePt t="39292" x="2951163" y="1454150"/>
          <p14:tracePt t="39297" x="2994025" y="1462088"/>
          <p14:tracePt t="39309" x="3030538" y="1490663"/>
          <p14:tracePt t="39323" x="3051175" y="1490663"/>
          <p14:tracePt t="39327" x="3101975" y="1525588"/>
          <p14:tracePt t="39330" x="3130550" y="1539875"/>
          <p14:tracePt t="39340" x="3151188" y="1554163"/>
          <p14:tracePt t="39345" x="3194050" y="1589088"/>
          <p14:tracePt t="39355" x="3216275" y="1611313"/>
          <p14:tracePt t="39359" x="3244850" y="1639888"/>
          <p14:tracePt t="39372" x="3265488" y="1674813"/>
          <p14:tracePt t="39377" x="3294063" y="1703388"/>
          <p14:tracePt t="39387" x="3300413" y="1739900"/>
          <p14:tracePt t="39397" x="3328988" y="1774825"/>
          <p14:tracePt t="39401" x="3343275" y="1803400"/>
          <p14:tracePt t="39413" x="3365500" y="1854200"/>
          <p14:tracePt t="39418" x="3379788" y="1874838"/>
          <p14:tracePt t="39431" x="3394075" y="1924050"/>
          <p14:tracePt t="39435" x="3408363" y="1966913"/>
          <p14:tracePt t="39449" x="3414713" y="2038350"/>
          <p14:tracePt t="39463" x="3429000" y="2089150"/>
          <p14:tracePt t="39467" x="3429000" y="2124075"/>
          <p14:tracePt t="39477" x="3429000" y="2166938"/>
          <p14:tracePt t="39494" x="3429000" y="2217738"/>
          <p14:tracePt t="39498" x="3429000" y="2301875"/>
          <p14:tracePt t="39505" x="3429000" y="2352675"/>
          <p14:tracePt t="39515" x="3414713" y="2387600"/>
          <p14:tracePt t="39534" x="3408363" y="2438400"/>
          <p14:tracePt t="39539" x="3365500" y="2516188"/>
          <p14:tracePt t="39551" x="3343275" y="2552700"/>
          <p14:tracePt t="39555" x="3314700" y="2587625"/>
          <p14:tracePt t="39570" x="3294063" y="2630488"/>
          <p14:tracePt t="39576" x="3265488" y="2667000"/>
          <p14:tracePt t="39580" x="3244850" y="2687638"/>
          <p14:tracePt t="39593" x="3201988" y="2716213"/>
          <p14:tracePt t="39603" x="3179763" y="2736850"/>
          <p14:tracePt t="39607" x="3144838" y="2765425"/>
          <p14:tracePt t="39611" x="3101975" y="2787650"/>
          <p14:tracePt t="39626" x="3001963" y="2830513"/>
          <p14:tracePt t="39638" x="2930525" y="2851150"/>
          <p14:tracePt t="39645" x="2865438" y="2865438"/>
          <p14:tracePt t="39659" x="2781300" y="2879725"/>
          <p14:tracePt t="39663" x="2638425" y="2916238"/>
          <p14:tracePt t="39667" x="2538413" y="2930525"/>
          <p14:tracePt t="39684" x="2381250" y="2944813"/>
          <p14:tracePt t="39694" x="2289175" y="2951163"/>
          <p14:tracePt t="39698" x="2203450" y="2965450"/>
          <p14:tracePt t="39712" x="2103438" y="2965450"/>
          <p14:tracePt t="39720" x="2025650" y="2965450"/>
          <p14:tracePt t="39725" x="1954213" y="2965450"/>
          <p14:tracePt t="39734" x="1868488" y="2965450"/>
          <p14:tracePt t="39745" x="1789113" y="2965450"/>
          <p14:tracePt t="39749" x="1725613" y="2951163"/>
          <p14:tracePt t="39759" x="1668463" y="2930525"/>
          <p14:tracePt t="39766" x="1604963" y="2901950"/>
          <p14:tracePt t="39772" x="1525588" y="2865438"/>
          <p14:tracePt t="39783" x="1476375" y="2836863"/>
          <p14:tracePt t="39788" x="1425575" y="2787650"/>
          <p14:tracePt t="39800" x="1376363" y="2751138"/>
          <p14:tracePt t="39805" x="1339850" y="2701925"/>
          <p14:tracePt t="39816" x="1304925" y="2667000"/>
          <p14:tracePt t="39820" x="1290638" y="2616200"/>
          <p14:tracePt t="39833" x="1262063" y="2566988"/>
          <p14:tracePt t="39837" x="1239838" y="2516188"/>
          <p14:tracePt t="39856" x="1212850" y="2401888"/>
          <p14:tracePt t="39861" x="1212850" y="2352675"/>
          <p14:tracePt t="39871" x="1212850" y="2287588"/>
          <p14:tracePt t="39878" x="1212850" y="2224088"/>
          <p14:tracePt t="39893" x="1212850" y="2166938"/>
          <p14:tracePt t="39898" x="1225550" y="2117725"/>
          <p14:tracePt t="39901" x="1276350" y="2017713"/>
          <p14:tracePt t="39915" x="1339850" y="1938338"/>
          <p14:tracePt t="39919" x="1404938" y="1874838"/>
          <p14:tracePt t="39935" x="1490663" y="1803400"/>
          <p14:tracePt t="39939" x="1611313" y="1717675"/>
          <p14:tracePt t="39944" x="1768475" y="1654175"/>
          <p14:tracePt t="39947" x="1925638" y="1574800"/>
          <p14:tracePt t="39962" x="2089150" y="1511300"/>
          <p14:tracePt t="39973" x="2281238" y="1462088"/>
          <p14:tracePt t="39978" x="2452688" y="1425575"/>
          <p14:tracePt t="39982" x="2630488" y="1404938"/>
          <p14:tracePt t="39994" x="2687638" y="1404938"/>
          <p14:tracePt t="40003" x="2951163" y="1390650"/>
          <p14:tracePt t="40009" x="3101975" y="1390650"/>
          <p14:tracePt t="40013" x="3230563" y="1390650"/>
          <p14:tracePt t="40023" x="3365500" y="1404938"/>
          <p14:tracePt t="40035" x="3508375" y="1439863"/>
          <p14:tracePt t="40039" x="3629025" y="1476375"/>
          <p14:tracePt t="40050" x="3757613" y="1539875"/>
          <p14:tracePt t="40054" x="3806825" y="1560513"/>
          <p14:tracePt t="40066" x="3929063" y="1625600"/>
          <p14:tracePt t="40076" x="4021138" y="1689100"/>
          <p14:tracePt t="40080" x="4106863" y="1739900"/>
          <p14:tracePt t="40092" x="4170363" y="1817688"/>
          <p14:tracePt t="40097" x="4227513" y="1868488"/>
          <p14:tracePt t="40101" x="4270375" y="1917700"/>
          <p14:tracePt t="40121" x="4306888" y="1966913"/>
          <p14:tracePt t="40126" x="4327525" y="2017713"/>
          <p14:tracePt t="40130" x="4341813" y="2074863"/>
          <p14:tracePt t="40134" x="4356100" y="2124075"/>
          <p14:tracePt t="40145" x="4370388" y="2174875"/>
          <p14:tracePt t="40153" x="4370388" y="2238375"/>
          <p14:tracePt t="40173" x="4370388" y="2301875"/>
          <p14:tracePt t="40178" x="4356100" y="2401888"/>
          <p14:tracePt t="40182" x="4321175" y="2452688"/>
          <p14:tracePt t="40195" x="4278313" y="2501900"/>
          <p14:tracePt t="40199" x="4206875" y="2587625"/>
          <p14:tracePt t="40222" x="3957638" y="2765425"/>
          <p14:tracePt t="40233" x="3843338" y="2830513"/>
          <p14:tracePt t="40242" x="3714750" y="2894013"/>
          <p14:tracePt t="40255" x="3414713" y="2979738"/>
          <p14:tracePt t="40267" x="3251200" y="3001963"/>
          <p14:tracePt t="40271" x="3094038" y="3016250"/>
          <p14:tracePt t="40286" x="2901950" y="3016250"/>
          <p14:tracePt t="40290" x="2738438" y="3016250"/>
          <p14:tracePt t="40295" x="2587625" y="3016250"/>
          <p14:tracePt t="40306" x="2452688" y="2994025"/>
          <p14:tracePt t="40317" x="2317750" y="2944813"/>
          <p14:tracePt t="40321" x="2266950" y="2916238"/>
          <p14:tracePt t="40334" x="2074863" y="2801938"/>
          <p14:tracePt t="40345" x="2003425" y="2736850"/>
          <p14:tracePt t="40354" x="1939925" y="2679700"/>
          <p14:tracePt t="40362" x="1889125" y="2630488"/>
          <p14:tracePt t="40373" x="1854200" y="2581275"/>
          <p14:tracePt t="40378" x="1817688" y="2516188"/>
          <p14:tracePt t="40389" x="1803400" y="2466975"/>
          <p14:tracePt t="40400" x="1774825" y="2416175"/>
          <p14:tracePt t="40404" x="1768475" y="2366963"/>
          <p14:tracePt t="40415" x="1754188" y="2316163"/>
          <p14:tracePt t="40420" x="1739900" y="2266950"/>
          <p14:tracePt t="40426" x="1725613" y="2203450"/>
          <p14:tracePt t="40438" x="1725613" y="2138363"/>
          <p14:tracePt t="40443" x="1717675" y="2074863"/>
          <p14:tracePt t="40453" x="1717675" y="2017713"/>
          <p14:tracePt t="40456" x="1717675" y="1952625"/>
          <p14:tracePt t="40466" x="1717675" y="1924050"/>
          <p14:tracePt t="40476" x="1717675" y="1874838"/>
          <p14:tracePt t="40480" x="1717675" y="1825625"/>
          <p14:tracePt t="40489" x="1717675" y="1803400"/>
          <p14:tracePt t="40499" x="1717675" y="1774825"/>
          <p14:tracePt t="40510" x="1717675" y="1768475"/>
          <p14:tracePt t="40514" x="1717675" y="1754188"/>
          <p14:tracePt t="40526" x="1717675" y="1739900"/>
          <p14:tracePt t="40530" x="1717675" y="1725613"/>
          <p14:tracePt t="40540" x="1739900" y="1725613"/>
          <p14:tracePt t="40564" x="1768475" y="1717675"/>
          <p14:tracePt t="40568" x="1839913" y="1689100"/>
          <p14:tracePt t="40572" x="1874838" y="1660525"/>
          <p14:tracePt t="40585" x="1939925" y="1639888"/>
          <p14:tracePt t="40589" x="1989138" y="1625600"/>
          <p14:tracePt t="40593" x="2052638" y="1603375"/>
          <p14:tracePt t="40605" x="2124075" y="1589088"/>
          <p14:tracePt t="40609" x="2252663" y="1560513"/>
          <p14:tracePt t="40628" x="2432050" y="1539875"/>
          <p14:tracePt t="40637" x="2487613" y="1539875"/>
          <p14:tracePt t="40643" x="2566988" y="1539875"/>
          <p14:tracePt t="40654" x="2652713" y="1539875"/>
          <p14:tracePt t="40666" x="2730500" y="1539875"/>
          <p14:tracePt t="40671" x="2801938" y="1554163"/>
          <p14:tracePt t="40676" x="2865438" y="1560513"/>
          <p14:tracePt t="40687" x="2916238" y="1589088"/>
          <p14:tracePt t="40696" x="2965450" y="1603375"/>
          <p14:tracePt t="40700" x="3001963" y="1625600"/>
          <p14:tracePt t="40711" x="3044825" y="1654175"/>
          <p14:tracePt t="40715" x="3079750" y="1674813"/>
          <p14:tracePt t="40732" x="3151188" y="1725613"/>
          <p14:tracePt t="40738" x="3194050" y="1768475"/>
          <p14:tracePt t="40750" x="3244850" y="1817688"/>
          <p14:tracePt t="40754" x="3279775" y="1854200"/>
          <p14:tracePt t="40774" x="3357563" y="1966913"/>
          <p14:tracePt t="40779" x="3379788" y="2017713"/>
          <p14:tracePt t="40790" x="3408363" y="2066925"/>
          <p14:tracePt t="40795" x="3429000" y="2124075"/>
          <p14:tracePt t="40815" x="3457575" y="2203450"/>
          <p14:tracePt t="40819" x="3479800" y="2274888"/>
          <p14:tracePt t="40831" x="3479800" y="2301875"/>
          <p14:tracePt t="40843" x="3479800" y="2381250"/>
          <p14:tracePt t="40850" x="3479800" y="2401888"/>
          <p14:tracePt t="40859" x="3479800" y="2430463"/>
          <p14:tracePt t="40870" x="3479800" y="2438400"/>
          <p14:tracePt t="40881" x="3479800" y="2466975"/>
          <p14:tracePt t="40885" x="3465513" y="2487613"/>
          <p14:tracePt t="40895" x="3457575" y="2501900"/>
          <p14:tracePt t="40900" x="3443288" y="2530475"/>
          <p14:tracePt t="40917" x="3408363" y="2566988"/>
          <p14:tracePt t="40928" x="3365500" y="2601913"/>
          <p14:tracePt t="40932" x="3357563" y="2616200"/>
          <p14:tracePt t="40950" x="3279775" y="2667000"/>
          <p14:tracePt t="40956" x="3251200" y="2687638"/>
          <p14:tracePt t="40971" x="3179763" y="2716213"/>
          <p14:tracePt t="40981" x="3151188" y="2730500"/>
          <p14:tracePt t="40990" x="3116263" y="2736850"/>
          <p14:tracePt t="41001" x="3079750" y="2736850"/>
          <p14:tracePt t="41005" x="3044825" y="2736850"/>
          <p14:tracePt t="41017" x="3030538" y="2736850"/>
          <p14:tracePt t="41021" x="2994025" y="2736850"/>
          <p14:tracePt t="41033" x="2951163" y="2736850"/>
          <p14:tracePt t="41037" x="2916238" y="2736850"/>
          <p14:tracePt t="57058" x="2930525" y="2730500"/>
          <p14:tracePt t="57070" x="2965450" y="2701925"/>
          <p14:tracePt t="57078" x="3001963" y="2679700"/>
          <p14:tracePt t="57087" x="3051175" y="2667000"/>
          <p14:tracePt t="57095" x="3101975" y="2638425"/>
          <p14:tracePt t="57099" x="3165475" y="2630488"/>
          <p14:tracePt t="57110" x="3244850" y="2601913"/>
          <p14:tracePt t="57118" x="3379788" y="2581275"/>
          <p14:tracePt t="57128" x="3514725" y="2538413"/>
          <p14:tracePt t="57131" x="3663950" y="2501900"/>
          <p14:tracePt t="57143" x="3843338" y="2481263"/>
          <p14:tracePt t="57153" x="4021138" y="2452688"/>
          <p14:tracePt t="57157" x="4192588" y="2452688"/>
          <p14:tracePt t="57168" x="4392613" y="2438400"/>
          <p14:tracePt t="57171" x="4605338" y="2438400"/>
          <p14:tracePt t="57181" x="4819650" y="2438400"/>
          <p14:tracePt t="57193" x="5054600" y="2438400"/>
          <p14:tracePt t="57201" x="5283200" y="2438400"/>
          <p14:tracePt t="57205" x="5518150" y="2438400"/>
          <p14:tracePt t="57216" x="5732463" y="2452688"/>
          <p14:tracePt t="57221" x="5946775" y="2487613"/>
          <p14:tracePt t="57236" x="6359525" y="2516188"/>
          <p14:tracePt t="57246" x="6559550" y="2538413"/>
          <p14:tracePt t="57256" x="6737350" y="2552700"/>
          <p14:tracePt t="57267" x="6908800" y="2566988"/>
          <p14:tracePt t="57271" x="6986588" y="2581275"/>
          <p14:tracePt t="57283" x="7137400" y="2587625"/>
          <p14:tracePt t="57296" x="7237413" y="2601913"/>
          <p14:tracePt t="57299" x="7335838" y="2630488"/>
          <p14:tracePt t="57303" x="7407275" y="2652713"/>
          <p14:tracePt t="57309" x="7472363" y="2667000"/>
          <p14:tracePt t="57316" x="7507288" y="2687638"/>
          <p14:tracePt t="57331" x="7535863" y="2701925"/>
          <p14:tracePt t="57335" x="7572375" y="2730500"/>
          <p14:tracePt t="57348" x="7600950" y="2751138"/>
          <p14:tracePt t="57354" x="7621588" y="2765425"/>
          <p14:tracePt t="57360" x="7635875" y="2787650"/>
          <p14:tracePt t="57371" x="7650163" y="2801938"/>
          <p14:tracePt t="57376" x="7658100" y="2816225"/>
          <p14:tracePt t="57394" x="7658100" y="2830513"/>
          <p14:tracePt t="57398" x="7658100" y="2836863"/>
          <p14:tracePt t="57401" x="7672388" y="2836863"/>
          <p14:tracePt t="57405" x="7672388" y="2851150"/>
          <p14:tracePt t="57432" x="7672388" y="2865438"/>
          <p14:tracePt t="57510" x="7650163" y="2865438"/>
          <p14:tracePt t="57520" x="7621588" y="2879725"/>
          <p14:tracePt t="57727" x="7607300" y="2879725"/>
          <p14:tracePt t="57736" x="7586663" y="2879725"/>
          <p14:tracePt t="57745" x="7558088" y="2879725"/>
          <p14:tracePt t="57754" x="7535863" y="2879725"/>
          <p14:tracePt t="57778" x="7400925" y="2916238"/>
          <p14:tracePt t="57788" x="7350125" y="2944813"/>
          <p14:tracePt t="57795" x="7272338" y="2979738"/>
          <p14:tracePt t="57805" x="7194550" y="3016250"/>
          <p14:tracePt t="57812" x="7123113" y="3079750"/>
          <p14:tracePt t="57823" x="7043738" y="3128963"/>
          <p14:tracePt t="57828" x="6986588" y="3165475"/>
          <p14:tracePt t="57838" x="6923088" y="3214688"/>
          <p14:tracePt t="57845" x="6859588" y="3243263"/>
          <p14:tracePt t="57849" x="6808788" y="3279775"/>
          <p14:tracePt t="57861" x="6788150" y="3294063"/>
          <p14:tracePt t="57865" x="6745288" y="3300413"/>
          <p14:tracePt t="57879" x="6708775" y="3314700"/>
          <p14:tracePt t="57883" x="6673850" y="3328988"/>
          <p14:tracePt t="57894" x="6645275" y="3343275"/>
          <p14:tracePt t="57898" x="6623050" y="3343275"/>
          <p14:tracePt t="57913" x="6594475" y="3343275"/>
          <p14:tracePt t="57918" x="6580188" y="3343275"/>
          <p14:tracePt t="57922" x="6559550" y="3343275"/>
          <p14:tracePt t="57932" x="6545263" y="3343275"/>
          <p14:tracePt t="57946" x="6530975" y="3328988"/>
          <p14:tracePt t="57953" x="6530975" y="3314700"/>
          <p14:tracePt t="57957" x="6508750" y="3294063"/>
          <p14:tracePt t="57967" x="6508750" y="3279775"/>
          <p14:tracePt t="57971" x="6496050" y="3251200"/>
          <p14:tracePt t="57982" x="6481763" y="3228975"/>
          <p14:tracePt t="57990" x="6481763" y="3194050"/>
          <p14:tracePt t="58002" x="6473825" y="3143250"/>
          <p14:tracePt t="58006" x="6473825" y="3094038"/>
          <p14:tracePt t="58016" x="6473825" y="3030538"/>
          <p14:tracePt t="58021" x="6473825" y="2901950"/>
          <p14:tracePt t="58046" x="6496050" y="2816225"/>
          <p14:tracePt t="58051" x="6630988" y="2587625"/>
          <p14:tracePt t="58060" x="6723063" y="2481263"/>
          <p14:tracePt t="58064" x="6837363" y="2352675"/>
          <p14:tracePt t="58074" x="6958013" y="2252663"/>
          <p14:tracePt t="58078" x="7094538" y="2166938"/>
          <p14:tracePt t="58082" x="7237413" y="2103438"/>
          <p14:tracePt t="58097" x="7407275" y="2024063"/>
          <p14:tracePt t="58103" x="7572375" y="1989138"/>
          <p14:tracePt t="58107" x="7764463" y="1938338"/>
          <p14:tracePt t="58118" x="7935913" y="1917700"/>
          <p14:tracePt t="58123" x="8099425" y="1903413"/>
          <p14:tracePt t="58138" x="8285163" y="1903413"/>
          <p14:tracePt t="58143" x="8448675" y="1903413"/>
          <p14:tracePt t="58147" x="8612188" y="1903413"/>
          <p14:tracePt t="58156" x="8683625" y="1903413"/>
          <p14:tracePt t="58166" x="8826500" y="1903413"/>
          <p14:tracePt t="58184" x="9040813" y="1938338"/>
          <p14:tracePt t="58188" x="9161463" y="1974850"/>
          <p14:tracePt t="58195" x="9197975" y="2003425"/>
          <p14:tracePt t="58199" x="9297988" y="2038350"/>
          <p14:tracePt t="58203" x="9390063" y="2074863"/>
          <p14:tracePt t="58228" x="9575800" y="2217738"/>
          <p14:tracePt t="58240" x="9610725" y="2252663"/>
          <p14:tracePt t="58245" x="9653588" y="2301875"/>
          <p14:tracePt t="58256" x="9675813" y="2338388"/>
          <p14:tracePt t="58268" x="9704388" y="2401888"/>
          <p14:tracePt t="58279" x="9710738" y="2466975"/>
          <p14:tracePt t="58292" x="9710738" y="2516188"/>
          <p14:tracePt t="58306" x="9710738" y="2552700"/>
          <p14:tracePt t="58310" x="9710738" y="2587625"/>
          <p14:tracePt t="58319" x="9710738" y="2601913"/>
          <p14:tracePt t="58327" x="9704388" y="2652713"/>
          <p14:tracePt t="58332" x="9675813" y="2679700"/>
          <p14:tracePt t="58344" x="9653588" y="2701925"/>
          <p14:tracePt t="58349" x="9610725" y="2730500"/>
          <p14:tracePt t="58361" x="9575800" y="2751138"/>
          <p14:tracePt t="58365" x="9539288" y="2779713"/>
          <p14:tracePt t="58378" x="9475788" y="2801938"/>
          <p14:tracePt t="58382" x="9410700" y="2816225"/>
          <p14:tracePt t="58394" x="9347200" y="2836863"/>
          <p14:tracePt t="58403" x="9290050" y="2851150"/>
          <p14:tracePt t="58407" x="9212263" y="2865438"/>
          <p14:tracePt t="58419" x="9140825" y="2879725"/>
          <p14:tracePt t="58423" x="9047163" y="2894013"/>
          <p14:tracePt t="58430" x="8975725" y="2916238"/>
          <p14:tracePt t="58444" x="8797925" y="2944813"/>
          <p14:tracePt t="58456" x="8648700" y="2951163"/>
          <p14:tracePt t="58464" x="8534400" y="2965450"/>
          <p14:tracePt t="58476" x="8448675" y="2994025"/>
          <p14:tracePt t="58480" x="8385175" y="3001963"/>
          <p14:tracePt t="58490" x="8285163" y="3016250"/>
          <p14:tracePt t="58501" x="8185150" y="3030538"/>
          <p14:tracePt t="58508" x="8085138" y="3044825"/>
          <p14:tracePt t="58512" x="7913688" y="3065463"/>
          <p14:tracePt t="58527" x="7735888" y="3079750"/>
          <p14:tracePt t="58534" x="7621588" y="3079750"/>
          <p14:tracePt t="58546" x="7521575" y="3094038"/>
          <p14:tracePt t="58553" x="7421563" y="3100388"/>
          <p14:tracePt t="58559" x="7321550" y="3100388"/>
          <p14:tracePt t="58572" x="7237413" y="3100388"/>
          <p14:tracePt t="58576" x="7172325" y="3100388"/>
          <p14:tracePt t="58587" x="7143750" y="3094038"/>
          <p14:tracePt t="58592" x="7108825" y="3079750"/>
          <p14:tracePt t="63293" x="7123113" y="3065463"/>
          <p14:tracePt t="63308" x="7143750" y="3044825"/>
          <p14:tracePt t="63312" x="7172325" y="3016250"/>
          <p14:tracePt t="63323" x="7208838" y="2994025"/>
          <p14:tracePt t="63327" x="7237413" y="2979738"/>
          <p14:tracePt t="63338" x="7258050" y="2965450"/>
          <p14:tracePt t="63345" x="7286625" y="2944813"/>
          <p14:tracePt t="63357" x="7335838" y="2901950"/>
          <p14:tracePt t="63362" x="7386638" y="2894013"/>
          <p14:tracePt t="63366" x="7435850" y="2851150"/>
          <p14:tracePt t="63380" x="7486650" y="2830513"/>
          <p14:tracePt t="63385" x="7550150" y="2801938"/>
          <p14:tracePt t="63396" x="7607300" y="2779713"/>
          <p14:tracePt t="63400" x="7672388" y="2751138"/>
          <p14:tracePt t="63413" x="7750175" y="2736850"/>
          <p14:tracePt t="63418" x="7821613" y="2716213"/>
          <p14:tracePt t="63426" x="7899400" y="2687638"/>
          <p14:tracePt t="63433" x="7970838" y="2679700"/>
          <p14:tracePt t="63448" x="8050213" y="2667000"/>
          <p14:tracePt t="63452" x="8134350" y="2638425"/>
          <p14:tracePt t="63456" x="8220075" y="2638425"/>
          <p14:tracePt t="63468" x="8299450" y="2630488"/>
          <p14:tracePt t="63473" x="8377238" y="2630488"/>
          <p14:tracePt t="63484" x="8448675" y="2630488"/>
          <p14:tracePt t="63488" x="8513763" y="2630488"/>
          <p14:tracePt t="63498" x="8562975" y="2630488"/>
          <p14:tracePt t="63506" x="8612188" y="2630488"/>
          <p14:tracePt t="63515" x="8677275" y="2630488"/>
          <p14:tracePt t="63519" x="8712200" y="2630488"/>
          <p14:tracePt t="63533" x="8763000" y="2630488"/>
          <p14:tracePt t="63539" x="8783638" y="2630488"/>
          <p14:tracePt t="63543" x="8826500" y="2630488"/>
          <p14:tracePt t="63553" x="8848725" y="2638425"/>
          <p14:tracePt t="63566" x="8877300" y="2638425"/>
          <p14:tracePt t="63570" x="8897938" y="2652713"/>
          <p14:tracePt t="63581" x="8926513" y="2667000"/>
          <p14:tracePt t="63585" x="8940800" y="2667000"/>
          <p14:tracePt t="63606" x="8947150" y="2687638"/>
          <p14:tracePt t="63610" x="8961438" y="2701925"/>
          <p14:tracePt t="63626" x="8961438" y="2716213"/>
          <p14:tracePt t="63644" x="8975725" y="2730500"/>
          <p14:tracePt t="63654" x="8975725" y="2736850"/>
          <p14:tracePt t="63676" x="8975725" y="2751138"/>
          <p14:tracePt t="63683" x="8975725" y="2779713"/>
          <p14:tracePt t="63694" x="8975725" y="2801938"/>
          <p14:tracePt t="63699" x="8975725" y="2816225"/>
          <p14:tracePt t="63977" x="8961438" y="2816225"/>
          <p14:tracePt t="63986" x="8947150" y="2830513"/>
          <p14:tracePt t="63995" x="8912225" y="2836863"/>
          <p14:tracePt t="64004" x="8877300" y="2851150"/>
          <p14:tracePt t="64013" x="8834438" y="2879725"/>
          <p14:tracePt t="64023" x="8777288" y="2894013"/>
          <p14:tracePt t="64037" x="8712200" y="2916238"/>
          <p14:tracePt t="64043" x="8662988" y="2930525"/>
          <p14:tracePt t="64047" x="8612188" y="2930525"/>
          <p14:tracePt t="64052" x="8548688" y="2944813"/>
          <p14:tracePt t="64060" x="8528050" y="2951163"/>
          <p14:tracePt t="64076" x="8448675" y="2951163"/>
          <p14:tracePt t="64088" x="8413750" y="2951163"/>
          <p14:tracePt t="64093" x="8385175" y="2951163"/>
          <p14:tracePt t="64104" x="8362950" y="2951163"/>
          <p14:tracePt t="64111" x="8334375" y="2951163"/>
          <p14:tracePt t="64115" x="8313738" y="2951163"/>
          <p14:tracePt t="64128" x="8299450" y="2951163"/>
          <p14:tracePt t="64132" x="8285163" y="2930525"/>
          <p14:tracePt t="64144" x="8248650" y="2916238"/>
          <p14:tracePt t="64152" x="8248650" y="2901950"/>
          <p14:tracePt t="64162" x="8213725" y="2894013"/>
          <p14:tracePt t="64166" x="8185150" y="2865438"/>
          <p14:tracePt t="64185" x="8148638" y="2816225"/>
          <p14:tracePt t="64189" x="8134350" y="2801938"/>
          <p14:tracePt t="64201" x="8099425" y="2765425"/>
          <p14:tracePt t="64214" x="8085138" y="2751138"/>
          <p14:tracePt t="64219" x="8050213" y="2716213"/>
          <p14:tracePt t="64222" x="8021638" y="2679700"/>
          <p14:tracePt t="64230" x="7985125" y="2652713"/>
          <p14:tracePt t="64246" x="7913688" y="2581275"/>
          <p14:tracePt t="64256" x="7885113" y="2538413"/>
          <p14:tracePt t="64267" x="7850188" y="2516188"/>
          <p14:tracePt t="64271" x="7835900" y="2487613"/>
          <p14:tracePt t="64284" x="7785100" y="2430463"/>
          <p14:tracePt t="64296" x="7770813" y="2401888"/>
          <p14:tracePt t="64305" x="7764463" y="2381250"/>
          <p14:tracePt t="64321" x="7764463" y="2338388"/>
          <p14:tracePt t="64326" x="7764463" y="2330450"/>
          <p14:tracePt t="64336" x="7764463" y="2316163"/>
          <p14:tracePt t="64353" x="7764463" y="2301875"/>
          <p14:tracePt t="64361" x="7770813" y="2287588"/>
          <p14:tracePt t="64369" x="7799388" y="2274888"/>
          <p14:tracePt t="64381" x="7864475" y="2266950"/>
          <p14:tracePt t="64393" x="7899400" y="2266950"/>
          <p14:tracePt t="64407" x="7950200" y="2266950"/>
          <p14:tracePt t="64412" x="7999413" y="2266950"/>
          <p14:tracePt t="64416" x="8099425" y="2266950"/>
          <p14:tracePt t="64422" x="8170863" y="2266950"/>
          <p14:tracePt t="64433" x="8213725" y="2274888"/>
          <p14:tracePt t="64442" x="8299450" y="2301875"/>
          <p14:tracePt t="64449" x="8434388" y="2352675"/>
          <p14:tracePt t="64453" x="8499475" y="2381250"/>
          <p14:tracePt t="64466" x="8583613" y="2416175"/>
          <p14:tracePt t="64474" x="8677275" y="2452688"/>
          <p14:tracePt t="64482" x="8777288" y="2481263"/>
          <p14:tracePt t="64486" x="8848725" y="2516188"/>
          <p14:tracePt t="64500" x="8926513" y="2552700"/>
          <p14:tracePt t="64510" x="8990013" y="2587625"/>
          <p14:tracePt t="64514" x="8997950" y="2601913"/>
          <p14:tracePt t="64528" x="9090025" y="2638425"/>
          <p14:tracePt t="64532" x="9112250" y="2667000"/>
          <p14:tracePt t="64536" x="9126538" y="2687638"/>
          <p14:tracePt t="64548" x="9147175" y="2716213"/>
          <p14:tracePt t="64552" x="9175750" y="2751138"/>
          <p14:tracePt t="64566" x="9197975" y="2816225"/>
          <p14:tracePt t="64576" x="9197975" y="2851150"/>
          <p14:tracePt t="64588" x="9197975" y="2894013"/>
          <p14:tracePt t="64593" x="9197975" y="2944813"/>
          <p14:tracePt t="64605" x="9197975" y="2979738"/>
          <p14:tracePt t="64616" x="9197975" y="3030538"/>
          <p14:tracePt t="64620" x="9175750" y="3079750"/>
          <p14:tracePt t="64625" x="9140825" y="3128963"/>
          <p14:tracePt t="64637" x="9097963" y="3179763"/>
          <p14:tracePt t="64646" x="9047163" y="3228975"/>
          <p14:tracePt t="64650" x="8990013" y="3279775"/>
          <p14:tracePt t="64657" x="8940800" y="3314700"/>
          <p14:tracePt t="64669" x="8863013" y="3365500"/>
          <p14:tracePt t="64678" x="8783638" y="3394075"/>
          <p14:tracePt t="64682" x="8662988" y="3457575"/>
          <p14:tracePt t="64695" x="8462963" y="3506788"/>
          <p14:tracePt t="64707" x="8362950" y="3514725"/>
          <p14:tracePt t="64716" x="8248650" y="3529013"/>
          <p14:tracePt t="64720" x="8121650" y="3543300"/>
          <p14:tracePt t="64735" x="7999413" y="3543300"/>
          <p14:tracePt t="64739" x="7850188" y="3543300"/>
          <p14:tracePt t="64752" x="7707313" y="3543300"/>
          <p14:tracePt t="64756" x="7572375" y="3543300"/>
          <p14:tracePt t="64766" x="7507288" y="3543300"/>
          <p14:tracePt t="64771" x="7386638" y="3514725"/>
          <p14:tracePt t="64783" x="7258050" y="3492500"/>
          <p14:tracePt t="64790" x="7158038" y="3478213"/>
          <p14:tracePt t="64794" x="7043738" y="3443288"/>
          <p14:tracePt t="64809" x="6958013" y="3400425"/>
          <p14:tracePt t="64813" x="6888163" y="3365500"/>
          <p14:tracePt t="64816" x="6808788" y="3328988"/>
          <p14:tracePt t="64829" x="6759575" y="3294063"/>
          <p14:tracePt t="64832" x="6694488" y="3243263"/>
          <p14:tracePt t="64847" x="6659563" y="3200400"/>
          <p14:tracePt t="64851" x="6608763" y="3165475"/>
          <p14:tracePt t="64862" x="6573838" y="3114675"/>
          <p14:tracePt t="64870" x="6559550" y="3100388"/>
          <p14:tracePt t="64876" x="6530975" y="3065463"/>
          <p14:tracePt t="64886" x="6523038" y="3030538"/>
          <p14:tracePt t="64893" x="6508750" y="3001963"/>
          <p14:tracePt t="64897" x="6496050" y="2965450"/>
          <p14:tracePt t="64913" x="6481763" y="2951163"/>
          <p14:tracePt t="64916" x="6481763" y="2930525"/>
          <p14:tracePt t="64926" x="6481763" y="2901950"/>
          <p14:tracePt t="64930" x="6481763" y="2865438"/>
          <p14:tracePt t="64943" x="6496050" y="2836863"/>
          <p14:tracePt t="64947" x="6545263" y="2779713"/>
          <p14:tracePt t="64955" x="6594475" y="2716213"/>
          <p14:tracePt t="64968" x="6688138" y="2638425"/>
          <p14:tracePt t="64971" x="6759575" y="2552700"/>
          <p14:tracePt t="64982" x="6859588" y="2466975"/>
          <p14:tracePt t="64996" x="7072313" y="2274888"/>
          <p14:tracePt t="65005" x="7123113" y="2238375"/>
          <p14:tracePt t="65016" x="7223125" y="2174875"/>
          <p14:tracePt t="65024" x="7386638" y="2089150"/>
          <p14:tracePt t="65028" x="7500938" y="2052638"/>
          <p14:tracePt t="65040" x="7550150" y="2052638"/>
          <p14:tracePt t="65045" x="7650163" y="2024063"/>
          <p14:tracePt t="65055" x="7735888" y="2024063"/>
          <p14:tracePt t="65073" x="7821613" y="2024063"/>
          <p14:tracePt t="65080" x="7985125" y="2038350"/>
          <p14:tracePt t="65084" x="8050213" y="2074863"/>
          <p14:tracePt t="65094" x="8121650" y="2103438"/>
          <p14:tracePt t="65102" x="8170863" y="2124075"/>
          <p14:tracePt t="65118" x="8285163" y="2203450"/>
          <p14:tracePt t="65123" x="8334375" y="2224088"/>
          <p14:tracePt t="65137" x="8385175" y="2266950"/>
          <p14:tracePt t="65146" x="8428038" y="2301875"/>
          <p14:tracePt t="65149" x="8462963" y="2338388"/>
          <p14:tracePt t="65161" x="8499475" y="2381250"/>
          <p14:tracePt t="65165" x="8528050" y="2416175"/>
          <p14:tracePt t="65181" x="8577263" y="2501900"/>
          <p14:tracePt t="65193" x="8597900" y="2538413"/>
          <p14:tracePt t="65197" x="8626475" y="2581275"/>
          <p14:tracePt t="65209" x="8626475" y="2601913"/>
          <p14:tracePt t="65220" x="8634413" y="2638425"/>
          <p14:tracePt t="65224" x="8648700" y="2679700"/>
          <p14:tracePt t="65228" x="8648700" y="2701925"/>
          <p14:tracePt t="65239" x="8648700" y="2730500"/>
          <p14:tracePt t="65248" x="8648700" y="2751138"/>
          <p14:tracePt t="65254" x="8648700" y="2765425"/>
          <p14:tracePt t="65263" x="8648700" y="2779713"/>
          <p14:tracePt t="65271" x="8648700" y="2787650"/>
          <p14:tracePt t="65285" x="8648700" y="2801938"/>
          <p14:tracePt t="65298" x="8648700" y="2816225"/>
          <p14:tracePt t="65302" x="8626475" y="2830513"/>
          <p14:tracePt t="65312" x="8612188" y="2836863"/>
          <p14:tracePt t="65327" x="8562975" y="2879725"/>
          <p14:tracePt t="65336" x="8528050" y="2916238"/>
          <p14:tracePt t="65345" x="8462963" y="2951163"/>
          <p14:tracePt t="65349" x="8385175" y="2979738"/>
          <p14:tracePt t="65363" x="8348663" y="3001963"/>
          <p14:tracePt t="65589" x="8348663" y="2994025"/>
          <p14:tracePt t="65597" x="8348663" y="2979738"/>
          <p14:tracePt t="65606" x="8348663" y="2965450"/>
          <p14:tracePt t="65615" x="8334375" y="2951163"/>
          <p14:tracePt t="65631" x="8334375" y="2944813"/>
          <p14:tracePt t="65648" x="8334375" y="2930525"/>
          <p14:tracePt t="65664" x="8334375" y="2916238"/>
          <p14:tracePt t="65680" x="8334375" y="2901950"/>
          <p14:tracePt t="65698" x="8334375" y="2894013"/>
          <p14:tracePt t="65706" x="8362950" y="2879725"/>
          <p14:tracePt t="65716" x="8385175" y="2851150"/>
          <p14:tracePt t="65724" x="8413750" y="2836863"/>
          <p14:tracePt t="65733" x="8434388" y="2830513"/>
          <p14:tracePt t="65737" x="8477250" y="2830513"/>
          <p14:tracePt t="65750" x="8513763" y="2816225"/>
          <p14:tracePt t="65753" x="8548688" y="2816225"/>
          <p14:tracePt t="65764" x="8583613" y="2816225"/>
          <p14:tracePt t="65768" x="8626475" y="2816225"/>
          <p14:tracePt t="65776" x="8662988" y="2816225"/>
          <p14:tracePt t="65786" x="8712200" y="2816225"/>
          <p14:tracePt t="65794" x="8763000" y="2816225"/>
          <p14:tracePt t="65802" x="8797925" y="2816225"/>
          <p14:tracePt t="65814" x="8834438" y="2836863"/>
          <p14:tracePt t="65818" x="8877300" y="2851150"/>
          <p14:tracePt t="65826" x="8912225" y="2865438"/>
          <p14:tracePt t="65850" x="8947150" y="2894013"/>
          <p14:tracePt t="65855" x="9012238" y="2944813"/>
          <p14:tracePt t="65859" x="9040813" y="2965450"/>
          <p14:tracePt t="65869" x="9061450" y="3001963"/>
          <p14:tracePt t="65873" x="9090025" y="3044825"/>
          <p14:tracePt t="65885" x="9112250" y="3079750"/>
          <p14:tracePt t="65889" x="9126538" y="3114675"/>
          <p14:tracePt t="65900" x="9140825" y="3151188"/>
          <p14:tracePt t="65904" x="9147175" y="3200400"/>
          <p14:tracePt t="65915" x="9147175" y="3214688"/>
          <p14:tracePt t="65928" x="9161463" y="3251200"/>
          <p14:tracePt t="65932" x="9175750" y="3294063"/>
          <p14:tracePt t="65942" x="9175750" y="3328988"/>
          <p14:tracePt t="65946" x="9175750" y="3351213"/>
          <p14:tracePt t="65964" x="9175750" y="3394075"/>
          <p14:tracePt t="65971" x="9175750" y="3429000"/>
          <p14:tracePt t="65981" x="9147175" y="3457575"/>
          <p14:tracePt t="65989" x="9112250" y="3478213"/>
          <p14:tracePt t="66005" x="8975725" y="3578225"/>
          <p14:tracePt t="66010" x="8891588" y="3629025"/>
          <p14:tracePt t="66022" x="8783638" y="3663950"/>
          <p14:tracePt t="66032" x="8677275" y="3714750"/>
          <p14:tracePt t="66036" x="8548688" y="3757613"/>
          <p14:tracePt t="66048" x="8399463" y="3792538"/>
          <p14:tracePt t="66055" x="8234363" y="3813175"/>
          <p14:tracePt t="66059" x="8064500" y="3827463"/>
          <p14:tracePt t="66072" x="7885113" y="3841750"/>
          <p14:tracePt t="66078" x="7707313" y="3841750"/>
          <p14:tracePt t="66083" x="7521575" y="3841750"/>
          <p14:tracePt t="66094" x="7350125" y="3792538"/>
          <p14:tracePt t="66102" x="7172325" y="3743325"/>
          <p14:tracePt t="66112" x="7023100" y="3663950"/>
          <p14:tracePt t="66117" x="6873875" y="3578225"/>
          <p14:tracePt t="66128" x="6773863" y="3514725"/>
          <p14:tracePt t="66132" x="6723063" y="3463925"/>
          <p14:tracePt t="66142" x="6630988" y="3379788"/>
          <p14:tracePt t="66147" x="6573838" y="3294063"/>
          <p14:tracePt t="66160" x="6545263" y="3214688"/>
          <p14:tracePt t="66164" x="6508750" y="3128963"/>
          <p14:tracePt t="66176" x="6496050" y="3065463"/>
          <p14:tracePt t="66180" x="6481763" y="3001963"/>
          <p14:tracePt t="66187" x="6481763" y="2951163"/>
          <p14:tracePt t="66198" x="6481763" y="2901950"/>
          <p14:tracePt t="66210" x="6508750" y="2830513"/>
          <p14:tracePt t="66214" x="6559550" y="2765425"/>
          <p14:tracePt t="66222" x="6645275" y="2716213"/>
          <p14:tracePt t="66232" x="6737350" y="2652713"/>
          <p14:tracePt t="66241" x="6873875" y="2587625"/>
          <p14:tracePt t="66245" x="7037388" y="2530475"/>
          <p14:tracePt t="66256" x="7208838" y="2452688"/>
          <p14:tracePt t="66261" x="7386638" y="2401888"/>
          <p14:tracePt t="66273" x="7607300" y="2366963"/>
          <p14:tracePt t="66286" x="7821613" y="2338388"/>
          <p14:tracePt t="66290" x="8035925" y="2316163"/>
          <p14:tracePt t="66294" x="8262938" y="2316163"/>
          <p14:tracePt t="66303" x="8485188" y="2316163"/>
          <p14:tracePt t="66310" x="8697913" y="2316163"/>
          <p14:tracePt t="66320" x="8897938" y="2330450"/>
          <p14:tracePt t="66323" x="9075738" y="2381250"/>
          <p14:tracePt t="66335" x="9261475" y="2438400"/>
          <p14:tracePt t="66346" x="9410700" y="2501900"/>
          <p14:tracePt t="66350" x="9575800" y="2587625"/>
          <p14:tracePt t="66361" x="9725025" y="2679700"/>
          <p14:tracePt t="66369" x="9859963" y="2765425"/>
          <p14:tracePt t="66372" x="9988550" y="2851150"/>
          <p14:tracePt t="66384" x="10025063" y="2894013"/>
          <p14:tracePt t="66393" x="10125075" y="2965450"/>
          <p14:tracePt t="66397" x="10188575" y="3044825"/>
          <p14:tracePt t="66409" x="10252075" y="3100388"/>
          <p14:tracePt t="66418" x="10288588" y="3151188"/>
          <p14:tracePt t="66422" x="10302875" y="3179763"/>
          <p14:tracePt t="66430" x="10323513" y="3214688"/>
          <p14:tracePt t="66443" x="10352088" y="3251200"/>
          <p14:tracePt t="66447" x="10366375" y="3279775"/>
          <p14:tracePt t="66466" x="10366375" y="3300413"/>
          <p14:tracePt t="66470" x="10374313" y="3328988"/>
          <p14:tracePt t="66488" x="10388600" y="3328988"/>
          <p14:tracePt t="66549" x="10402888" y="3328988"/>
          <p14:tracePt t="66669" x="10388600" y="3328988"/>
          <p14:tracePt t="66679" x="10374313" y="3328988"/>
          <p14:tracePt t="66688" x="10366375" y="3328988"/>
          <p14:tracePt t="66697" x="10352088" y="3328988"/>
          <p14:tracePt t="66705" x="10337800" y="3328988"/>
          <p14:tracePt t="66715" x="10323513" y="3328988"/>
          <p14:tracePt t="66722" x="10317163" y="3328988"/>
          <p14:tracePt t="66732" x="10302875" y="3328988"/>
          <p14:tracePt t="66736" x="10288588" y="3328988"/>
          <p14:tracePt t="66748" x="10274300" y="3328988"/>
          <p14:tracePt t="66761" x="10266363" y="3328988"/>
          <p14:tracePt t="66770" x="10266363" y="3314700"/>
          <p14:tracePt t="66786" x="10266363" y="3300413"/>
          <p14:tracePt t="66797" x="10266363" y="3294063"/>
          <p14:tracePt t="66811" x="10266363" y="3279775"/>
          <p14:tracePt t="66819" x="10266363" y="3265488"/>
          <p14:tracePt t="66848" x="10266363" y="3251200"/>
          <p14:tracePt t="66879" x="10266363" y="3243263"/>
          <p14:tracePt t="66919" x="10266363" y="3228975"/>
          <p14:tracePt t="66999" x="10252075" y="3228975"/>
          <p14:tracePt t="67028" x="10237788" y="3228975"/>
          <p14:tracePt t="67032" x="10223500" y="3228975"/>
          <p14:tracePt t="67051" x="10217150" y="3228975"/>
          <p14:tracePt t="67065" x="10202863" y="3228975"/>
          <p14:tracePt t="67073" x="10188575" y="3228975"/>
          <p14:tracePt t="67087" x="10166350" y="3214688"/>
          <p14:tracePt t="67093" x="10153650" y="3214688"/>
          <p14:tracePt t="67099" x="10125075" y="3200400"/>
          <p14:tracePt t="67109" x="10102850" y="3200400"/>
          <p14:tracePt t="67113" x="10074275" y="3194050"/>
          <p14:tracePt t="67122" x="10039350" y="3179763"/>
          <p14:tracePt t="67134" x="10002838" y="3151188"/>
          <p14:tracePt t="67139" x="9959975" y="3143250"/>
          <p14:tracePt t="67149" x="9910763" y="3100388"/>
          <p14:tracePt t="67156" x="9874250" y="3079750"/>
          <p14:tracePt t="67166" x="9810750" y="3044825"/>
          <p14:tracePt t="67170" x="9759950" y="3001963"/>
          <p14:tracePt t="67181" x="9690100" y="2951163"/>
          <p14:tracePt t="67189" x="9625013" y="2901950"/>
          <p14:tracePt t="67199" x="9561513" y="2836863"/>
          <p14:tracePt t="67203" x="9510713" y="2787650"/>
          <p14:tracePt t="67214" x="9439275" y="2736850"/>
          <p14:tracePt t="67231" x="9347200" y="2630488"/>
          <p14:tracePt t="67237" x="9297988" y="2566988"/>
          <p14:tracePt t="67247" x="9261475" y="2530475"/>
          <p14:tracePt t="67259" x="9240838" y="2466975"/>
          <p14:tracePt t="67263" x="9197975" y="2401888"/>
          <p14:tracePt t="67267" x="9190038" y="2352675"/>
          <p14:tracePt t="67281" x="9175750" y="2301875"/>
          <p14:tracePt t="67288" x="9161463" y="2238375"/>
          <p14:tracePt t="67293" x="9147175" y="2203450"/>
          <p14:tracePt t="67305" x="9147175" y="2152650"/>
          <p14:tracePt t="67310" x="9147175" y="2089150"/>
          <p14:tracePt t="67316" x="9147175" y="2052638"/>
          <p14:tracePt t="67328" x="9147175" y="2003425"/>
          <p14:tracePt t="67332" x="9147175" y="1952625"/>
          <p14:tracePt t="67339" x="9147175" y="1917700"/>
          <p14:tracePt t="67351" x="9147175" y="1868488"/>
          <p14:tracePt t="67360" x="9147175" y="1839913"/>
          <p14:tracePt t="67364" x="9147175" y="1803400"/>
          <p14:tracePt t="67376" x="9147175" y="1768475"/>
          <p14:tracePt t="67385" x="9161463" y="1725613"/>
          <p14:tracePt t="67389" x="9175750" y="1703388"/>
          <p14:tracePt t="67405" x="9190038" y="1674813"/>
          <p14:tracePt t="67410" x="9197975" y="1654175"/>
          <p14:tracePt t="67413" x="9226550" y="1625600"/>
          <p14:tracePt t="67428" x="9275763" y="1574800"/>
          <p14:tracePt t="67438" x="9297988" y="1554163"/>
          <p14:tracePt t="67457" x="9396413" y="1504950"/>
          <p14:tracePt t="67465" x="9453563" y="1476375"/>
          <p14:tracePt t="67469" x="9510713" y="1454150"/>
          <p14:tracePt t="67482" x="9575800" y="1425575"/>
          <p14:tracePt t="67486" x="9653588" y="1404938"/>
          <p14:tracePt t="67498" x="9710738" y="1376363"/>
          <p14:tracePt t="67503" x="9788525" y="1362075"/>
          <p14:tracePt t="67511" x="9853613" y="1339850"/>
          <p14:tracePt t="67521" x="9925050" y="1339850"/>
          <p14:tracePt t="67526" x="9988550" y="1325563"/>
          <p14:tracePt t="67537" x="10053638" y="1325563"/>
          <p14:tracePt t="67546" x="10117138" y="1325563"/>
          <p14:tracePt t="67550" x="10174288" y="1325563"/>
          <p14:tracePt t="67561" x="10237788" y="1325563"/>
          <p14:tracePt t="67568" x="10288588" y="1325563"/>
          <p14:tracePt t="67577" x="10352088" y="1339850"/>
          <p14:tracePt t="67580" x="10402888" y="1354138"/>
          <p14:tracePt t="67593" x="10452100" y="1390650"/>
          <p14:tracePt t="67601" x="10488613" y="1411288"/>
          <p14:tracePt t="67612" x="10523538" y="1439863"/>
          <p14:tracePt t="67616" x="10566400" y="1476375"/>
          <p14:tracePt t="67628" x="10601325" y="1511300"/>
          <p14:tracePt t="67632" x="10629900" y="1560513"/>
          <p14:tracePt t="67640" x="10637838" y="1603375"/>
          <p14:tracePt t="67645" x="10666413" y="1639888"/>
          <p14:tracePt t="67658" x="10680700" y="1703388"/>
          <p14:tracePt t="67662" x="10687050" y="1754188"/>
          <p14:tracePt t="67673" x="10701338" y="1803400"/>
          <p14:tracePt t="67684" x="10715625" y="1868488"/>
          <p14:tracePt t="67697" x="10715625" y="1938338"/>
          <p14:tracePt t="67701" x="10715625" y="2003425"/>
          <p14:tracePt t="67705" x="10715625" y="2066925"/>
          <p14:tracePt t="67714" x="10715625" y="2117725"/>
          <p14:tracePt t="67718" x="10715625" y="2138363"/>
          <p14:tracePt t="67728" x="10715625" y="2189163"/>
          <p14:tracePt t="67737" x="10701338" y="2217738"/>
          <p14:tracePt t="67746" x="10687050" y="2266950"/>
          <p14:tracePt t="67750" x="10666413" y="2287588"/>
          <p14:tracePt t="67761" x="10637838" y="2330450"/>
          <p14:tracePt t="67765" x="10566400" y="2366963"/>
          <p14:tracePt t="67776" x="10517188" y="2401888"/>
          <p14:tracePt t="67788" x="10437813" y="2430463"/>
          <p14:tracePt t="67793" x="10374313" y="2452688"/>
          <p14:tracePt t="67802" x="10237788" y="2516188"/>
          <p14:tracePt t="67810" x="10125075" y="2538413"/>
          <p14:tracePt t="67813" x="10025063" y="2581275"/>
          <p14:tracePt t="67827" x="9953625" y="2587625"/>
          <p14:tracePt t="67831" x="9839325" y="2616200"/>
          <p14:tracePt t="67845" x="9725025" y="2638425"/>
          <p14:tracePt t="67849" x="9610725" y="2652713"/>
          <p14:tracePt t="67859" x="9525000" y="2652713"/>
          <p14:tracePt t="67866" x="9424988" y="2667000"/>
          <p14:tracePt t="67882" x="9240838" y="2667000"/>
          <p14:tracePt t="67890" x="9175750" y="2667000"/>
          <p14:tracePt t="67895" x="9112250" y="2667000"/>
          <p14:tracePt t="67904" x="9061450" y="2638425"/>
          <p14:tracePt t="67914" x="9012238" y="2630488"/>
          <p14:tracePt t="67933" x="8926513" y="2566988"/>
          <p14:tracePt t="67939" x="8891588" y="2538413"/>
          <p14:tracePt t="67943" x="8834438" y="2481263"/>
          <p14:tracePt t="67955" x="8797925" y="2430463"/>
          <p14:tracePt t="67976" x="8712200" y="2287588"/>
          <p14:tracePt t="67980" x="8677275" y="2217738"/>
          <p14:tracePt t="67984" x="8648700" y="2138363"/>
          <p14:tracePt t="67996" x="8626475" y="2066925"/>
          <p14:tracePt t="68005" x="8612188" y="2003425"/>
          <p14:tracePt t="68009" x="8597900" y="1924050"/>
          <p14:tracePt t="68021" x="8597900" y="1868488"/>
          <p14:tracePt t="68026" x="8597900" y="1817688"/>
          <p14:tracePt t="68038" x="8597900" y="1754188"/>
          <p14:tracePt t="68047" x="8597900" y="1703388"/>
          <p14:tracePt t="68051" x="8626475" y="1660525"/>
          <p14:tracePt t="68059" x="8662988" y="1611313"/>
          <p14:tracePt t="68064" x="8697913" y="1560513"/>
          <p14:tracePt t="68076" x="8734425" y="1525588"/>
          <p14:tracePt t="68084" x="8783638" y="1490663"/>
          <p14:tracePt t="68093" x="8848725" y="1454150"/>
          <p14:tracePt t="68097" x="8961438" y="1376363"/>
          <p14:tracePt t="68114" x="9161463" y="1311275"/>
          <p14:tracePt t="68123" x="9261475" y="1290638"/>
          <p14:tracePt t="68132" x="9390063" y="1262063"/>
          <p14:tracePt t="68140" x="9539288" y="1254125"/>
          <p14:tracePt t="68163" x="9675813" y="1254125"/>
          <p14:tracePt t="68167" x="9974263" y="1254125"/>
          <p14:tracePt t="68171" x="10125075" y="1254125"/>
          <p14:tracePt t="68193" x="10266363" y="1254125"/>
          <p14:tracePt t="68197" x="10517188" y="1311275"/>
          <p14:tracePt t="68201" x="10580688" y="1325563"/>
          <p14:tracePt t="68211" x="10680700" y="1362075"/>
          <p14:tracePt t="68219" x="10766425" y="1404938"/>
          <p14:tracePt t="68231" x="10852150" y="1454150"/>
          <p14:tracePt t="68235" x="10915650" y="1504950"/>
          <p14:tracePt t="68247" x="10979150" y="1539875"/>
          <p14:tracePt t="68250" x="11015663" y="1574800"/>
          <p14:tracePt t="68261" x="11064875" y="1611313"/>
          <p14:tracePt t="68272" x="11101388" y="1660525"/>
          <p14:tracePt t="68278" x="11129963" y="1703388"/>
          <p14:tracePt t="68282" x="11150600" y="1754188"/>
          <p14:tracePt t="68300" x="11193463" y="1868488"/>
          <p14:tracePt t="68310" x="11201400" y="1924050"/>
          <p14:tracePt t="68317" x="11229975" y="2052638"/>
          <p14:tracePt t="68332" x="11229975" y="2138363"/>
          <p14:tracePt t="68336" x="11244263" y="2224088"/>
          <p14:tracePt t="68340" x="11244263" y="2338388"/>
          <p14:tracePt t="68350" x="11244263" y="2466975"/>
          <p14:tracePt t="68363" x="11244263" y="2630488"/>
          <p14:tracePt t="68373" x="11244263" y="2716213"/>
          <p14:tracePt t="68384" x="11229975" y="2751138"/>
          <p14:tracePt t="68388" x="11201400" y="2816225"/>
          <p14:tracePt t="68399" x="11193463" y="2851150"/>
          <p14:tracePt t="68404" x="11179175" y="2894013"/>
          <p14:tracePt t="68416" x="11164888" y="2916238"/>
          <p14:tracePt t="68420" x="11150600" y="2944813"/>
          <p14:tracePt t="68433" x="11144250" y="2944813"/>
          <p14:tracePt t="68437" x="11129963" y="2951163"/>
          <p14:tracePt t="68449" x="11101388" y="2965450"/>
          <p14:tracePt t="68453" x="11064875" y="2965450"/>
          <p14:tracePt t="68463" x="11029950" y="2965450"/>
          <p14:tracePt t="68468" x="10987088" y="2965450"/>
          <p14:tracePt t="68483" x="10866438" y="2965450"/>
          <p14:tracePt t="68497" x="10787063" y="2965450"/>
          <p14:tracePt t="68501" x="10715625" y="2965450"/>
          <p14:tracePt t="68511" x="10637838" y="2965450"/>
          <p14:tracePt t="68527" x="10466388" y="2965450"/>
          <p14:tracePt t="68531" x="10317163" y="2965450"/>
          <p14:tracePt t="68543" x="10266363" y="2965450"/>
          <p14:tracePt t="68555" x="10174288" y="2965450"/>
          <p14:tracePt t="68559" x="10074275" y="2965450"/>
          <p14:tracePt t="68563" x="10002838" y="2965450"/>
          <p14:tracePt t="68573" x="9925050" y="2965450"/>
          <p14:tracePt t="68583" x="9839325" y="2951163"/>
          <p14:tracePt t="68587" x="9753600" y="2944813"/>
          <p14:tracePt t="68598" x="9675813" y="2930525"/>
          <p14:tracePt t="68606" x="9604375" y="2901950"/>
          <p14:tracePt t="68621" x="9539288" y="2879725"/>
          <p14:tracePt t="68626" x="9461500" y="2836863"/>
          <p14:tracePt t="68630" x="9396413" y="2801938"/>
          <p14:tracePt t="68637" x="9326563" y="2765425"/>
          <p14:tracePt t="68647" x="9261475" y="2730500"/>
          <p14:tracePt t="68661" x="9190038" y="2679700"/>
          <p14:tracePt t="68665" x="9126538" y="2630488"/>
          <p14:tracePt t="68669" x="9061450" y="2581275"/>
          <p14:tracePt t="68680" x="8997950" y="2530475"/>
          <p14:tracePt t="68686" x="8947150" y="2481263"/>
          <p14:tracePt t="68702" x="8897938" y="2416175"/>
          <p14:tracePt t="68706" x="8848725" y="2366963"/>
          <p14:tracePt t="68710" x="8812213" y="2316163"/>
          <p14:tracePt t="68723" x="8777288" y="2266950"/>
          <p14:tracePt t="68730" x="8734425" y="2217738"/>
          <p14:tracePt t="68734" x="8712200" y="2166938"/>
          <p14:tracePt t="68745" x="8683625" y="2117725"/>
          <p14:tracePt t="68753" x="8662988" y="2066925"/>
          <p14:tracePt t="68760" x="8648700" y="2017713"/>
          <p14:tracePt t="68771" x="8634413" y="1966913"/>
          <p14:tracePt t="68775" x="8626475" y="1903413"/>
          <p14:tracePt t="68789" x="8612188" y="1839913"/>
          <p14:tracePt t="68793" x="8612188" y="1774825"/>
          <p14:tracePt t="68801" x="8612188" y="1717675"/>
          <p14:tracePt t="68816" x="8612188" y="1603375"/>
          <p14:tracePt t="68825" x="8626475" y="1539875"/>
          <p14:tracePt t="68833" x="8648700" y="1476375"/>
          <p14:tracePt t="68840" x="8677275" y="1404938"/>
          <p14:tracePt t="68853" x="8726488" y="1339850"/>
          <p14:tracePt t="68857" x="8763000" y="1276350"/>
          <p14:tracePt t="68867" x="8797925" y="1211263"/>
          <p14:tracePt t="68871" x="8848725" y="1162050"/>
          <p14:tracePt t="68892" x="8897938" y="1098550"/>
          <p14:tracePt t="68897" x="9012238" y="1012825"/>
          <p14:tracePt t="68910" x="9061450" y="976313"/>
          <p14:tracePt t="68914" x="9126538" y="947738"/>
          <p14:tracePt t="68926" x="9240838" y="898525"/>
          <p14:tracePt t="68939" x="9312275" y="890588"/>
          <p14:tracePt t="68943" x="9390063" y="862013"/>
          <p14:tracePt t="68961" x="9553575" y="862013"/>
          <p14:tracePt t="68970" x="9625013" y="862013"/>
          <p14:tracePt t="68977" x="9710738" y="862013"/>
          <p14:tracePt t="68988" x="9802813" y="862013"/>
          <p14:tracePt t="68993" x="9888538" y="862013"/>
          <p14:tracePt t="69000" x="9959975" y="890588"/>
          <p14:tracePt t="69007" x="10053638" y="912813"/>
          <p14:tracePt t="69019" x="10125075" y="947738"/>
          <p14:tracePt t="69022" x="10202863" y="976313"/>
          <p14:tracePt t="69037" x="10288588" y="1012825"/>
          <p14:tracePt t="69043" x="10352088" y="1047750"/>
          <p14:tracePt t="69047" x="10417175" y="1098550"/>
          <p14:tracePt t="69059" x="10474325" y="1141413"/>
          <p14:tracePt t="69076" x="10523538" y="1176338"/>
          <p14:tracePt t="69080" x="10566400" y="1211263"/>
          <p14:tracePt t="69084" x="10615613" y="1254125"/>
          <p14:tracePt t="69087" x="10652125" y="1311275"/>
          <p14:tracePt t="69100" x="10687050" y="1362075"/>
          <p14:tracePt t="69110" x="10729913" y="1404938"/>
          <p14:tracePt t="69117" x="10752138" y="1462088"/>
          <p14:tracePt t="69120" x="10780713" y="1511300"/>
          <p14:tracePt t="69131" x="10801350" y="1574800"/>
          <p14:tracePt t="69143" x="10829925" y="1639888"/>
          <p14:tracePt t="69147" x="10837863" y="1703388"/>
          <p14:tracePt t="69156" x="10852150" y="1768475"/>
          <p14:tracePt t="69168" x="10852150" y="1839913"/>
          <p14:tracePt t="69172" x="10866438" y="1903413"/>
          <p14:tracePt t="69182" x="10866438" y="1974850"/>
          <p14:tracePt t="69186" x="10866438" y="2052638"/>
          <p14:tracePt t="69197" x="10866438" y="2117725"/>
          <p14:tracePt t="69201" x="10866438" y="2174875"/>
          <p14:tracePt t="69216" x="10866438" y="2238375"/>
          <p14:tracePt t="69222" x="10866438" y="2287588"/>
          <p14:tracePt t="69226" x="10852150" y="2330450"/>
          <p14:tracePt t="69236" x="10837863" y="2366963"/>
          <p14:tracePt t="69244" x="10829925" y="2401888"/>
          <p14:tracePt t="69251" x="10815638" y="2438400"/>
          <p14:tracePt t="69265" x="10787063" y="2501900"/>
          <p14:tracePt t="69276" x="10780713" y="2530475"/>
          <p14:tracePt t="69283" x="10752138" y="2552700"/>
          <p14:tracePt t="69294" x="10729913" y="2581275"/>
          <p14:tracePt t="69299" x="10701338" y="2601913"/>
          <p14:tracePt t="69312" x="10680700" y="2630488"/>
          <p14:tracePt t="69316" x="10637838" y="2652713"/>
          <p14:tracePt t="69322" x="10601325" y="2679700"/>
          <p14:tracePt t="69334" x="10566400" y="2701925"/>
          <p14:tracePt t="69338" x="10502900" y="2736850"/>
          <p14:tracePt t="69350" x="10452100" y="2765425"/>
          <p14:tracePt t="69354" x="10388600" y="2787650"/>
          <p14:tracePt t="69367" x="10317163" y="2830513"/>
          <p14:tracePt t="69371" x="10252075" y="2851150"/>
          <p14:tracePt t="69383" x="10174288" y="2879725"/>
          <p14:tracePt t="69393" x="10088563" y="2901950"/>
          <p14:tracePt t="69397" x="10017125" y="2930525"/>
          <p14:tracePt t="69401" x="9925050" y="2951163"/>
          <p14:tracePt t="69413" x="9825038" y="2979738"/>
          <p14:tracePt t="69417" x="9739313" y="3001963"/>
          <p14:tracePt t="69434" x="9561513" y="3044825"/>
          <p14:tracePt t="69446" x="9490075" y="3044825"/>
          <p14:tracePt t="69454" x="9410700" y="3065463"/>
          <p14:tracePt t="69461" x="9326563" y="3065463"/>
          <p14:tracePt t="69470" x="9247188" y="3065463"/>
          <p14:tracePt t="69482" x="9190038" y="3065463"/>
          <p14:tracePt t="69486" x="9126538" y="3065463"/>
          <p14:tracePt t="69493" x="9061450" y="3051175"/>
          <p14:tracePt t="69501" x="9012238" y="3044825"/>
          <p14:tracePt t="69523" x="8848725" y="2944813"/>
          <p14:tracePt t="69535" x="8812213" y="2901950"/>
          <p14:tracePt t="69543" x="8777288" y="2865438"/>
          <p14:tracePt t="69551" x="8726488" y="2830513"/>
          <p14:tracePt t="69565" x="8648700" y="2736850"/>
          <p14:tracePt t="69575" x="8612188" y="2687638"/>
          <p14:tracePt t="69588" x="8548688" y="2601913"/>
          <p14:tracePt t="69596" x="8528050" y="2538413"/>
          <p14:tracePt t="69604" x="8499475" y="2487613"/>
          <p14:tracePt t="69617" x="8485188" y="2430463"/>
          <p14:tracePt t="69621" x="8462963" y="2366963"/>
          <p14:tracePt t="69633" x="8448675" y="2287588"/>
          <p14:tracePt t="69637" x="8434388" y="2224088"/>
          <p14:tracePt t="69648" x="8434388" y="2166938"/>
          <p14:tracePt t="69652" x="8434388" y="2103438"/>
          <p14:tracePt t="69662" x="8434388" y="2038350"/>
          <p14:tracePt t="69676" x="8434388" y="1974850"/>
          <p14:tracePt t="69682" x="8434388" y="1924050"/>
          <p14:tracePt t="69685" x="8434388" y="1868488"/>
          <p14:tracePt t="69699" x="8434388" y="1789113"/>
          <p14:tracePt t="69705" x="8462963" y="1739900"/>
          <p14:tracePt t="69709" x="8499475" y="1674813"/>
          <p14:tracePt t="69721" x="8548688" y="1603375"/>
          <p14:tracePt t="69726" x="8634413" y="1490663"/>
          <p14:tracePt t="69735" x="8677275" y="1454150"/>
          <p14:tracePt t="69747" x="8748713" y="1390650"/>
          <p14:tracePt t="69752" x="8834438" y="1325563"/>
          <p14:tracePt t="69757" x="8961438" y="1239838"/>
          <p14:tracePt t="69765" x="9012238" y="1211263"/>
          <p14:tracePt t="69778" x="9097963" y="1162050"/>
          <p14:tracePt t="69782" x="9261475" y="1112838"/>
          <p14:tracePt t="69793" x="9361488" y="1076325"/>
          <p14:tracePt t="69800" x="9490075" y="1062038"/>
          <p14:tracePt t="69814" x="9739313" y="1047750"/>
          <p14:tracePt t="69826" x="9802813" y="1047750"/>
          <p14:tracePt t="69830" x="9925050" y="1047750"/>
          <p14:tracePt t="69840" x="10125075" y="1047750"/>
          <p14:tracePt t="69855" x="10366375" y="1098550"/>
          <p14:tracePt t="69866" x="10423525" y="1127125"/>
          <p14:tracePt t="69874" x="10537825" y="1176338"/>
          <p14:tracePt t="69889" x="10629900" y="1225550"/>
          <p14:tracePt t="69894" x="10715625" y="1276350"/>
          <p14:tracePt t="69898" x="10801350" y="1339850"/>
          <p14:tracePt t="69902" x="10880725" y="1390650"/>
          <p14:tracePt t="69915" x="10952163" y="1439863"/>
          <p14:tracePt t="69929" x="11064875" y="1560513"/>
          <p14:tracePt t="69940" x="11115675" y="1611313"/>
          <p14:tracePt t="69944" x="11150600" y="1674813"/>
          <p14:tracePt t="69953" x="11179175" y="1739900"/>
          <p14:tracePt t="69959" x="11201400" y="1803400"/>
          <p14:tracePt t="69969" x="11229975" y="1868488"/>
          <p14:tracePt t="69978" x="11244263" y="1924050"/>
          <p14:tracePt t="69988" x="11250613" y="1989138"/>
          <p14:tracePt t="69993" x="11250613" y="2052638"/>
          <p14:tracePt t="70001" x="11250613" y="2117725"/>
          <p14:tracePt t="70010" x="11250613" y="2189163"/>
          <p14:tracePt t="70025" x="11244263" y="2301875"/>
          <p14:tracePt t="70034" x="11229975" y="2352675"/>
          <p14:tracePt t="70043" x="11201400" y="2387600"/>
          <p14:tracePt t="70051" x="11179175" y="2430463"/>
          <p14:tracePt t="70061" x="11150600" y="2466975"/>
          <p14:tracePt t="70065" x="11101388" y="2501900"/>
          <p14:tracePt t="70075" x="11064875" y="2538413"/>
          <p14:tracePt t="70082" x="11015663" y="2566988"/>
          <p14:tracePt t="70086" x="10929938" y="2616200"/>
          <p14:tracePt t="70098" x="10852150" y="2638425"/>
          <p14:tracePt t="70102" x="10752138" y="2679700"/>
          <p14:tracePt t="70112" x="10629900" y="2701925"/>
          <p14:tracePt t="70119" x="10488613" y="2730500"/>
          <p14:tracePt t="70131" x="10323513" y="2765425"/>
          <p14:tracePt t="70139" x="10139363" y="2779713"/>
          <p14:tracePt t="70146" x="9959975" y="2787650"/>
          <p14:tracePt t="70150" x="9802813" y="2801938"/>
          <p14:tracePt t="70165" x="9610725" y="2801938"/>
          <p14:tracePt t="70169" x="9439275" y="2801938"/>
          <p14:tracePt t="70178" x="9275763" y="2801938"/>
          <p14:tracePt t="70187" x="9197975" y="2801938"/>
          <p14:tracePt t="70193" x="9061450" y="2779713"/>
          <p14:tracePt t="70205" x="8940800" y="2736850"/>
          <p14:tracePt t="70209" x="8826500" y="2687638"/>
          <p14:tracePt t="70220" x="8734425" y="2638425"/>
          <p14:tracePt t="70226" x="8648700" y="2587625"/>
          <p14:tracePt t="70238" x="8583613" y="2530475"/>
          <p14:tracePt t="70251" x="8528050" y="2481263"/>
          <p14:tracePt t="70255" x="8477250" y="2416175"/>
          <p14:tracePt t="70258" x="8434388" y="2352675"/>
          <p14:tracePt t="70271" x="8399463" y="2274888"/>
          <p14:tracePt t="70277" x="8385175" y="2217738"/>
          <p14:tracePt t="70287" x="8362950" y="2166938"/>
          <p14:tracePt t="70292" x="8362950" y="2103438"/>
          <p14:tracePt t="70296" x="8362950" y="2052638"/>
          <p14:tracePt t="70307" x="8362950" y="2024063"/>
          <p14:tracePt t="70316" x="8362950" y="1938338"/>
          <p14:tracePt t="70326" x="8362950" y="1889125"/>
          <p14:tracePt t="70334" x="8362950" y="1854200"/>
          <p14:tracePt t="70338" x="8399463" y="1817688"/>
          <p14:tracePt t="70348" x="8434388" y="1774825"/>
          <p14:tracePt t="70352" x="8477250" y="1725613"/>
          <p14:tracePt t="70363" x="8534400" y="1689100"/>
          <p14:tracePt t="70372" x="8597900" y="1654175"/>
          <p14:tracePt t="70386" x="8748713" y="1574800"/>
          <p14:tracePt t="70396" x="8897938" y="1525588"/>
          <p14:tracePt t="70405" x="8947150" y="1511300"/>
          <p14:tracePt t="70409" x="9040813" y="1504950"/>
          <p14:tracePt t="70421" x="9126538" y="1490663"/>
          <p14:tracePt t="70439" x="9326563" y="1476375"/>
          <p14:tracePt t="70443" x="9410700" y="1476375"/>
          <p14:tracePt t="70454" x="9490075" y="1476375"/>
          <p14:tracePt t="70460" x="9575800" y="1476375"/>
          <p14:tracePt t="70470" x="9653588" y="1490663"/>
          <p14:tracePt t="70483" x="9725025" y="1511300"/>
          <p14:tracePt t="70487" x="9788525" y="1554163"/>
          <p14:tracePt t="70492" x="9853613" y="1589088"/>
          <p14:tracePt t="70502" x="9925050" y="1611313"/>
          <p14:tracePt t="70510" x="9988550" y="1660525"/>
          <p14:tracePt t="70525" x="10117138" y="1754188"/>
          <p14:tracePt t="70536" x="10174288" y="1803400"/>
          <p14:tracePt t="70540" x="10217150" y="1854200"/>
          <p14:tracePt t="70547" x="10252075" y="1889125"/>
          <p14:tracePt t="70560" x="10288588" y="1938338"/>
          <p14:tracePt t="70564" x="10323513" y="1989138"/>
          <p14:tracePt t="70578" x="10374313" y="2074863"/>
          <p14:tracePt t="70589" x="10388600" y="2124075"/>
          <p14:tracePt t="70597" x="10402888" y="2166938"/>
          <p14:tracePt t="70607" x="10417175" y="2203450"/>
          <p14:tracePt t="70616" x="10417175" y="2266950"/>
          <p14:tracePt t="70620" x="10423525" y="2301875"/>
          <p14:tracePt t="70629" x="10423525" y="2352675"/>
          <p14:tracePt t="70639" x="10423525" y="2401888"/>
          <p14:tracePt t="70647" x="10423525" y="2452688"/>
          <p14:tracePt t="70659" x="10423525" y="2501900"/>
          <p14:tracePt t="70664" x="10417175" y="2552700"/>
          <p14:tracePt t="70671" x="10388600" y="2587625"/>
          <p14:tracePt t="70676" x="10366375" y="2638425"/>
          <p14:tracePt t="70688" x="10337800" y="2687638"/>
          <p14:tracePt t="70699" x="10288588" y="2730500"/>
          <p14:tracePt t="70703" x="10252075" y="2779713"/>
          <p14:tracePt t="70714" x="10188575" y="2816225"/>
          <p14:tracePt t="70719" x="10088563" y="2894013"/>
          <p14:tracePt t="70728" x="10039350" y="2901950"/>
          <p14:tracePt t="70732" x="9902825" y="2951163"/>
          <p14:tracePt t="70744" x="9802813" y="2979738"/>
          <p14:tracePt t="70748" x="9675813" y="3001963"/>
          <p14:tracePt t="70759" x="9553575" y="3016250"/>
          <p14:tracePt t="70767" x="9490075" y="3016250"/>
          <p14:tracePt t="70775" x="9297988" y="3016250"/>
          <p14:tracePt t="70780" x="9161463" y="3016250"/>
          <p14:tracePt t="70789" x="9040813" y="2994025"/>
          <p14:tracePt t="70804" x="8891588" y="2930525"/>
          <p14:tracePt t="70816" x="8783638" y="2879725"/>
          <p14:tracePt t="70823" x="8697913" y="2816225"/>
          <p14:tracePt t="70834" x="8634413" y="2765425"/>
          <p14:tracePt t="70851" x="8577263" y="2701925"/>
          <p14:tracePt t="70855" x="8477250" y="2581275"/>
          <p14:tracePt t="70867" x="8434388" y="2501900"/>
          <p14:tracePt t="70871" x="8413750" y="2438400"/>
          <p14:tracePt t="70881" x="8385175" y="2352675"/>
          <p14:tracePt t="70885" x="8377238" y="2274888"/>
          <p14:tracePt t="70898" x="8362950" y="2138363"/>
          <p14:tracePt t="70901" x="8362950" y="2074863"/>
          <p14:tracePt t="70913" x="8362950" y="1989138"/>
          <p14:tracePt t="70919" x="8362950" y="1889125"/>
          <p14:tracePt t="70928" x="8413750" y="1725613"/>
          <p14:tracePt t="70937" x="8448675" y="1625600"/>
          <p14:tracePt t="70946" x="8485188" y="1574800"/>
          <p14:tracePt t="70951" x="8583613" y="1425575"/>
          <p14:tracePt t="70963" x="8677275" y="1354138"/>
          <p14:tracePt t="70967" x="8763000" y="1276350"/>
          <p14:tracePt t="70986" x="8997950" y="1162050"/>
          <p14:tracePt t="70990" x="9126538" y="1127125"/>
          <p14:tracePt t="71001" x="9275763" y="1090613"/>
          <p14:tracePt t="71009" x="9453563" y="1076325"/>
          <p14:tracePt t="71022" x="9610725" y="1076325"/>
          <p14:tracePt t="71026" x="9774238" y="1076325"/>
          <p14:tracePt t="71030" x="9939338" y="1076325"/>
          <p14:tracePt t="71040" x="10125075" y="1076325"/>
          <p14:tracePt t="71058" x="10337800" y="1112838"/>
          <p14:tracePt t="71061" x="10466388" y="1141413"/>
          <p14:tracePt t="71072" x="10580688" y="1176338"/>
          <p14:tracePt t="71083" x="10687050" y="1225550"/>
          <p14:tracePt t="71087" x="10780713" y="1276350"/>
          <p14:tracePt t="71099" x="10866438" y="1325563"/>
          <p14:tracePt t="71103" x="10952163" y="1376363"/>
          <p14:tracePt t="71115" x="11015663" y="1439863"/>
          <p14:tracePt t="71119" x="11079163" y="1504950"/>
          <p14:tracePt t="71131" x="11129963" y="1574800"/>
          <p14:tracePt t="71138" x="11179175" y="1660525"/>
          <p14:tracePt t="71146" x="11229975" y="1754188"/>
          <p14:tracePt t="71160" x="11264900" y="1839913"/>
          <p14:tracePt t="71164" x="11293475" y="1924050"/>
          <p14:tracePt t="71171" x="11315700" y="2017713"/>
          <p14:tracePt t="71176" x="11329988" y="2117725"/>
          <p14:tracePt t="71188" x="11344275" y="2203450"/>
          <p14:tracePt t="71192" x="11344275" y="2274888"/>
          <p14:tracePt t="71205" x="11344275" y="2352675"/>
          <p14:tracePt t="71210" x="11344275" y="2416175"/>
          <p14:tracePt t="71218" x="11329988" y="2481263"/>
          <p14:tracePt t="71228" x="11315700" y="2516188"/>
          <p14:tracePt t="71237" x="11293475" y="2566988"/>
          <p14:tracePt t="71243" x="11264900" y="2587625"/>
          <p14:tracePt t="71247" x="11229975" y="2630488"/>
          <p14:tracePt t="71260" x="11150600" y="2679700"/>
          <p14:tracePt t="71273" x="11001375" y="2736850"/>
          <p14:tracePt t="71284" x="10915650" y="2765425"/>
          <p14:tracePt t="71288" x="10815638" y="2801938"/>
          <p14:tracePt t="71299" x="10680700" y="2830513"/>
          <p14:tracePt t="71315" x="10537825" y="2851150"/>
          <p14:tracePt t="71320" x="10374313" y="2879725"/>
          <p14:tracePt t="71323" x="10217150" y="2894013"/>
          <p14:tracePt t="71333" x="10053638" y="2916238"/>
          <p14:tracePt t="71337" x="9859963" y="2916238"/>
          <p14:tracePt t="71347" x="9704388" y="2930525"/>
          <p14:tracePt t="71368" x="9525000" y="2930525"/>
          <p14:tracePt t="71372" x="9212263" y="2930525"/>
          <p14:tracePt t="71376" x="9140825" y="2916238"/>
          <p14:tracePt t="71388" x="8997950" y="2894013"/>
          <p14:tracePt t="71396" x="8877300" y="2836863"/>
          <p14:tracePt t="71414" x="8683625" y="2765425"/>
          <p14:tracePt t="71418" x="8612188" y="2730500"/>
          <p14:tracePt t="71430" x="8548688" y="2687638"/>
          <p14:tracePt t="71435" x="8499475" y="2638425"/>
          <p14:tracePt t="71452" x="8385175" y="2530475"/>
          <p14:tracePt t="71460" x="8348663" y="2452688"/>
          <p14:tracePt t="71468" x="8299450" y="2387600"/>
          <p14:tracePt t="71477" x="8270875" y="2316163"/>
          <p14:tracePt t="71481" x="8248650" y="2224088"/>
          <p14:tracePt t="71489" x="8220075" y="2124075"/>
          <p14:tracePt t="71501" x="8213725" y="2038350"/>
          <p14:tracePt t="71514" x="8213725" y="1839913"/>
          <p14:tracePt t="71521" x="8213725" y="1754188"/>
          <p14:tracePt t="71532" x="8220075" y="1660525"/>
          <p14:tracePt t="71538" x="8262938" y="1574800"/>
          <p14:tracePt t="71549" x="8313738" y="1490663"/>
          <p14:tracePt t="71553" x="8362950" y="1425575"/>
          <p14:tracePt t="71565" x="8428038" y="1354138"/>
          <p14:tracePt t="71574" x="8548688" y="1254125"/>
          <p14:tracePt t="71579" x="8634413" y="1204913"/>
          <p14:tracePt t="71593" x="8734425" y="1141413"/>
          <p14:tracePt t="71597" x="8848725" y="1090613"/>
          <p14:tracePt t="71605" x="8912225" y="1076325"/>
          <p14:tracePt t="71609" x="9097963" y="1027113"/>
          <p14:tracePt t="71626" x="9226550" y="998538"/>
          <p14:tracePt t="71633" x="9347200" y="990600"/>
          <p14:tracePt t="71640" x="9490075" y="976313"/>
          <p14:tracePt t="71644" x="9625013" y="976313"/>
          <p14:tracePt t="71656" x="9753600" y="976313"/>
          <p14:tracePt t="71661" x="9810750" y="976313"/>
          <p14:tracePt t="71671" x="10002838" y="1012825"/>
          <p14:tracePt t="71681" x="10117138" y="1047750"/>
          <p14:tracePt t="71685" x="10223500" y="1098550"/>
          <p14:tracePt t="71698" x="10274300" y="1127125"/>
          <p14:tracePt t="71702" x="10374313" y="1190625"/>
          <p14:tracePt t="71712" x="10466388" y="1254125"/>
          <p14:tracePt t="71723" x="10552113" y="1325563"/>
          <p14:tracePt t="71728" x="10629900" y="1404938"/>
          <p14:tracePt t="71732" x="10687050" y="1476375"/>
          <p14:tracePt t="71745" x="10752138" y="1554163"/>
          <p14:tracePt t="71752" x="10801350" y="1639888"/>
          <p14:tracePt t="71763" x="10880725" y="1789113"/>
          <p14:tracePt t="71776" x="10915650" y="1874838"/>
          <p14:tracePt t="71780" x="10929938" y="1966913"/>
          <p14:tracePt t="71793" x="10937875" y="2038350"/>
          <p14:tracePt t="71797" x="10952163" y="2124075"/>
          <p14:tracePt t="71806" x="10952163" y="2203450"/>
          <p14:tracePt t="71816" x="10952163" y="2274888"/>
          <p14:tracePt t="71820" x="10952163" y="2338388"/>
          <p14:tracePt t="71830" x="10937875" y="2401888"/>
          <p14:tracePt t="71845" x="10887075" y="2501900"/>
          <p14:tracePt t="71854" x="10852150" y="2538413"/>
          <p14:tracePt t="71863" x="10829925" y="2566988"/>
          <p14:tracePt t="71873" x="10780713" y="2601913"/>
          <p14:tracePt t="71877" x="10737850" y="2616200"/>
          <p14:tracePt t="71887" x="10680700" y="2638425"/>
          <p14:tracePt t="71896" x="10587038" y="2652713"/>
          <p14:tracePt t="71906" x="10502900" y="2652713"/>
          <p14:tracePt t="71918" x="10402888" y="2667000"/>
          <p14:tracePt t="71922" x="10302875" y="2667000"/>
          <p14:tracePt t="71926" x="10188575" y="2667000"/>
          <p14:tracePt t="71936" x="10067925" y="2667000"/>
          <p14:tracePt t="71943" x="9959975" y="2667000"/>
          <p14:tracePt t="71954" x="9839325" y="2667000"/>
          <p14:tracePt t="71960" x="9774238" y="2667000"/>
          <p14:tracePt t="71969" x="9661525" y="2667000"/>
          <p14:tracePt t="71977" x="9553575" y="2667000"/>
          <p14:tracePt t="71985" x="9461500" y="2652713"/>
          <p14:tracePt t="72002" x="9275763" y="2601913"/>
          <p14:tracePt t="72009" x="9197975" y="2581275"/>
          <p14:tracePt t="72013" x="9140825" y="2538413"/>
          <p14:tracePt t="72028" x="9090025" y="2501900"/>
          <p14:tracePt t="72037" x="9040813" y="2466975"/>
          <p14:tracePt t="72041" x="8997950" y="2416175"/>
          <p14:tracePt t="72045" x="8961438" y="2366963"/>
          <p14:tracePt t="72057" x="8940800" y="2330450"/>
          <p14:tracePt t="72073" x="8926513" y="2266950"/>
          <p14:tracePt t="72078" x="8912225" y="2217738"/>
          <p14:tracePt t="72082" x="8897938" y="2152650"/>
          <p14:tracePt t="72086" x="8897938" y="2089150"/>
          <p14:tracePt t="72098" x="8897938" y="2024063"/>
          <p14:tracePt t="72106" x="8897938" y="1966913"/>
          <p14:tracePt t="72119" x="8897938" y="1903413"/>
          <p14:tracePt t="72122" x="8926513" y="1854200"/>
          <p14:tracePt t="72126" x="8961438" y="1789113"/>
          <p14:tracePt t="72138" x="8997950" y="1739900"/>
          <p14:tracePt t="72145" x="9047163" y="1689100"/>
          <p14:tracePt t="72159" x="9112250" y="1639888"/>
          <p14:tracePt t="72163" x="9190038" y="1603375"/>
          <p14:tracePt t="72167" x="9261475" y="1560513"/>
          <p14:tracePt t="72180" x="9396413" y="1504950"/>
          <p14:tracePt t="72184" x="9453563" y="1490663"/>
          <p14:tracePt t="72197" x="9553575" y="1462088"/>
          <p14:tracePt t="72205" x="9653588" y="1439863"/>
          <p14:tracePt t="72210" x="9753600" y="1425575"/>
          <p14:tracePt t="72220" x="9839325" y="1425575"/>
          <p14:tracePt t="72227" x="9925050" y="1425575"/>
          <p14:tracePt t="72231" x="10017125" y="1425575"/>
          <p14:tracePt t="72243" x="10088563" y="1425575"/>
          <p14:tracePt t="72254" x="10153650" y="1425575"/>
          <p14:tracePt t="72260" x="10223500" y="1439863"/>
          <p14:tracePt t="72264" x="10274300" y="1454150"/>
          <p14:tracePt t="72277" x="10337800" y="1490663"/>
          <p14:tracePt t="72281" x="10388600" y="1525588"/>
          <p14:tracePt t="72293" x="10452100" y="1574800"/>
          <p14:tracePt t="72306" x="10488613" y="1625600"/>
          <p14:tracePt t="72310" x="10537825" y="1674813"/>
          <p14:tracePt t="72313" x="10587038" y="1739900"/>
          <p14:tracePt t="72328" x="10652125" y="1874838"/>
          <p14:tracePt t="72336" x="10680700" y="1952625"/>
          <p14:tracePt t="72357" x="10715625" y="2124075"/>
          <p14:tracePt t="72365" x="10729913" y="2217738"/>
          <p14:tracePt t="72369" x="10729913" y="2287588"/>
          <p14:tracePt t="72380" x="10729913" y="2366963"/>
          <p14:tracePt t="72384" x="10729913" y="2438400"/>
          <p14:tracePt t="72402" x="10701338" y="2566988"/>
          <p14:tracePt t="72410" x="10687050" y="2616200"/>
          <p14:tracePt t="72420" x="10652125" y="2652713"/>
          <p14:tracePt t="72431" x="10615613" y="2687638"/>
          <p14:tracePt t="72435" x="10580688" y="2730500"/>
          <p14:tracePt t="72445" x="10523538" y="2751138"/>
          <p14:tracePt t="72450" x="10437813" y="2787650"/>
          <p14:tracePt t="72459" x="10402888" y="2787650"/>
          <p14:tracePt t="72473" x="10317163" y="2801938"/>
          <p14:tracePt t="72476" x="10174288" y="2816225"/>
          <p14:tracePt t="72480" x="10067925" y="2816225"/>
          <p14:tracePt t="72490" x="9953625" y="2816225"/>
          <p14:tracePt t="72501" x="9810750" y="2816225"/>
          <p14:tracePt t="72506" x="9704388" y="2779713"/>
          <p14:tracePt t="72517" x="9575800" y="2730500"/>
          <p14:tracePt t="72521" x="9453563" y="2667000"/>
          <p14:tracePt t="72533" x="9340850" y="2601913"/>
          <p14:tracePt t="72545" x="9290050" y="2566988"/>
          <p14:tracePt t="72550" x="9190038" y="2501900"/>
          <p14:tracePt t="72554" x="9112250" y="2438400"/>
          <p14:tracePt t="72567" x="9040813" y="2366963"/>
          <p14:tracePt t="72572" x="8990013" y="2287588"/>
          <p14:tracePt t="72588" x="8947150" y="2224088"/>
          <p14:tracePt t="72593" x="8912225" y="2152650"/>
          <p14:tracePt t="72597" x="8897938" y="2074863"/>
          <p14:tracePt t="72601" x="8891588" y="2017713"/>
          <p14:tracePt t="72626" x="8891588" y="1874838"/>
          <p14:tracePt t="72632" x="8897938" y="1803400"/>
          <p14:tracePt t="72643" x="8947150" y="1703388"/>
          <p14:tracePt t="72647" x="9012238" y="1639888"/>
          <p14:tracePt t="72651" x="9097963" y="1589088"/>
          <p14:tracePt t="72668" x="9326563" y="1476375"/>
          <p14:tracePt t="72680" x="9461500" y="1439863"/>
          <p14:tracePt t="72685" x="9590088" y="1411288"/>
          <p14:tracePt t="72693" x="9739313" y="1404938"/>
          <p14:tracePt t="72700" x="9888538" y="1404938"/>
          <p14:tracePt t="72712" x="10025063" y="1404938"/>
          <p14:tracePt t="72716" x="10174288" y="1411288"/>
          <p14:tracePt t="72733" x="10374313" y="1504950"/>
          <p14:tracePt t="72743" x="10488613" y="1554163"/>
          <p14:tracePt t="72747" x="10580688" y="1603375"/>
          <p14:tracePt t="72760" x="10652125" y="1660525"/>
          <p14:tracePt t="72764" x="10715625" y="1717675"/>
          <p14:tracePt t="72777" x="10787063" y="1789113"/>
          <p14:tracePt t="72782" x="10829925" y="1839913"/>
          <p14:tracePt t="72796" x="10887075" y="1938338"/>
          <p14:tracePt t="72802" x="10901363" y="1974850"/>
          <p14:tracePt t="72814" x="10915650" y="2038350"/>
          <p14:tracePt t="72822" x="10915650" y="2089150"/>
          <p14:tracePt t="72840" x="10915650" y="2138363"/>
          <p14:tracePt t="72845" x="10901363" y="2238375"/>
          <p14:tracePt t="72859" x="10837863" y="2330450"/>
          <p14:tracePt t="72863" x="10787063" y="2401888"/>
          <p14:tracePt t="72867" x="10701338" y="2466975"/>
          <p14:tracePt t="72893" x="10474325" y="2616200"/>
          <p14:tracePt t="72897" x="10352088" y="2687638"/>
          <p14:tracePt t="72901" x="10217150" y="2751138"/>
          <p14:tracePt t="72907" x="10067925" y="2801938"/>
          <p14:tracePt t="72918" x="9910763" y="2836863"/>
          <p14:tracePt t="72928" x="9759950" y="2865438"/>
          <p14:tracePt t="72932" x="9610725" y="2879725"/>
          <p14:tracePt t="72944" x="9490075" y="2894013"/>
          <p14:tracePt t="72949" x="9347200" y="2894013"/>
          <p14:tracePt t="72961" x="9226550" y="2894013"/>
          <p14:tracePt t="72969" x="9097963" y="2865438"/>
          <p14:tracePt t="72973" x="8990013" y="2830513"/>
          <p14:tracePt t="72985" x="8877300" y="2765425"/>
          <p14:tracePt t="72989" x="8834438" y="2730500"/>
          <p14:tracePt t="73000" x="8734425" y="2652713"/>
          <p14:tracePt t="73015" x="8597900" y="2501900"/>
          <p14:tracePt t="73026" x="8548688" y="2416175"/>
          <p14:tracePt t="73031" x="8513763" y="2338388"/>
          <p14:tracePt t="73038" x="8485188" y="2252663"/>
          <p14:tracePt t="73057" x="8477250" y="2038350"/>
          <p14:tracePt t="73066" x="8477250" y="1952625"/>
          <p14:tracePt t="73071" x="8485188" y="1874838"/>
          <p14:tracePt t="73083" x="8534400" y="1789113"/>
          <p14:tracePt t="73087" x="8612188" y="1703388"/>
          <p14:tracePt t="73113" x="8891588" y="1490663"/>
          <p14:tracePt t="73124" x="8997950" y="1425575"/>
          <p14:tracePt t="73128" x="9112250" y="1376363"/>
          <p14:tracePt t="73137" x="9226550" y="1354138"/>
          <p14:tracePt t="73150" x="9504363" y="1325563"/>
          <p14:tracePt t="73162" x="9575800" y="1325563"/>
          <p14:tracePt t="73173" x="9690100" y="1325563"/>
          <p14:tracePt t="73177" x="9802813" y="1325563"/>
          <p14:tracePt t="73181" x="9910763" y="1354138"/>
          <p14:tracePt t="73193" x="10017125" y="1390650"/>
          <p14:tracePt t="73202" x="10117138" y="1425575"/>
          <p14:tracePt t="73206" x="10188575" y="1476375"/>
          <p14:tracePt t="73220" x="10266363" y="1525588"/>
          <p14:tracePt t="73226" x="10317163" y="1560513"/>
          <p14:tracePt t="73236" x="10374313" y="1625600"/>
          <p14:tracePt t="73240" x="10423525" y="1689100"/>
          <p14:tracePt t="73250" x="10466388" y="1739900"/>
          <p14:tracePt t="73263" x="10517188" y="1854200"/>
          <p14:tracePt t="73276" x="10523538" y="1903413"/>
          <p14:tracePt t="73284" x="10537825" y="1966913"/>
          <p14:tracePt t="73293" x="10552113" y="2017713"/>
          <p14:tracePt t="73297" x="10566400" y="2066925"/>
          <p14:tracePt t="73311" x="10566400" y="2124075"/>
          <p14:tracePt t="73315" x="10566400" y="2174875"/>
          <p14:tracePt t="73319" x="10566400" y="2238375"/>
          <p14:tracePt t="73327" x="10537825" y="2287588"/>
          <p14:tracePt t="73336" x="10523538" y="2338388"/>
          <p14:tracePt t="73346" x="10502900" y="2381250"/>
          <p14:tracePt t="73354" x="10474325" y="2416175"/>
          <p14:tracePt t="73360" x="10437813" y="2452688"/>
          <p14:tracePt t="73367" x="10402888" y="2487613"/>
          <p14:tracePt t="73380" x="10352088" y="2516188"/>
          <p14:tracePt t="73385" x="10317163" y="2530475"/>
          <p14:tracePt t="73396" x="10252075" y="2552700"/>
          <p14:tracePt t="73401" x="10188575" y="2566988"/>
          <p14:tracePt t="73410" x="10074275" y="2581275"/>
          <p14:tracePt t="73421" x="9974263" y="2587625"/>
          <p14:tracePt t="73425" x="9888538" y="2587625"/>
          <p14:tracePt t="73438" x="9774238" y="2587625"/>
          <p14:tracePt t="73443" x="9710738" y="2587625"/>
          <p14:tracePt t="73451" x="9610725" y="2587625"/>
          <p14:tracePt t="73455" x="9410700" y="2566988"/>
          <p14:tracePt t="73478" x="9175750" y="2501900"/>
          <p14:tracePt t="73482" x="9126538" y="2487613"/>
          <p14:tracePt t="73495" x="9012238" y="2438400"/>
          <p14:tracePt t="73499" x="8926513" y="2401888"/>
          <p14:tracePt t="73503" x="8834438" y="2381250"/>
          <p14:tracePt t="73514" x="8763000" y="2330450"/>
          <p14:tracePt t="73537" x="8712200" y="2287588"/>
          <p14:tracePt t="73544" x="8648700" y="2238375"/>
          <p14:tracePt t="73548" x="8626475" y="2217738"/>
          <p14:tracePt t="73552" x="8612188" y="2189163"/>
          <p14:tracePt t="73564" x="8597900" y="2174875"/>
          <p14:tracePt t="73568" x="8597900" y="2166938"/>
          <p14:tracePt t="73582" x="8597900" y="2152650"/>
          <p14:tracePt t="73586" x="8597900" y="2138363"/>
          <p14:tracePt t="73596" x="8597900" y="2124075"/>
          <p14:tracePt t="73858" x="8583613" y="2124075"/>
          <p14:tracePt t="73866" x="8548688" y="2124075"/>
          <p14:tracePt t="73879" x="8499475" y="2124075"/>
          <p14:tracePt t="73885" x="8399463" y="2124075"/>
          <p14:tracePt t="73894" x="8285163" y="2138363"/>
          <p14:tracePt t="73901" x="8134350" y="2166938"/>
          <p14:tracePt t="73911" x="7835900" y="2217738"/>
          <p14:tracePt t="73914" x="7621588" y="2238375"/>
          <p14:tracePt t="73923" x="7372350" y="2287588"/>
          <p14:tracePt t="73934" x="7251700" y="2301875"/>
          <p14:tracePt t="73944" x="6994525" y="2316163"/>
          <p14:tracePt t="73950" x="6788150" y="2338388"/>
          <p14:tracePt t="73961" x="6573838" y="2352675"/>
          <p14:tracePt t="73966" x="6359525" y="2352675"/>
          <p14:tracePt t="73976" x="6273800" y="2352675"/>
          <p14:tracePt t="73984" x="6124575" y="2352675"/>
          <p14:tracePt t="73990" x="5995988" y="2352675"/>
          <p14:tracePt t="73999" x="5961063" y="2338388"/>
          <p14:tracePt t="74007" x="5881688" y="2316163"/>
          <p14:tracePt t="74020" x="5818188" y="2301875"/>
          <p14:tracePt t="74026" x="5781675" y="2274888"/>
          <p14:tracePt t="74030" x="5761038" y="2266950"/>
          <p14:tracePt t="74042" x="5746750" y="2252663"/>
          <p14:tracePt t="74053" x="5732463" y="2252663"/>
          <p14:tracePt t="74057" x="5732463" y="2238375"/>
          <p14:tracePt t="74071" x="5732463" y="2224088"/>
          <p14:tracePt t="74086" x="5732463" y="2217738"/>
          <p14:tracePt t="74093" x="5761038" y="2217738"/>
          <p14:tracePt t="74103" x="5781675" y="2217738"/>
          <p14:tracePt t="74111" x="5818188" y="2203450"/>
          <p14:tracePt t="74119" x="5861050" y="2189163"/>
          <p14:tracePt t="74130" x="5910263" y="2189163"/>
          <p14:tracePt t="74134" x="5961063" y="2174875"/>
          <p14:tracePt t="74145" x="6010275" y="2174875"/>
          <p14:tracePt t="74149" x="6061075" y="2174875"/>
          <p14:tracePt t="74166" x="6145213" y="2174875"/>
          <p14:tracePt t="74178" x="6196013" y="2174875"/>
          <p14:tracePt t="74182" x="6230938" y="2174875"/>
          <p14:tracePt t="74193" x="6281738" y="2174875"/>
          <p14:tracePt t="74205" x="6324600" y="2174875"/>
          <p14:tracePt t="74209" x="6359525" y="2174875"/>
          <p14:tracePt t="74213" x="6396038" y="2189163"/>
          <p14:tracePt t="74223" x="6430963" y="2203450"/>
          <p14:tracePt t="74237" x="6473825" y="2217738"/>
          <p14:tracePt t="74243" x="6508750" y="2238375"/>
          <p14:tracePt t="74247" x="6530975" y="2238375"/>
          <p14:tracePt t="74260" x="6573838" y="2266950"/>
          <p14:tracePt t="74264" x="6594475" y="2274888"/>
          <p14:tracePt t="74276" x="6623050" y="2287588"/>
          <p14:tracePt t="74280" x="6645275" y="2301875"/>
          <p14:tracePt t="74290" x="6673850" y="2316163"/>
          <p14:tracePt t="74300" x="6688138" y="2330450"/>
          <p14:tracePt t="74304" x="6708775" y="2330450"/>
          <p14:tracePt t="74316" x="6723063" y="2338388"/>
          <p14:tracePt t="74330" x="6737350" y="2338388"/>
          <p14:tracePt t="74334" x="6737350" y="2352675"/>
          <p14:tracePt t="74359" x="6745288" y="2352675"/>
          <p14:tracePt t="74422" x="6737350" y="2352675"/>
          <p14:tracePt t="74848" x="6723063" y="2352675"/>
          <p14:tracePt t="74865" x="6708775" y="2352675"/>
          <p14:tracePt t="74873" x="6708775" y="2366963"/>
          <p14:tracePt t="74882" x="6694488" y="2366963"/>
          <p14:tracePt t="74892" x="6688138" y="2366963"/>
          <p14:tracePt t="74920" x="6623050" y="2387600"/>
          <p14:tracePt t="74923" x="6594475" y="2401888"/>
          <p14:tracePt t="74934" x="6559550" y="2416175"/>
          <p14:tracePt t="74942" x="6530975" y="2430463"/>
          <p14:tracePt t="74951" x="6496050" y="2438400"/>
          <p14:tracePt t="74962" x="6481763" y="2452688"/>
          <p14:tracePt t="74966" x="6445250" y="2466975"/>
          <p14:tracePt t="74971" x="6381750" y="2481263"/>
          <p14:tracePt t="74978" x="6373813" y="2487613"/>
          <p14:tracePt t="74993" x="6324600" y="2501900"/>
          <p14:tracePt t="74997" x="6281738" y="2516188"/>
          <p14:tracePt t="75003" x="6245225" y="2530475"/>
          <p14:tracePt t="75016" x="6210300" y="2538413"/>
          <p14:tracePt t="75020" x="6173788" y="2552700"/>
          <p14:tracePt t="75033" x="6124575" y="2566988"/>
          <p14:tracePt t="75037" x="6081713" y="2566988"/>
          <p14:tracePt t="75049" x="6032500" y="2581275"/>
          <p14:tracePt t="75055" x="5995988" y="2587625"/>
          <p14:tracePt t="75059" x="5961063" y="2587625"/>
          <p14:tracePt t="75071" x="5910263" y="2587625"/>
          <p14:tracePt t="75085" x="5867400" y="2587625"/>
          <p14:tracePt t="75089" x="5832475" y="2587625"/>
          <p14:tracePt t="75097" x="5795963" y="2587625"/>
          <p14:tracePt t="75100" x="5761038" y="2587625"/>
          <p14:tracePt t="75111" x="5732463" y="2587625"/>
          <p14:tracePt t="75122" x="5668963" y="2581275"/>
          <p14:tracePt t="75127" x="5661025" y="2566988"/>
          <p14:tracePt t="75137" x="5632450" y="2552700"/>
          <p14:tracePt t="75143" x="5597525" y="2538413"/>
          <p14:tracePt t="75147" x="5568950" y="2530475"/>
          <p14:tracePt t="75161" x="5518150" y="2501900"/>
          <p14:tracePt t="75165" x="5497513" y="2481263"/>
          <p14:tracePt t="75179" x="5468938" y="2466975"/>
          <p14:tracePt t="75183" x="5446713" y="2438400"/>
          <p14:tracePt t="75198" x="5418138" y="2416175"/>
          <p14:tracePt t="75205" x="5346700" y="2352675"/>
          <p14:tracePt t="75216" x="5303838" y="2330450"/>
          <p14:tracePt t="75220" x="5283200" y="2301875"/>
          <p14:tracePt t="75232" x="5248275" y="2252663"/>
          <p14:tracePt t="75245" x="5219700" y="2217738"/>
          <p14:tracePt t="75250" x="5197475" y="2174875"/>
          <p14:tracePt t="75253" x="5168900" y="2124075"/>
          <p14:tracePt t="75266" x="5154613" y="2074863"/>
          <p14:tracePt t="75269" x="5148263" y="2024063"/>
          <p14:tracePt t="75281" x="5133975" y="1966913"/>
          <p14:tracePt t="75285" x="5133975" y="1903413"/>
          <p14:tracePt t="75298" x="5119688" y="1854200"/>
          <p14:tracePt t="75302" x="5119688" y="1789113"/>
          <p14:tracePt t="75309" x="5119688" y="1739900"/>
          <p14:tracePt t="75320" x="5119688" y="1717675"/>
          <p14:tracePt t="75330" x="5119688" y="1660525"/>
          <p14:tracePt t="75334" x="5119688" y="1625600"/>
          <p14:tracePt t="75344" x="5119688" y="1589088"/>
          <p14:tracePt t="75352" x="5119688" y="1539875"/>
          <p14:tracePt t="75367" x="5148263" y="1504950"/>
          <p14:tracePt t="75371" x="5168900" y="1462088"/>
          <p14:tracePt t="75376" x="5205413" y="1439863"/>
          <p14:tracePt t="75389" x="5248275" y="1404938"/>
          <p14:tracePt t="75394" x="5303838" y="1362075"/>
          <p14:tracePt t="75398" x="5354638" y="1325563"/>
          <p14:tracePt t="75426" x="5561013" y="1254125"/>
          <p14:tracePt t="75433" x="5632450" y="1239838"/>
          <p14:tracePt t="75445" x="5710238" y="1225550"/>
          <p14:tracePt t="75450" x="5767388" y="1211263"/>
          <p14:tracePt t="75462" x="5932488" y="1211263"/>
          <p14:tracePt t="75477" x="6018213" y="1211263"/>
          <p14:tracePt t="75481" x="6110288" y="1211263"/>
          <p14:tracePt t="75489" x="6181725" y="1211263"/>
          <p14:tracePt t="75500" x="6273800" y="1211263"/>
          <p14:tracePt t="75504" x="6345238" y="1211263"/>
          <p14:tracePt t="75516" x="6424613" y="1239838"/>
          <p14:tracePt t="75519" x="6481763" y="1254125"/>
          <p14:tracePt t="75532" x="6530975" y="1262063"/>
          <p14:tracePt t="75540" x="6580188" y="1290638"/>
          <p14:tracePt t="75545" x="6630988" y="1311275"/>
          <p14:tracePt t="75561" x="6673850" y="1339850"/>
          <p14:tracePt t="75566" x="6688138" y="1354138"/>
          <p14:tracePt t="75570" x="6737350" y="1404938"/>
          <p14:tracePt t="75576" x="6745288" y="1411288"/>
          <p14:tracePt t="75595" x="6808788" y="1504950"/>
          <p14:tracePt t="75601" x="6808788" y="1511300"/>
          <p14:tracePt t="75612" x="6823075" y="1554163"/>
          <p14:tracePt t="75616" x="6837363" y="1560513"/>
          <p14:tracePt t="75628" x="6845300" y="1603375"/>
          <p14:tracePt t="75633" x="6845300" y="1625600"/>
          <p14:tracePt t="75648" x="6859588" y="1689100"/>
          <p14:tracePt t="75664" x="6859588" y="1703388"/>
          <p14:tracePt t="75670" x="6859588" y="1754188"/>
          <p14:tracePt t="75678" x="6859588" y="1789113"/>
          <p14:tracePt t="75688" x="6859588" y="1825625"/>
          <p14:tracePt t="75693" x="6859588" y="1874838"/>
          <p14:tracePt t="75697" x="6859588" y="1917700"/>
          <p14:tracePt t="75709" x="6859588" y="1974850"/>
          <p14:tracePt t="75714" x="6845300" y="2024063"/>
          <p14:tracePt t="75730" x="6837363" y="2074863"/>
          <p14:tracePt t="75735" x="6823075" y="2138363"/>
          <p14:tracePt t="75738" x="6808788" y="2189163"/>
          <p14:tracePt t="75751" x="6794500" y="2224088"/>
          <p14:tracePt t="75755" x="6788150" y="2252663"/>
          <p14:tracePt t="75766" x="6773863" y="2287588"/>
          <p14:tracePt t="75771" x="6759575" y="2330450"/>
          <p14:tracePt t="75783" x="6737350" y="2366963"/>
          <p14:tracePt t="75787" x="6723063" y="2381250"/>
          <p14:tracePt t="75805" x="6708775" y="2401888"/>
          <p14:tracePt t="75813" x="6694488" y="2430463"/>
          <p14:tracePt t="75824" x="6688138" y="2438400"/>
          <p14:tracePt t="75828" x="6673850" y="2452688"/>
          <p14:tracePt t="75839" x="6659563" y="2466975"/>
          <p14:tracePt t="75843" x="6645275" y="2466975"/>
          <p14:tracePt t="75855" x="6623050" y="2481263"/>
          <p14:tracePt t="75860" x="6608763" y="2481263"/>
          <p14:tracePt t="75872" x="6580188" y="2487613"/>
          <p14:tracePt t="75876" x="6559550" y="2501900"/>
          <p14:tracePt t="75881" x="6523038" y="2501900"/>
          <p14:tracePt t="75894" x="6473825" y="2516188"/>
          <p14:tracePt t="75899" x="6424613" y="2530475"/>
          <p14:tracePt t="75912" x="6381750" y="2530475"/>
          <p14:tracePt t="76178" x="6345238" y="2530475"/>
          <p14:tracePt t="76187" x="6324600" y="2538413"/>
          <p14:tracePt t="76198" x="6281738" y="2552700"/>
          <p14:tracePt t="76205" x="6245225" y="2566988"/>
          <p14:tracePt t="76217" x="6210300" y="2581275"/>
          <p14:tracePt t="76223" x="6173788" y="2587625"/>
          <p14:tracePt t="76233" x="6124575" y="2601913"/>
          <p14:tracePt t="76237" x="6081713" y="2616200"/>
          <p14:tracePt t="76251" x="6018213" y="2630488"/>
          <p14:tracePt t="76254" x="5981700" y="2630488"/>
          <p14:tracePt t="76266" x="5932488" y="2638425"/>
          <p14:tracePt t="76271" x="5910263" y="2638425"/>
          <p14:tracePt t="76280" x="5846763" y="2638425"/>
          <p14:tracePt t="76288" x="5795963" y="2638425"/>
          <p14:tracePt t="76298" x="5781675" y="2638425"/>
          <p14:tracePt t="76305" x="5746750" y="2638425"/>
          <p14:tracePt t="76310" x="5718175" y="2630488"/>
          <p14:tracePt t="76321" x="5695950" y="2616200"/>
          <p14:tracePt t="76326" x="5668963" y="2616200"/>
          <p14:tracePt t="76334" x="5646738" y="2601913"/>
          <p14:tracePt t="76346" x="5618163" y="2581275"/>
          <p14:tracePt t="76350" x="5597525" y="2566988"/>
          <p14:tracePt t="76361" x="5583238" y="2552700"/>
          <p14:tracePt t="76368" x="5568950" y="2530475"/>
          <p14:tracePt t="76372" x="5532438" y="2501900"/>
          <p14:tracePt t="76385" x="5503863" y="2481263"/>
          <p14:tracePt t="76393" x="5497513" y="2452688"/>
          <p14:tracePt t="76404" x="5468938" y="2430463"/>
          <p14:tracePt t="76409" x="5446713" y="2387600"/>
          <p14:tracePt t="76416" x="5432425" y="2352675"/>
          <p14:tracePt t="76420" x="5403850" y="2316163"/>
          <p14:tracePt t="76440" x="5383213" y="2238375"/>
          <p14:tracePt t="76452" x="5354638" y="2203450"/>
          <p14:tracePt t="76456" x="5354638" y="2166938"/>
          <p14:tracePt t="76466" x="5346700" y="2117725"/>
          <p14:tracePt t="76471" x="5332413" y="2066925"/>
          <p14:tracePt t="76481" x="5318125" y="2024063"/>
          <p14:tracePt t="76485" x="5318125" y="1989138"/>
          <p14:tracePt t="76499" x="5318125" y="1966913"/>
          <p14:tracePt t="76503" x="5318125" y="1903413"/>
          <p14:tracePt t="76517" x="5318125" y="1839913"/>
          <p14:tracePt t="76530" x="5318125" y="1817688"/>
          <p14:tracePt t="76534" x="5318125" y="1774825"/>
          <p14:tracePt t="76545" x="5318125" y="1739900"/>
          <p14:tracePt t="76558" x="5318125" y="1717675"/>
          <p14:tracePt t="76562" x="5318125" y="1674813"/>
          <p14:tracePt t="76566" x="5318125" y="1660525"/>
          <p14:tracePt t="76579" x="5332413" y="1639888"/>
          <p14:tracePt t="76583" x="5346700" y="1611313"/>
          <p14:tracePt t="76596" x="5368925" y="1589088"/>
          <p14:tracePt t="76600" x="5383213" y="1574800"/>
          <p14:tracePt t="76611" x="5403850" y="1560513"/>
          <p14:tracePt t="76620" x="5432425" y="1539875"/>
          <p14:tracePt t="76624" x="5468938" y="1525588"/>
          <p14:tracePt t="76637" x="5497513" y="1511300"/>
          <p14:tracePt t="76642" x="5518150" y="1504950"/>
          <p14:tracePt t="76652" x="5561013" y="1504950"/>
          <p14:tracePt t="76656" x="5597525" y="1490663"/>
          <p14:tracePt t="76668" x="5632450" y="1490663"/>
          <p14:tracePt t="76677" x="5661025" y="1490663"/>
          <p14:tracePt t="76682" x="5718175" y="1476375"/>
          <p14:tracePt t="76686" x="5761038" y="1476375"/>
          <p14:tracePt t="76698" x="5795963" y="1476375"/>
          <p14:tracePt t="76702" x="5846763" y="1476375"/>
          <p14:tracePt t="76712" x="5895975" y="1476375"/>
          <p14:tracePt t="76721" x="5946775" y="1476375"/>
          <p14:tracePt t="76731" x="5995988" y="1490663"/>
          <p14:tracePt t="76742" x="6046788" y="1511300"/>
          <p14:tracePt t="76746" x="6110288" y="1525588"/>
          <p14:tracePt t="76750" x="6159500" y="1554163"/>
          <p14:tracePt t="76769" x="6245225" y="1589088"/>
          <p14:tracePt t="76779" x="6296025" y="1611313"/>
          <p14:tracePt t="76787" x="6324600" y="1625600"/>
          <p14:tracePt t="76795" x="6345238" y="1654175"/>
          <p14:tracePt t="76817" x="6381750" y="1674813"/>
          <p14:tracePt t="76821" x="6430963" y="1725613"/>
          <p14:tracePt t="76825" x="6473825" y="1774825"/>
          <p14:tracePt t="76838" x="6481763" y="1789113"/>
          <p14:tracePt t="76843" x="6508750" y="1817688"/>
          <p14:tracePt t="76856" x="6523038" y="1839913"/>
          <p14:tracePt t="76862" x="6559550" y="1874838"/>
          <p14:tracePt t="76869" x="6559550" y="1903413"/>
          <p14:tracePt t="76874" x="6580188" y="1938338"/>
          <p14:tracePt t="76881" x="6580188" y="1966913"/>
          <p14:tracePt t="76904" x="6594475" y="2038350"/>
          <p14:tracePt t="76911" x="6608763" y="2074863"/>
          <p14:tracePt t="76918" x="6608763" y="2089150"/>
          <p14:tracePt t="76923" x="6623050" y="2138363"/>
          <p14:tracePt t="76932" x="6623050" y="2166938"/>
          <p14:tracePt t="76938" x="6623050" y="2189163"/>
          <p14:tracePt t="76944" x="6623050" y="2224088"/>
          <p14:tracePt t="76969" x="6623050" y="2301875"/>
          <p14:tracePt t="76981" x="6623050" y="2330450"/>
          <p14:tracePt t="76994" x="6623050" y="2352675"/>
          <p14:tracePt t="76998" x="6608763" y="2366963"/>
          <p14:tracePt t="77002" x="6594475" y="2387600"/>
          <p14:tracePt t="77011" x="6580188" y="2416175"/>
          <p14:tracePt t="77023" x="6573838" y="2438400"/>
          <p14:tracePt t="77028" x="6559550" y="2466975"/>
          <p14:tracePt t="77034" x="6530975" y="2487613"/>
          <p14:tracePt t="77047" x="6508750" y="2516188"/>
          <p14:tracePt t="77055" x="6481763" y="2538413"/>
          <p14:tracePt t="77066" x="6459538" y="2566988"/>
          <p14:tracePt t="77071" x="6424613" y="2587625"/>
          <p14:tracePt t="77077" x="6381750" y="2616200"/>
          <p14:tracePt t="77082" x="6345238" y="2638425"/>
          <p14:tracePt t="77098" x="6230938" y="2687638"/>
          <p14:tracePt t="77112" x="6173788" y="2716213"/>
          <p14:tracePt t="77117" x="6096000" y="2730500"/>
          <p14:tracePt t="77122" x="6018213" y="2751138"/>
          <p14:tracePt t="77138" x="5861050" y="2787650"/>
          <p14:tracePt t="77152" x="5767388" y="2787650"/>
          <p14:tracePt t="77160" x="5683250" y="2801938"/>
          <p14:tracePt t="77172" x="5597525" y="2816225"/>
          <p14:tracePt t="77181" x="5454650" y="2816225"/>
          <p14:tracePt t="77187" x="5397500" y="2816225"/>
          <p14:tracePt t="77201" x="5346700" y="2787650"/>
          <p14:tracePt t="77206" x="5283200" y="2751138"/>
          <p14:tracePt t="77229" x="5233988" y="2730500"/>
          <p14:tracePt t="77234" x="5133975" y="2638425"/>
          <p14:tracePt t="77238" x="5083175" y="2587625"/>
          <p14:tracePt t="77243" x="5048250" y="2538413"/>
          <p14:tracePt t="77260" x="4954588" y="2430463"/>
          <p14:tracePt t="77276" x="4940300" y="2366963"/>
          <p14:tracePt t="77281" x="4919663" y="2301875"/>
          <p14:tracePt t="77290" x="4891088" y="2252663"/>
          <p14:tracePt t="77293" x="4883150" y="2189163"/>
          <p14:tracePt t="77308" x="4856163" y="2074863"/>
          <p14:tracePt t="77322" x="4856163" y="1974850"/>
          <p14:tracePt t="77332" x="4856163" y="1924050"/>
          <p14:tracePt t="77343" x="4856163" y="1874838"/>
          <p14:tracePt t="77351" x="4883150" y="1839913"/>
          <p14:tracePt t="77359" x="4919663" y="1789113"/>
          <p14:tracePt t="77379" x="5054600" y="1674813"/>
          <p14:tracePt t="77383" x="5148263" y="1625600"/>
          <p14:tracePt t="77393" x="5254625" y="1589088"/>
          <p14:tracePt t="77397" x="5354638" y="1554163"/>
          <p14:tracePt t="77411" x="5483225" y="1525588"/>
          <p14:tracePt t="77429" x="5611813" y="1504950"/>
          <p14:tracePt t="77436" x="5861050" y="1490663"/>
          <p14:tracePt t="77439" x="5995988" y="1490663"/>
          <p14:tracePt t="77449" x="6124575" y="1490663"/>
          <p14:tracePt t="77461" x="6181725" y="1490663"/>
          <p14:tracePt t="77465" x="6310313" y="1504950"/>
          <p14:tracePt t="77468" x="6410325" y="1511300"/>
          <p14:tracePt t="77481" x="6508750" y="1554163"/>
          <p14:tracePt t="77485" x="6594475" y="1574800"/>
          <p14:tracePt t="77496" x="6688138" y="1611313"/>
          <p14:tracePt t="77500" x="6759575" y="1654175"/>
          <p14:tracePt t="77513" x="6823075" y="1689100"/>
          <p14:tracePt t="77523" x="6888163" y="1739900"/>
          <p14:tracePt t="77528" x="6937375" y="1774825"/>
          <p14:tracePt t="77535" x="6986588" y="1817688"/>
          <p14:tracePt t="77542" x="7008813" y="1868488"/>
          <p14:tracePt t="77555" x="7043738" y="1903413"/>
          <p14:tracePt t="77560" x="7072313" y="1938338"/>
          <p14:tracePt t="77569" x="7086600" y="1989138"/>
          <p14:tracePt t="77584" x="7094538" y="2074863"/>
          <p14:tracePt t="77593" x="7108825" y="2117725"/>
          <p14:tracePt t="77600" x="7108825" y="2152650"/>
          <p14:tracePt t="77611" x="7108825" y="2203450"/>
          <p14:tracePt t="77615" x="7108825" y="2238375"/>
          <p14:tracePt t="77631" x="7086600" y="2316163"/>
          <p14:tracePt t="77643" x="7058025" y="2366963"/>
          <p14:tracePt t="77650" x="7037388" y="2401888"/>
          <p14:tracePt t="77670" x="6994525" y="2452688"/>
          <p14:tracePt t="77676" x="6894513" y="2538413"/>
          <p14:tracePt t="77680" x="6837363" y="2581275"/>
          <p14:tracePt t="77687" x="6773863" y="2616200"/>
          <p14:tracePt t="77711" x="6530975" y="2679700"/>
          <p14:tracePt t="77722" x="6381750" y="2701925"/>
          <p14:tracePt t="77727" x="6330950" y="2701925"/>
          <p14:tracePt t="77740" x="6230938" y="2701925"/>
          <p14:tracePt t="77744" x="6130925" y="2701925"/>
          <p14:tracePt t="77754" x="5967413" y="2679700"/>
          <p14:tracePt t="77766" x="5867400" y="2638425"/>
          <p14:tracePt t="77770" x="5832475" y="2616200"/>
          <p14:tracePt t="77774" x="5668963" y="2552700"/>
          <p14:tracePt t="77787" x="5618163" y="2501900"/>
          <p14:tracePt t="77793" x="5561013" y="2452688"/>
          <p14:tracePt t="77803" x="5483225" y="2387600"/>
          <p14:tracePt t="77811" x="5418138" y="2330450"/>
          <p14:tracePt t="77815" x="5383213" y="2274888"/>
          <p14:tracePt t="77827" x="5346700" y="2217738"/>
          <p14:tracePt t="77831" x="5297488" y="2152650"/>
          <p14:tracePt t="77848" x="5254625" y="2024063"/>
          <p14:tracePt t="77860" x="5248275" y="1966913"/>
          <p14:tracePt t="77864" x="5248275" y="1903413"/>
          <p14:tracePt t="77880" x="5248275" y="1839913"/>
          <p14:tracePt t="77883" x="5248275" y="1774825"/>
          <p14:tracePt t="77897" x="5268913" y="1660525"/>
          <p14:tracePt t="77913" x="5303838" y="1611313"/>
          <p14:tracePt t="77918" x="5397500" y="1525588"/>
          <p14:tracePt t="77923" x="5468938" y="1476375"/>
          <p14:tracePt t="77934" x="5561013" y="1439863"/>
          <p14:tracePt t="77939" x="5668963" y="1404938"/>
          <p14:tracePt t="77944" x="5781675" y="1376363"/>
          <p14:tracePt t="77963" x="6018213" y="1354138"/>
          <p14:tracePt t="77973" x="6159500" y="1354138"/>
          <p14:tracePt t="77978" x="6210300" y="1354138"/>
          <p14:tracePt t="77987" x="6330950" y="1354138"/>
          <p14:tracePt t="77991" x="6430963" y="1354138"/>
          <p14:tracePt t="78002" x="6523038" y="1376363"/>
          <p14:tracePt t="78010" x="6623050" y="1411288"/>
          <p14:tracePt t="78020" x="6694488" y="1454150"/>
          <p14:tracePt t="78024" x="6773863" y="1490663"/>
          <p14:tracePt t="78037" x="6845300" y="1525588"/>
          <p14:tracePt t="78043" x="6894513" y="1560513"/>
          <p14:tracePt t="78054" x="6943725" y="1603375"/>
          <p14:tracePt t="78060" x="6994525" y="1639888"/>
          <p14:tracePt t="78064" x="7037388" y="1689100"/>
          <p14:tracePt t="78076" x="7072313" y="1739900"/>
          <p14:tracePt t="78080" x="7108825" y="1774825"/>
          <p14:tracePt t="78094" x="7137400" y="1825625"/>
          <p14:tracePt t="78098" x="7143750" y="1874838"/>
          <p14:tracePt t="78110" x="7158038" y="1924050"/>
          <p14:tracePt t="78114" x="7172325" y="1974850"/>
          <p14:tracePt t="78132" x="7186613" y="2066925"/>
          <p14:tracePt t="78139" x="7194550" y="2117725"/>
          <p14:tracePt t="78149" x="7194550" y="2152650"/>
          <p14:tracePt t="78157" x="7194550" y="2189163"/>
          <p14:tracePt t="78176" x="7194550" y="2238375"/>
          <p14:tracePt t="78180" x="7143750" y="2330450"/>
          <p14:tracePt t="78189" x="7137400" y="2366963"/>
          <p14:tracePt t="78194" x="7094538" y="2401888"/>
          <p14:tracePt t="78206" x="7072313" y="2438400"/>
          <p14:tracePt t="78210" x="7023100" y="2481263"/>
          <p14:tracePt t="78231" x="6923088" y="2552700"/>
          <p14:tracePt t="78236" x="6859588" y="2581275"/>
          <p14:tracePt t="78243" x="6794500" y="2601913"/>
          <p14:tracePt t="78256" x="6673850" y="2638425"/>
          <p14:tracePt t="78264" x="6580188" y="2667000"/>
          <p14:tracePt t="78268" x="6481763" y="2679700"/>
          <p14:tracePt t="78280" x="6373813" y="2687638"/>
          <p14:tracePt t="78285" x="6324600" y="2701925"/>
          <p14:tracePt t="78295" x="6224588" y="2701925"/>
          <p14:tracePt t="78303" x="6124575" y="2701925"/>
          <p14:tracePt t="78307" x="6032500" y="2701925"/>
          <p14:tracePt t="78318" x="5946775" y="2701925"/>
          <p14:tracePt t="78321" x="5867400" y="2679700"/>
          <p14:tracePt t="78332" x="5818188" y="2667000"/>
          <p14:tracePt t="78343" x="5767388" y="2638425"/>
          <p14:tracePt t="78352" x="5761038" y="2630488"/>
          <p14:tracePt t="78356" x="5710238" y="2601913"/>
          <p14:tracePt t="78367" x="5695950" y="2581275"/>
          <p14:tracePt t="78374" x="5668963" y="2566988"/>
          <p14:tracePt t="78384" x="5661025" y="2538413"/>
          <p14:tracePt t="78389" x="5646738" y="2530475"/>
          <p14:tracePt t="78406" x="5646738" y="2501900"/>
          <p14:tracePt t="78415" x="5646738" y="2487613"/>
          <p14:tracePt t="78716" x="5611813" y="2487613"/>
          <p14:tracePt t="78726" x="5568950" y="2487613"/>
          <p14:tracePt t="78734" x="5518150" y="2487613"/>
          <p14:tracePt t="78744" x="5454650" y="2487613"/>
          <p14:tracePt t="78751" x="5397500" y="2487613"/>
          <p14:tracePt t="78759" x="5248275" y="2487613"/>
          <p14:tracePt t="78767" x="5083175" y="2487613"/>
          <p14:tracePt t="78778" x="4770438" y="2487613"/>
          <p14:tracePt t="78785" x="4656138" y="2487613"/>
          <p14:tracePt t="78794" x="4421188" y="2487613"/>
          <p14:tracePt t="78804" x="4206875" y="2487613"/>
          <p14:tracePt t="78810" x="3992563" y="2487613"/>
          <p14:tracePt t="78813" x="3792538" y="2487613"/>
          <p14:tracePt t="78822" x="3614738" y="2487613"/>
          <p14:tracePt t="78832" x="3557588" y="2481263"/>
          <p14:tracePt t="78840" x="3414713" y="2452688"/>
          <p14:tracePt t="78847" x="3314700" y="2438400"/>
          <p14:tracePt t="78853" x="3244850" y="2416175"/>
          <p14:tracePt t="78865" x="3216275" y="2401888"/>
          <p14:tracePt t="78878" x="3165475" y="2381250"/>
          <p14:tracePt t="78882" x="3144838" y="2366963"/>
          <p14:tracePt t="78886" x="3116263" y="2352675"/>
          <p14:tracePt t="78898" x="3101975" y="2338388"/>
          <p14:tracePt t="78911" x="3094038" y="2330450"/>
          <p14:tracePt t="78916" x="3079750" y="2316163"/>
          <p14:tracePt t="78942" x="3079750" y="2301875"/>
          <p14:tracePt t="78961" x="3079750" y="2287588"/>
          <p14:tracePt t="78974" x="3094038" y="2287588"/>
          <p14:tracePt t="79010" x="3101975" y="2287588"/>
          <p14:tracePt t="79118" x="3094038" y="2287588"/>
          <p14:tracePt t="79128" x="3094038" y="2301875"/>
          <p14:tracePt t="79162" x="3079750" y="2301875"/>
          <p14:tracePt t="79171" x="3079750" y="2316163"/>
          <p14:tracePt t="79215" x="3079750" y="2330450"/>
          <p14:tracePt t="79256" x="3065463" y="2330450"/>
          <p14:tracePt t="79820" x="3079750" y="2330450"/>
          <p14:tracePt t="79836" x="3094038" y="2330450"/>
          <p14:tracePt t="79845" x="3101975" y="2338388"/>
          <p14:tracePt t="79864" x="3116263" y="2338388"/>
          <p14:tracePt t="79881" x="3130550" y="2352675"/>
          <p14:tracePt t="79902" x="3144838" y="2352675"/>
          <p14:tracePt t="80021" x="3144838" y="2366963"/>
          <p14:tracePt t="80084" x="3144838" y="2381250"/>
          <p14:tracePt t="80127" x="3130550" y="2381250"/>
          <p14:tracePt t="80150" x="3130550" y="2387600"/>
          <p14:tracePt t="80191" x="3116263" y="2387600"/>
          <p14:tracePt t="80212" x="3116263" y="2401888"/>
          <p14:tracePt t="80247" x="3101975" y="2416175"/>
          <p14:tracePt t="80289" x="3101975" y="2430463"/>
          <p14:tracePt t="80303" x="3094038" y="2430463"/>
          <p14:tracePt t="80343" x="3079750" y="2430463"/>
          <p14:tracePt t="80361" x="3065463" y="2430463"/>
          <p14:tracePt t="80376" x="3051175" y="2430463"/>
          <p14:tracePt t="80386" x="3030538" y="2438400"/>
          <p14:tracePt t="80395" x="3001963" y="2438400"/>
          <p14:tracePt t="80404" x="2979738" y="2452688"/>
          <p14:tracePt t="80410" x="2944813" y="2452688"/>
          <p14:tracePt t="80426" x="2844800" y="2466975"/>
          <p14:tracePt t="80436" x="2795588" y="2481263"/>
          <p14:tracePt t="80444" x="2716213" y="2487613"/>
          <p14:tracePt t="80452" x="2652713" y="2501900"/>
          <p14:tracePt t="80464" x="2566988" y="2501900"/>
          <p14:tracePt t="80470" x="2481263" y="2516188"/>
          <p14:tracePt t="80476" x="2381250" y="2530475"/>
          <p14:tracePt t="80487" x="2317750" y="2530475"/>
          <p14:tracePt t="80492" x="2232025" y="2530475"/>
          <p14:tracePt t="80501" x="2152650" y="2530475"/>
          <p14:tracePt t="80510" x="2089150" y="2530475"/>
          <p14:tracePt t="80514" x="2025650" y="2516188"/>
          <p14:tracePt t="80521" x="1968500" y="2487613"/>
          <p14:tracePt t="80533" x="1903413" y="2466975"/>
          <p14:tracePt t="80537" x="1854200" y="2438400"/>
          <p14:tracePt t="80554" x="1739900" y="2352675"/>
          <p14:tracePt t="80566" x="1703388" y="2316163"/>
          <p14:tracePt t="80570" x="1654175" y="2274888"/>
          <p14:tracePt t="80586" x="1611313" y="2224088"/>
          <p14:tracePt t="80592" x="1576388" y="2174875"/>
          <p14:tracePt t="80596" x="1554163" y="2138363"/>
          <p14:tracePt t="80610" x="1511300" y="2089150"/>
          <p14:tracePt t="80619" x="1490663" y="2038350"/>
          <p14:tracePt t="80623" x="1462088" y="2003425"/>
          <p14:tracePt t="80627" x="1439863" y="1952625"/>
          <p14:tracePt t="80640" x="1425575" y="1903413"/>
          <p14:tracePt t="80645" x="1411288" y="1854200"/>
          <p14:tracePt t="80654" x="1404938" y="1803400"/>
          <p14:tracePt t="80662" x="1404938" y="1754188"/>
          <p14:tracePt t="80666" x="1390650" y="1689100"/>
          <p14:tracePt t="80676" x="1390650" y="1639888"/>
          <p14:tracePt t="80686" x="1390650" y="1589088"/>
          <p14:tracePt t="80695" x="1390650" y="1539875"/>
          <p14:tracePt t="80701" x="1390650" y="1490663"/>
          <p14:tracePt t="80712" x="1404938" y="1454150"/>
          <p14:tracePt t="80716" x="1439863" y="1411288"/>
          <p14:tracePt t="80729" x="1454150" y="1362075"/>
          <p14:tracePt t="80733" x="1504950" y="1325563"/>
          <p14:tracePt t="80744" x="1539875" y="1290638"/>
          <p14:tracePt t="80755" x="1590675" y="1262063"/>
          <p14:tracePt t="80760" x="1654175" y="1225550"/>
          <p14:tracePt t="80763" x="1717675" y="1204913"/>
          <p14:tracePt t="80778" x="1774825" y="1190625"/>
          <p14:tracePt t="80782" x="1854200" y="1176338"/>
          <p14:tracePt t="80801" x="1989138" y="1162050"/>
          <p14:tracePt t="80805" x="2052638" y="1162050"/>
          <p14:tracePt t="80816" x="2124075" y="1162050"/>
          <p14:tracePt t="80823" x="2203450" y="1162050"/>
          <p14:tracePt t="80832" x="2281238" y="1162050"/>
          <p14:tracePt t="80845" x="2338388" y="1162050"/>
          <p14:tracePt t="80849" x="2403475" y="1190625"/>
          <p14:tracePt t="80852" x="2452688" y="1204913"/>
          <p14:tracePt t="80863" x="2501900" y="1225550"/>
          <p14:tracePt t="80871" x="2552700" y="1254125"/>
          <p14:tracePt t="80883" x="2587625" y="1276350"/>
          <p14:tracePt t="80887" x="2638425" y="1304925"/>
          <p14:tracePt t="80898" x="2681288" y="1339850"/>
          <p14:tracePt t="80902" x="2730500" y="1362075"/>
          <p14:tracePt t="80922" x="2781300" y="1411288"/>
          <p14:tracePt t="80927" x="2865438" y="1490663"/>
          <p14:tracePt t="80937" x="2901950" y="1539875"/>
          <p14:tracePt t="80945" x="2944813" y="1589088"/>
          <p14:tracePt t="80961" x="2979738" y="1639888"/>
          <p14:tracePt t="80968" x="3051175" y="1739900"/>
          <p14:tracePt t="80972" x="3094038" y="1789113"/>
          <p14:tracePt t="80985" x="3101975" y="1817688"/>
          <p14:tracePt t="80995" x="3116263" y="1854200"/>
          <p14:tracePt t="80999" x="3144838" y="1889125"/>
          <p14:tracePt t="81012" x="3151188" y="1924050"/>
          <p14:tracePt t="81016" x="3165475" y="1966913"/>
          <p14:tracePt t="81028" x="3179763" y="1989138"/>
          <p14:tracePt t="81032" x="3179763" y="2017713"/>
          <p14:tracePt t="81043" x="3194050" y="2038350"/>
          <p14:tracePt t="81047" x="3194050" y="2066925"/>
          <p14:tracePt t="81059" x="3194050" y="2103438"/>
          <p14:tracePt t="81068" x="3194050" y="2124075"/>
          <p14:tracePt t="81075" x="3194050" y="2152650"/>
          <p14:tracePt t="81079" x="3179763" y="2189163"/>
          <p14:tracePt t="81090" x="3151188" y="2217738"/>
          <p14:tracePt t="81102" x="3116263" y="2287588"/>
          <p14:tracePt t="81113" x="3094038" y="2330450"/>
          <p14:tracePt t="81122" x="3051175" y="2381250"/>
          <p14:tracePt t="81126" x="3016250" y="2416175"/>
          <p14:tracePt t="81143" x="2916238" y="2487613"/>
          <p14:tracePt t="81152" x="2851150" y="2538413"/>
          <p14:tracePt t="81162" x="2795588" y="2581275"/>
          <p14:tracePt t="81170" x="2730500" y="2616200"/>
          <p14:tracePt t="81186" x="2601913" y="2679700"/>
          <p14:tracePt t="81190" x="2538413" y="2716213"/>
          <p14:tracePt t="81211" x="2432050" y="2765425"/>
          <p14:tracePt t="81215" x="2366963" y="2779713"/>
          <p14:tracePt t="81228" x="2317750" y="2787650"/>
          <p14:tracePt t="81236" x="2266950" y="2787650"/>
          <p14:tracePt t="81240" x="2203450" y="2801938"/>
          <p14:tracePt t="81251" x="2152650" y="2801938"/>
          <p14:tracePt t="81255" x="2103438" y="2801938"/>
          <p14:tracePt t="81267" x="2038350" y="2801938"/>
          <p14:tracePt t="81271" x="1989138" y="2787650"/>
          <p14:tracePt t="81283" x="1939925" y="2765425"/>
          <p14:tracePt t="81292" x="1868488" y="2730500"/>
          <p14:tracePt t="81298" x="1817688" y="2687638"/>
          <p14:tracePt t="81309" x="1754188" y="2667000"/>
          <p14:tracePt t="81314" x="1703388" y="2630488"/>
          <p14:tracePt t="81327" x="1668463" y="2587625"/>
          <p14:tracePt t="81330" x="1611313" y="2552700"/>
          <p14:tracePt t="81340" x="1576388" y="2516188"/>
          <p14:tracePt t="81344" x="1554163" y="2481263"/>
          <p14:tracePt t="81357" x="1525588" y="2430463"/>
          <p14:tracePt t="81361" x="1504950" y="2381250"/>
          <p14:tracePt t="81377" x="1462088" y="2266950"/>
          <p14:tracePt t="81388" x="1454150" y="2203450"/>
          <p14:tracePt t="81396" x="1439863" y="2124075"/>
          <p14:tracePt t="81403" x="1425575" y="2052638"/>
          <p14:tracePt t="81417" x="1425575" y="1903413"/>
          <p14:tracePt t="81426" x="1425575" y="1825625"/>
          <p14:tracePt t="81450" x="1454150" y="1611313"/>
          <p14:tracePt t="81462" x="1476375" y="1554163"/>
          <p14:tracePt t="81467" x="1511300" y="1490663"/>
          <p14:tracePt t="81478" x="1554163" y="1411288"/>
          <p14:tracePt t="81482" x="1604963" y="1354138"/>
          <p14:tracePt t="81495" x="1654175" y="1304925"/>
          <p14:tracePt t="81500" x="1717675" y="1254125"/>
          <p14:tracePt t="81510" x="1774825" y="1204913"/>
          <p14:tracePt t="81514" x="1854200" y="1162050"/>
          <p14:tracePt t="81528" x="1917700" y="1127125"/>
          <p14:tracePt t="81539" x="2138363" y="1062038"/>
          <p14:tracePt t="81550" x="2238375" y="1062038"/>
          <p14:tracePt t="81555" x="2289175" y="1062038"/>
          <p14:tracePt t="81566" x="2389188" y="1062038"/>
          <p14:tracePt t="81576" x="2481263" y="1062038"/>
          <p14:tracePt t="81580" x="2566988" y="1062038"/>
          <p14:tracePt t="81589" x="2730500" y="1127125"/>
          <p14:tracePt t="81598" x="2767013" y="1154113"/>
          <p14:tracePt t="81604" x="2930525" y="1211263"/>
          <p14:tracePt t="81614" x="2965450" y="1239838"/>
          <p14:tracePt t="81624" x="3051175" y="1290638"/>
          <p14:tracePt t="81628" x="3130550" y="1339850"/>
          <p14:tracePt t="81652" x="3201988" y="1390650"/>
          <p14:tracePt t="81660" x="3379788" y="1539875"/>
          <p14:tracePt t="81671" x="3429000" y="1589088"/>
          <p14:tracePt t="81677" x="3479800" y="1639888"/>
          <p14:tracePt t="81691" x="3557588" y="1754188"/>
          <p14:tracePt t="81703" x="3579813" y="1789113"/>
          <p14:tracePt t="81707" x="3608388" y="1854200"/>
          <p14:tracePt t="81720" x="3629025" y="1889125"/>
          <p14:tracePt t="81724" x="3643313" y="1938338"/>
          <p14:tracePt t="81736" x="3657600" y="1989138"/>
          <p14:tracePt t="81740" x="3657600" y="2017713"/>
          <p14:tracePt t="81759" x="3657600" y="2103438"/>
          <p14:tracePt t="81766" x="3657600" y="2138363"/>
          <p14:tracePt t="81770" x="3657600" y="2166938"/>
          <p14:tracePt t="81780" x="3657600" y="2189163"/>
          <p14:tracePt t="81794" x="3657600" y="2217738"/>
          <p14:tracePt t="81798" x="3643313" y="2252663"/>
          <p14:tracePt t="81802" x="3629025" y="2266950"/>
          <p14:tracePt t="81814" x="3608388" y="2287588"/>
          <p14:tracePt t="81824" x="3543300" y="2338388"/>
          <p14:tracePt t="81829" x="3479800" y="2381250"/>
          <p14:tracePt t="81843" x="3414713" y="2416175"/>
          <p14:tracePt t="81848" x="3314700" y="2466975"/>
          <p14:tracePt t="81852" x="3201988" y="2516188"/>
          <p14:tracePt t="81862" x="3079750" y="2566988"/>
          <p14:tracePt t="81869" x="2930525" y="2616200"/>
          <p14:tracePt t="81884" x="2601913" y="2716213"/>
          <p14:tracePt t="81898" x="2438400" y="2751138"/>
          <p14:tracePt t="81902" x="2281238" y="2787650"/>
          <p14:tracePt t="81916" x="2103438" y="2816225"/>
          <p14:tracePt t="81920" x="1939925" y="2830513"/>
          <p14:tracePt t="81926" x="1789113" y="2830513"/>
          <p14:tracePt t="81937" x="1639888" y="2836863"/>
          <p14:tracePt t="81942" x="1576388" y="2836863"/>
          <p14:tracePt t="81955" x="1476375" y="2836863"/>
          <p14:tracePt t="81959" x="1362075" y="2830513"/>
          <p14:tracePt t="81970" x="1276350" y="2787650"/>
          <p14:tracePt t="81982" x="1141413" y="2716213"/>
          <p14:tracePt t="81995" x="1090613" y="2679700"/>
          <p14:tracePt t="81999" x="1047750" y="2630488"/>
          <p14:tracePt t="82009" x="1012825" y="2587625"/>
          <p14:tracePt t="82026" x="990600" y="2538413"/>
          <p14:tracePt t="82031" x="962025" y="2438400"/>
          <p14:tracePt t="82043" x="962025" y="2381250"/>
          <p14:tracePt t="82047" x="962025" y="2266950"/>
          <p14:tracePt t="82063" x="962025" y="2189163"/>
          <p14:tracePt t="82068" x="1012825" y="2117725"/>
          <p14:tracePt t="82071" x="1076325" y="2024063"/>
          <p14:tracePt t="82083" x="1155700" y="1924050"/>
          <p14:tracePt t="82089" x="1239838" y="1825625"/>
          <p14:tracePt t="82094" x="1339850" y="1739900"/>
          <p14:tracePt t="82109" x="1576388" y="1574800"/>
          <p14:tracePt t="82122" x="1703388" y="1511300"/>
          <p14:tracePt t="82126" x="1839913" y="1462088"/>
          <p14:tracePt t="82137" x="1968500" y="1425575"/>
          <p14:tracePt t="82147" x="2117725" y="1390650"/>
          <p14:tracePt t="82152" x="2266950" y="1362075"/>
          <p14:tracePt t="82165" x="2332038" y="1362075"/>
          <p14:tracePt t="82170" x="2566988" y="1339850"/>
          <p14:tracePt t="82173" x="2701925" y="1339850"/>
          <p14:tracePt t="82187" x="2844800" y="1339850"/>
          <p14:tracePt t="82193" x="2965450" y="1339850"/>
          <p14:tracePt t="82202" x="3030538" y="1354138"/>
          <p14:tracePt t="82210" x="3130550" y="1390650"/>
          <p14:tracePt t="82215" x="3300413" y="1439863"/>
          <p14:tracePt t="82230" x="3408363" y="1504950"/>
          <p14:tracePt t="82234" x="3508375" y="1554163"/>
          <p14:tracePt t="82237" x="3543300" y="1574800"/>
          <p14:tracePt t="82251" x="3629025" y="1654175"/>
          <p14:tracePt t="82255" x="3706813" y="1717675"/>
          <p14:tracePt t="82271" x="3763963" y="1774825"/>
          <p14:tracePt t="82277" x="3814763" y="1839913"/>
          <p14:tracePt t="82281" x="3857625" y="1903413"/>
          <p14:tracePt t="82293" x="3878263" y="1974850"/>
          <p14:tracePt t="82297" x="3921125" y="2038350"/>
          <p14:tracePt t="82309" x="3943350" y="2103438"/>
          <p14:tracePt t="82319" x="3957638" y="2166938"/>
          <p14:tracePt t="82323" x="3957638" y="2189163"/>
          <p14:tracePt t="82333" x="3957638" y="2252663"/>
          <p14:tracePt t="82339" x="3971925" y="2287588"/>
          <p14:tracePt t="82343" x="3971925" y="2338388"/>
          <p14:tracePt t="82354" x="3971925" y="2381250"/>
          <p14:tracePt t="82376" x="3971925" y="2438400"/>
          <p14:tracePt t="82380" x="3971925" y="2466975"/>
          <p14:tracePt t="82384" x="3943350" y="2487613"/>
          <p14:tracePt t="82395" x="3929063" y="2516188"/>
          <p14:tracePt t="82400" x="3906838" y="2552700"/>
          <p14:tracePt t="82413" x="3878263" y="2581275"/>
          <p14:tracePt t="82417" x="3829050" y="2616200"/>
          <p14:tracePt t="82428" x="3778250" y="2652713"/>
          <p14:tracePt t="82432" x="3714750" y="2687638"/>
          <p14:tracePt t="82445" x="3657600" y="2730500"/>
          <p14:tracePt t="82449" x="3594100" y="2765425"/>
          <p14:tracePt t="82461" x="3514725" y="2801938"/>
          <p14:tracePt t="82466" x="3443288" y="2830513"/>
          <p14:tracePt t="82483" x="3357563" y="2851150"/>
          <p14:tracePt t="82490" x="3314700" y="2865438"/>
          <p14:tracePt t="82502" x="3279775" y="2865438"/>
          <p14:tracePt t="82507" x="3251200" y="2865438"/>
          <p14:tracePt t="82516" x="3230563" y="2865438"/>
          <p14:tracePt t="82520" x="3216275" y="2865438"/>
          <p14:tracePt t="82540" x="3194050" y="2865438"/>
          <p14:tracePt t="82550" x="3194050" y="2851150"/>
          <p14:tracePt t="82554" x="3165475" y="2836863"/>
          <p14:tracePt t="83180" x="3165475" y="2851150"/>
          <p14:tracePt t="83188" x="3165475" y="2879725"/>
          <p14:tracePt t="83196" x="3151188" y="2901950"/>
          <p14:tracePt t="83205" x="3130550" y="2951163"/>
          <p14:tracePt t="83214" x="3094038" y="2994025"/>
          <p14:tracePt t="83223" x="3044825" y="3079750"/>
          <p14:tracePt t="83232" x="3001963" y="3143250"/>
          <p14:tracePt t="83242" x="2944813" y="3214688"/>
          <p14:tracePt t="83248" x="2865438" y="3314700"/>
          <p14:tracePt t="83257" x="2781300" y="3429000"/>
          <p14:tracePt t="83267" x="2687638" y="3543300"/>
          <p14:tracePt t="83270" x="2587625" y="3678238"/>
          <p14:tracePt t="83282" x="2501900" y="3806825"/>
          <p14:tracePt t="83290" x="2403475" y="3941763"/>
          <p14:tracePt t="83300" x="2281238" y="4078288"/>
          <p14:tracePt t="83304" x="2166938" y="4219575"/>
          <p14:tracePt t="83314" x="2066925" y="4356100"/>
          <p14:tracePt t="83318" x="1968500" y="4491038"/>
          <p14:tracePt t="83331" x="1854200" y="4633913"/>
          <p14:tracePt t="83338" x="1768475" y="4740275"/>
          <p14:tracePt t="83346" x="1654175" y="4883150"/>
          <p14:tracePt t="83354" x="1554163" y="4989513"/>
          <p14:tracePt t="83362" x="1462088" y="5089525"/>
          <p14:tracePt t="83373" x="1411288" y="5146675"/>
          <p14:tracePt t="83377" x="1339850" y="5232400"/>
          <p14:tracePt t="83387" x="1262063" y="5303838"/>
          <p14:tracePt t="83393" x="1176338" y="5381625"/>
          <p14:tracePt t="83411" x="1041400" y="5503863"/>
          <p14:tracePt t="83418" x="976313" y="5553075"/>
          <p14:tracePt t="83428" x="947738" y="5567363"/>
          <p14:tracePt t="83437" x="898525" y="5603875"/>
          <p14:tracePt t="83442" x="876300" y="5632450"/>
          <p14:tracePt t="83452" x="827088" y="5653088"/>
          <p14:tracePt t="83456" x="812800" y="5667375"/>
          <p14:tracePt t="83469" x="792163" y="5667375"/>
          <p14:tracePt t="83473" x="777875" y="5681663"/>
          <p14:tracePt t="83482" x="763588" y="5681663"/>
          <p14:tracePt t="83493" x="749300" y="5681663"/>
          <p14:tracePt t="83511" x="727075" y="5681663"/>
          <p14:tracePt t="83800" x="712788" y="5681663"/>
          <p14:tracePt t="83809" x="692150" y="5653088"/>
          <p14:tracePt t="83818" x="663575" y="5632450"/>
          <p14:tracePt t="83828" x="641350" y="5603875"/>
          <p14:tracePt t="83837" x="612775" y="5567363"/>
          <p14:tracePt t="83845" x="577850" y="5532438"/>
          <p14:tracePt t="83853" x="534988" y="5481638"/>
          <p14:tracePt t="83862" x="512763" y="5418138"/>
          <p14:tracePt t="83869" x="484188" y="5353050"/>
          <p14:tracePt t="83879" x="449263" y="5283200"/>
          <p14:tracePt t="83883" x="412750" y="5168900"/>
          <p14:tracePt t="83894" x="400050" y="5118100"/>
          <p14:tracePt t="83911" x="385763" y="5018088"/>
          <p14:tracePt t="83915" x="363538" y="4933950"/>
          <p14:tracePt t="83919" x="349250" y="4854575"/>
          <p14:tracePt t="83922" x="349250" y="4819650"/>
          <p14:tracePt t="83936" x="334963" y="4754563"/>
          <p14:tracePt t="83940" x="334963" y="4705350"/>
          <p14:tracePt t="83950" x="334963" y="4654550"/>
          <p14:tracePt t="83959" x="334963" y="4633913"/>
          <p14:tracePt t="83964" x="334963" y="4605338"/>
          <p14:tracePt t="83973" x="334963" y="4591050"/>
          <p14:tracePt t="83982" x="334963" y="4583113"/>
          <p14:tracePt t="83993" x="334963" y="4556125"/>
          <p14:tracePt t="83997" x="349250" y="4541838"/>
          <p14:tracePt t="84007" x="363538" y="4527550"/>
          <p14:tracePt t="84016" x="385763" y="4519613"/>
          <p14:tracePt t="84030" x="449263" y="4470400"/>
          <p14:tracePt t="84040" x="484188" y="4441825"/>
          <p14:tracePt t="84048" x="527050" y="4427538"/>
          <p14:tracePt t="84057" x="577850" y="4405313"/>
          <p14:tracePt t="84061" x="627063" y="4391025"/>
          <p14:tracePt t="84073" x="692150" y="4376738"/>
          <p14:tracePt t="84077" x="798513" y="4356100"/>
          <p14:tracePt t="84083" x="841375" y="4356100"/>
          <p14:tracePt t="84094" x="927100" y="4356100"/>
          <p14:tracePt t="84102" x="1012825" y="4356100"/>
          <p14:tracePt t="84112" x="1098550" y="4376738"/>
          <p14:tracePt t="84123" x="1176338" y="4405313"/>
          <p14:tracePt t="84127" x="1262063" y="4427538"/>
          <p14:tracePt t="84136" x="1339850" y="4470400"/>
          <p14:tracePt t="84142" x="1425575" y="4505325"/>
          <p14:tracePt t="84154" x="1490663" y="4527550"/>
          <p14:tracePt t="84158" x="1511300" y="4556125"/>
          <p14:tracePt t="84165" x="1562100" y="4583113"/>
          <p14:tracePt t="84186" x="1625600" y="4633913"/>
          <p14:tracePt t="84189" x="1654175" y="4654550"/>
          <p14:tracePt t="84202" x="1674813" y="4683125"/>
          <p14:tracePt t="84206" x="1703388" y="4719638"/>
          <p14:tracePt t="84221" x="1703388" y="4740275"/>
          <p14:tracePt t="84226" x="1717675" y="4783138"/>
          <p14:tracePt t="84230" x="1717675" y="4819650"/>
          <p14:tracePt t="84241" x="1725613" y="4854575"/>
          <p14:tracePt t="84254" x="1725613" y="4954588"/>
          <p14:tracePt t="84265" x="1725613" y="4989513"/>
          <p14:tracePt t="84273" x="1725613" y="5054600"/>
          <p14:tracePt t="84282" x="1725613" y="5103813"/>
          <p14:tracePt t="84286" x="1717675" y="5154613"/>
          <p14:tracePt t="84297" x="1703388" y="5203825"/>
          <p14:tracePt t="84312" x="1674813" y="5268913"/>
          <p14:tracePt t="84323" x="1654175" y="5303838"/>
          <p14:tracePt t="84327" x="1639888" y="5346700"/>
          <p14:tracePt t="84343" x="1590675" y="5381625"/>
          <p14:tracePt t="84354" x="1576388" y="5403850"/>
          <p14:tracePt t="84359" x="1539875" y="5418138"/>
          <p14:tracePt t="84371" x="1525588" y="5418138"/>
          <p14:tracePt t="84379" x="1476375" y="5432425"/>
          <p14:tracePt t="84383" x="1454150" y="5446713"/>
          <p14:tracePt t="84393" x="1411288" y="5446713"/>
          <p14:tracePt t="84404" x="1376363" y="5446713"/>
          <p14:tracePt t="84409" x="1325563" y="5446713"/>
          <p14:tracePt t="84418" x="1276350" y="5446713"/>
          <p14:tracePt t="84430" x="1239838" y="5446713"/>
          <p14:tracePt t="84434" x="1176338" y="5432425"/>
          <p14:tracePt t="84443" x="1127125" y="5418138"/>
          <p14:tracePt t="84451" x="1062038" y="5395913"/>
          <p14:tracePt t="84461" x="1012825" y="5367338"/>
          <p14:tracePt t="84465" x="962025" y="5346700"/>
          <p14:tracePt t="84473" x="898525" y="5318125"/>
          <p14:tracePt t="84484" x="847725" y="5283200"/>
          <p14:tracePt t="84488" x="798513" y="5246688"/>
          <p14:tracePt t="84500" x="749300" y="5203825"/>
          <p14:tracePt t="84503" x="698500" y="5168900"/>
          <p14:tracePt t="84515" x="649288" y="5118100"/>
          <p14:tracePt t="84531" x="592138" y="5018088"/>
          <p14:tracePt t="84538" x="563563" y="4983163"/>
          <p14:tracePt t="84543" x="534988" y="4919663"/>
          <p14:tracePt t="84561" x="527050" y="4819650"/>
          <p14:tracePt t="84570" x="527050" y="4754563"/>
          <p14:tracePt t="84578" x="527050" y="4705350"/>
          <p14:tracePt t="84588" x="527050" y="4654550"/>
          <p14:tracePt t="84596" x="527050" y="4591050"/>
          <p14:tracePt t="84599" x="549275" y="4541838"/>
          <p14:tracePt t="84611" x="577850" y="4476750"/>
          <p14:tracePt t="84615" x="612775" y="4427538"/>
          <p14:tracePt t="84630" x="663575" y="4376738"/>
          <p14:tracePt t="84633" x="727075" y="4319588"/>
          <p14:tracePt t="84640" x="792163" y="4270375"/>
          <p14:tracePt t="84652" x="847725" y="4219575"/>
          <p14:tracePt t="84662" x="927100" y="4178300"/>
          <p14:tracePt t="84666" x="998538" y="4141788"/>
          <p14:tracePt t="84673" x="1090613" y="4106863"/>
          <p14:tracePt t="84683" x="1162050" y="4078288"/>
          <p14:tracePt t="84693" x="1239838" y="4070350"/>
          <p14:tracePt t="84703" x="1304925" y="4056063"/>
          <p14:tracePt t="84707" x="1362075" y="4056063"/>
          <p14:tracePt t="84716" x="1411288" y="4056063"/>
          <p14:tracePt t="84726" x="1476375" y="4056063"/>
          <p14:tracePt t="84730" x="1525588" y="4056063"/>
          <p14:tracePt t="84746" x="1625600" y="4121150"/>
          <p14:tracePt t="84755" x="1668463" y="4156075"/>
          <p14:tracePt t="84768" x="1717675" y="4191000"/>
          <p14:tracePt t="84780" x="1739900" y="4241800"/>
          <p14:tracePt t="84784" x="1774825" y="4291013"/>
          <p14:tracePt t="84788" x="1817688" y="4341813"/>
          <p14:tracePt t="84800" x="1839913" y="4391025"/>
          <p14:tracePt t="84812" x="1854200" y="4441825"/>
          <p14:tracePt t="84816" x="1868488" y="4491038"/>
          <p14:tracePt t="84820" x="1874838" y="4541838"/>
          <p14:tracePt t="84833" x="1874838" y="4591050"/>
          <p14:tracePt t="84838" x="1889125" y="4640263"/>
          <p14:tracePt t="84844" x="1889125" y="4683125"/>
          <p14:tracePt t="84853" x="1889125" y="4740275"/>
          <p14:tracePt t="84859" x="1889125" y="4791075"/>
          <p14:tracePt t="84870" x="1889125" y="4840288"/>
          <p14:tracePt t="84882" x="1868488" y="4905375"/>
          <p14:tracePt t="84886" x="1817688" y="5003800"/>
          <p14:tracePt t="84893" x="1768475" y="5083175"/>
          <p14:tracePt t="84897" x="1717675" y="5168900"/>
          <p14:tracePt t="84918" x="1639888" y="5254625"/>
          <p14:tracePt t="84922" x="1604963" y="5297488"/>
          <p14:tracePt t="84926" x="1525588" y="5367338"/>
          <p14:tracePt t="84930" x="1454150" y="5432425"/>
          <p14:tracePt t="84944" x="1362075" y="5481638"/>
          <p14:tracePt t="84949" x="1290638" y="5532438"/>
          <p14:tracePt t="84959" x="1204913" y="5567363"/>
          <p14:tracePt t="84973" x="1127125" y="5581650"/>
          <p14:tracePt t="84979" x="1041400" y="5595938"/>
          <p14:tracePt t="84983" x="962025" y="5603875"/>
          <p14:tracePt t="84987" x="890588" y="5603875"/>
          <p14:tracePt t="85001" x="812800" y="5603875"/>
          <p14:tracePt t="85005" x="741363" y="5603875"/>
          <p14:tracePt t="85016" x="677863" y="5595938"/>
          <p14:tracePt t="85028" x="612775" y="5567363"/>
          <p14:tracePt t="85035" x="512763" y="5518150"/>
          <p14:tracePt t="85048" x="484188" y="5503863"/>
          <p14:tracePt t="85052" x="463550" y="5481638"/>
          <p14:tracePt t="85063" x="434975" y="5453063"/>
          <p14:tracePt t="85067" x="427038" y="5432425"/>
          <p14:tracePt t="85086" x="385763" y="5367338"/>
          <p14:tracePt t="85090" x="385763" y="5346700"/>
          <p14:tracePt t="85100" x="385763" y="5318125"/>
          <p14:tracePt t="85111" x="385763" y="5297488"/>
          <p14:tracePt t="85120" x="385763" y="5254625"/>
          <p14:tracePt t="85126" x="385763" y="5232400"/>
          <p14:tracePt t="85154" x="385763" y="5183188"/>
          <p14:tracePt t="85162" x="385763" y="5118100"/>
          <p14:tracePt t="85165" x="385763" y="5089525"/>
          <p14:tracePt t="85180" x="385763" y="5083175"/>
          <p14:tracePt t="85259" x="385763" y="5089525"/>
          <p14:tracePt t="85272" x="385763" y="5118100"/>
          <p14:tracePt t="85279" x="385763" y="5183188"/>
          <p14:tracePt t="85541" x="385763" y="5154613"/>
          <p14:tracePt t="85550" x="385763" y="5132388"/>
          <p14:tracePt t="85559" x="377825" y="5118100"/>
          <p14:tracePt t="85568" x="377825" y="5083175"/>
          <p14:tracePt t="85578" x="377825" y="5054600"/>
          <p14:tracePt t="85585" x="377825" y="5018088"/>
          <p14:tracePt t="85595" x="363538" y="4954588"/>
          <p14:tracePt t="85599" x="363538" y="4891088"/>
          <p14:tracePt t="85609" x="363538" y="4819650"/>
          <p14:tracePt t="85617" x="363538" y="4754563"/>
          <p14:tracePt t="85626" x="363538" y="4691063"/>
          <p14:tracePt t="85634" x="363538" y="4633913"/>
          <p14:tracePt t="85643" x="385763" y="4583113"/>
          <p14:tracePt t="85647" x="412750" y="4519613"/>
          <p14:tracePt t="85659" x="427038" y="4456113"/>
          <p14:tracePt t="85668" x="449263" y="4405313"/>
          <p14:tracePt t="85678" x="484188" y="4341813"/>
          <p14:tracePt t="85682" x="527050" y="4291013"/>
          <p14:tracePt t="85693" x="577850" y="4227513"/>
          <p14:tracePt t="85700" x="627063" y="4178300"/>
          <p14:tracePt t="85710" x="677863" y="4127500"/>
          <p14:tracePt t="85714" x="741363" y="4092575"/>
          <p14:tracePt t="85726" x="798513" y="4056063"/>
          <p14:tracePt t="85733" x="862013" y="4021138"/>
          <p14:tracePt t="85737" x="941388" y="3992563"/>
          <p14:tracePt t="85748" x="1027113" y="3963988"/>
          <p14:tracePt t="85755" x="1112838" y="3941763"/>
          <p14:tracePt t="85768" x="1290638" y="3906838"/>
          <p14:tracePt t="85779" x="1376363" y="3906838"/>
          <p14:tracePt t="85786" x="1462088" y="3906838"/>
          <p14:tracePt t="85803" x="1625600" y="3906838"/>
          <p14:tracePt t="85811" x="1689100" y="3906838"/>
          <p14:tracePt t="85819" x="1754188" y="3906838"/>
          <p14:tracePt t="85831" x="1803400" y="3913188"/>
          <p14:tracePt t="85840" x="1854200" y="3927475"/>
          <p14:tracePt t="85845" x="1903413" y="3956050"/>
          <p14:tracePt t="85849" x="1939925" y="3978275"/>
          <p14:tracePt t="85867" x="1974850" y="4021138"/>
          <p14:tracePt t="85880" x="2017713" y="4056063"/>
          <p14:tracePt t="85884" x="2025650" y="4092575"/>
          <p14:tracePt t="85895" x="2038350" y="4127500"/>
          <p14:tracePt t="85899" x="2052638" y="4170363"/>
          <p14:tracePt t="85909" x="2052638" y="4205288"/>
          <p14:tracePt t="85916" x="2052638" y="4256088"/>
          <p14:tracePt t="85926" x="2052638" y="4305300"/>
          <p14:tracePt t="85930" x="2052638" y="4370388"/>
          <p14:tracePt t="85940" x="2038350" y="4476750"/>
          <p14:tracePt t="85950" x="2003425" y="4570413"/>
          <p14:tracePt t="85961" x="1954213" y="4668838"/>
          <p14:tracePt t="85965" x="1889125" y="4791075"/>
          <p14:tracePt t="85976" x="1817688" y="4905375"/>
          <p14:tracePt t="85980" x="1739900" y="5018088"/>
          <p14:tracePt t="85995" x="1668463" y="5132388"/>
          <p14:tracePt t="85999" x="1562100" y="5232400"/>
          <p14:tracePt t="86003" x="1525588" y="5268913"/>
          <p14:tracePt t="86014" x="1454150" y="5346700"/>
          <p14:tracePt t="86030" x="1362075" y="5418138"/>
          <p14:tracePt t="86034" x="1276350" y="5467350"/>
          <p14:tracePt t="86040" x="1212850" y="5503863"/>
          <p14:tracePt t="86044" x="1141413" y="5532438"/>
          <p14:tracePt t="86061" x="990600" y="5546725"/>
          <p14:tracePt t="86069" x="912813" y="5546725"/>
          <p14:tracePt t="86079" x="841375" y="5546725"/>
          <p14:tracePt t="86083" x="763588" y="5546725"/>
          <p14:tracePt t="86094" x="692150" y="5532438"/>
          <p14:tracePt t="86101" x="627063" y="5503863"/>
          <p14:tracePt t="86111" x="563563" y="5467350"/>
          <p14:tracePt t="86115" x="498475" y="5446713"/>
          <p14:tracePt t="86135" x="449263" y="5403850"/>
          <p14:tracePt t="86139" x="377825" y="5318125"/>
          <p14:tracePt t="86146" x="334963" y="5268913"/>
          <p14:tracePt t="86157" x="314325" y="5218113"/>
          <p14:tracePt t="86170" x="285750" y="5154613"/>
          <p14:tracePt t="86176" x="263525" y="5089525"/>
          <p14:tracePt t="86180" x="234950" y="5018088"/>
          <p14:tracePt t="86193" x="228600" y="4940300"/>
          <p14:tracePt t="86202" x="214313" y="4791075"/>
          <p14:tracePt t="86205" x="214313" y="4733925"/>
          <p14:tracePt t="86214" x="214313" y="4640263"/>
          <p14:tracePt t="86222" x="214313" y="4541838"/>
          <p14:tracePt t="86233" x="214313" y="4456113"/>
          <p14:tracePt t="86237" x="234950" y="4376738"/>
          <p14:tracePt t="86247" x="234950" y="4356100"/>
          <p14:tracePt t="86251" x="277813" y="4256088"/>
          <p14:tracePt t="86266" x="314325" y="4219575"/>
          <p14:tracePt t="86270" x="334963" y="4178300"/>
          <p14:tracePt t="86281" x="385763" y="4141788"/>
          <p14:tracePt t="86285" x="434975" y="4121150"/>
          <p14:tracePt t="86295" x="498475" y="4092575"/>
          <p14:tracePt t="86299" x="563563" y="4078288"/>
          <p14:tracePt t="86320" x="712788" y="4056063"/>
          <p14:tracePt t="86326" x="798513" y="4056063"/>
          <p14:tracePt t="86337" x="890588" y="4056063"/>
          <p14:tracePt t="86343" x="962025" y="4056063"/>
          <p14:tracePt t="86363" x="1041400" y="4056063"/>
          <p14:tracePt t="86367" x="1190625" y="4078288"/>
          <p14:tracePt t="86374" x="1254125" y="4106863"/>
          <p14:tracePt t="86384" x="1311275" y="4127500"/>
          <p14:tracePt t="86394" x="1354138" y="4156075"/>
          <p14:tracePt t="86398" x="1411288" y="4191000"/>
          <p14:tracePt t="86411" x="1454150" y="4227513"/>
          <p14:tracePt t="86415" x="1490663" y="4270375"/>
          <p14:tracePt t="86428" x="1554163" y="4370388"/>
          <p14:tracePt t="86438" x="1576388" y="4427538"/>
          <p14:tracePt t="86449" x="1604963" y="4476750"/>
          <p14:tracePt t="86460" x="1625600" y="4541838"/>
          <p14:tracePt t="86464" x="1639888" y="4605338"/>
          <p14:tracePt t="86473" x="1654175" y="4683125"/>
          <p14:tracePt t="86492" x="1668463" y="4805363"/>
          <p14:tracePt t="86497" x="1668463" y="4868863"/>
          <p14:tracePt t="86504" x="1668463" y="4883150"/>
          <p14:tracePt t="86513" x="1668463" y="4933950"/>
          <p14:tracePt t="86517" x="1668463" y="4968875"/>
          <p14:tracePt t="86528" x="1668463" y="4989513"/>
          <p14:tracePt t="86533" x="1654175" y="5018088"/>
          <p14:tracePt t="86544" x="1639888" y="5040313"/>
          <p14:tracePt t="86556" x="1625600" y="5054600"/>
          <p14:tracePt t="86559" x="1611313" y="5068888"/>
          <p14:tracePt t="86569" x="1604963" y="5083175"/>
          <p14:tracePt t="86584" x="1576388" y="5089525"/>
          <p14:tracePt t="86588" x="1562100" y="5089525"/>
          <p14:tracePt t="86593" x="1539875" y="5103813"/>
          <p14:tracePt t="86603" x="1525588" y="5103813"/>
          <p14:tracePt t="86607" x="1504950" y="5103813"/>
          <p14:tracePt t="86619" x="1476375" y="5118100"/>
          <p14:tracePt t="86623" x="1454150" y="5118100"/>
          <p14:tracePt t="86634" x="1439863" y="5118100"/>
          <p14:tracePt t="86643" x="1411288" y="5132388"/>
          <p14:tracePt t="86647" x="1404938" y="5132388"/>
          <p14:tracePt t="86659" x="1390650" y="5132388"/>
          <p14:tracePt t="86664" x="1376363" y="5146675"/>
          <p14:tracePt t="86674" x="1362075" y="5146675"/>
          <p14:tracePt t="86686" x="1354138" y="5146675"/>
          <p14:tracePt t="86702" x="1339850" y="5154613"/>
          <p14:tracePt t="86722" x="1325563" y="5154613"/>
          <p14:tracePt t="86984" x="1304925" y="5154613"/>
          <p14:tracePt t="86996" x="1276350" y="5154613"/>
          <p14:tracePt t="87003" x="1254125" y="5154613"/>
          <p14:tracePt t="87013" x="1225550" y="5154613"/>
          <p14:tracePt t="87023" x="1204913" y="5146675"/>
          <p14:tracePt t="87028" x="1190625" y="5132388"/>
          <p14:tracePt t="87036" x="1162050" y="5132388"/>
          <p14:tracePt t="87046" x="1141413" y="5103813"/>
          <p14:tracePt t="87050" x="1090613" y="5083175"/>
          <p14:tracePt t="87062" x="1062038" y="5054600"/>
          <p14:tracePt t="87066" x="1041400" y="5032375"/>
          <p14:tracePt t="87078" x="1027113" y="4989513"/>
          <p14:tracePt t="87081" x="1012825" y="4954588"/>
          <p14:tracePt t="87095" x="990600" y="4919663"/>
          <p14:tracePt t="87098" x="990600" y="4868863"/>
          <p14:tracePt t="87110" x="976313" y="4819650"/>
          <p14:tracePt t="87118" x="976313" y="4768850"/>
          <p14:tracePt t="87122" x="962025" y="4719638"/>
          <p14:tracePt t="87132" x="962025" y="4654550"/>
          <p14:tracePt t="87140" x="962025" y="4605338"/>
          <p14:tracePt t="87154" x="962025" y="4541838"/>
          <p14:tracePt t="87159" x="962025" y="4476750"/>
          <p14:tracePt t="87163" x="962025" y="4427538"/>
          <p14:tracePt t="87173" x="962025" y="4356100"/>
          <p14:tracePt t="87183" x="962025" y="4291013"/>
          <p14:tracePt t="87187" x="976313" y="4227513"/>
          <p14:tracePt t="87198" x="990600" y="4178300"/>
          <p14:tracePt t="87207" x="998538" y="4127500"/>
          <p14:tracePt t="87217" x="1027113" y="4070350"/>
          <p14:tracePt t="87223" x="1041400" y="4021138"/>
          <p14:tracePt t="87227" x="1062038" y="3963988"/>
          <p14:tracePt t="87240" x="1090613" y="3927475"/>
          <p14:tracePt t="87249" x="1127125" y="3892550"/>
          <p14:tracePt t="87253" x="1162050" y="3856038"/>
          <p14:tracePt t="87265" x="1204913" y="3813175"/>
          <p14:tracePt t="87269" x="1254125" y="3778250"/>
          <p14:tracePt t="87280" x="1304925" y="3743325"/>
          <p14:tracePt t="87286" x="1354138" y="3706813"/>
          <p14:tracePt t="87290" x="1425575" y="3678238"/>
          <p14:tracePt t="87302" x="1490663" y="3643313"/>
          <p14:tracePt t="87310" x="1554163" y="3614738"/>
          <p14:tracePt t="87315" x="1625600" y="3592513"/>
          <p14:tracePt t="87331" x="1789113" y="3543300"/>
          <p14:tracePt t="87342" x="1868488" y="3529013"/>
          <p14:tracePt t="87350" x="1939925" y="3514725"/>
          <p14:tracePt t="87366" x="2025650" y="3506788"/>
          <p14:tracePt t="87370" x="2117725" y="3506788"/>
          <p14:tracePt t="87374" x="2217738" y="3492500"/>
          <p14:tracePt t="87385" x="2289175" y="3492500"/>
          <p14:tracePt t="87389" x="2366963" y="3492500"/>
          <p14:tracePt t="87411" x="2452688" y="3492500"/>
          <p14:tracePt t="87416" x="2630488" y="3492500"/>
          <p14:tracePt t="87420" x="2701925" y="3514725"/>
          <p14:tracePt t="87431" x="2795588" y="3529013"/>
          <p14:tracePt t="87446" x="2879725" y="3543300"/>
          <p14:tracePt t="87454" x="3044825" y="3592513"/>
          <p14:tracePt t="87471" x="3216275" y="3629025"/>
          <p14:tracePt t="87479" x="3294063" y="3657600"/>
          <p14:tracePt t="87490" x="3365500" y="3663950"/>
          <p14:tracePt t="87494" x="3443288" y="3692525"/>
          <p14:tracePt t="87504" x="3494088" y="3706813"/>
          <p14:tracePt t="87510" x="3543300" y="3714750"/>
          <p14:tracePt t="87521" x="3608388" y="3743325"/>
          <p14:tracePt t="87526" x="3643313" y="3757613"/>
          <p14:tracePt t="87538" x="3692525" y="3763963"/>
          <p14:tracePt t="87543" x="3743325" y="3778250"/>
          <p14:tracePt t="87557" x="3814763" y="3813175"/>
          <p14:tracePt t="87568" x="3863975" y="3827463"/>
          <p14:tracePt t="87577" x="3906838" y="3856038"/>
          <p14:tracePt t="87590" x="3943350" y="3863975"/>
          <p14:tracePt t="87595" x="3971925" y="3863975"/>
          <p14:tracePt t="87599" x="4006850" y="3878263"/>
          <p14:tracePt t="87611" x="4043363" y="3892550"/>
          <p14:tracePt t="87614" x="4078288" y="3906838"/>
          <p14:tracePt t="87627" x="4106863" y="3913188"/>
          <p14:tracePt t="87631" x="4127500" y="3927475"/>
          <p14:tracePt t="87645" x="4206875" y="3956050"/>
          <p14:tracePt t="87655" x="4221163" y="3956050"/>
          <p14:tracePt t="87671" x="4278313" y="3978275"/>
          <p14:tracePt t="87683" x="4292600" y="3992563"/>
          <p14:tracePt t="87687" x="4327525" y="4021138"/>
          <p14:tracePt t="87698" x="4341813" y="4027488"/>
          <p14:tracePt t="87709" x="4370388" y="4041775"/>
          <p14:tracePt t="87713" x="4392613" y="4070350"/>
          <p14:tracePt t="87723" x="4406900" y="4078288"/>
          <p14:tracePt t="87734" x="4427538" y="4092575"/>
          <p14:tracePt t="87737" x="4441825" y="4106863"/>
          <p14:tracePt t="87749" x="4456113" y="4121150"/>
          <p14:tracePt t="87755" x="4456113" y="4127500"/>
          <p14:tracePt t="87761" x="4470400" y="4127500"/>
          <p14:tracePt t="87771" x="4470400" y="4141788"/>
          <p14:tracePt t="87777" x="4484688" y="4141788"/>
          <p14:tracePt t="87793" x="4484688" y="4156075"/>
          <p14:tracePt t="87798" x="4491038" y="4156075"/>
          <p14:tracePt t="87806" x="4491038" y="4170363"/>
          <p14:tracePt t="87827" x="4505325" y="4170363"/>
          <p14:tracePt t="87846" x="4519613" y="4178300"/>
          <p14:tracePt t="87859" x="4519613" y="4191000"/>
          <p14:tracePt t="87877" x="4533900" y="4191000"/>
          <p14:tracePt t="87883" x="4533900" y="4205288"/>
          <p14:tracePt t="87899" x="4533900" y="4219575"/>
          <p14:tracePt t="87903" x="4541838" y="4219575"/>
          <p14:tracePt t="87923" x="4541838" y="4227513"/>
          <p14:tracePt t="87946" x="4556125" y="4241800"/>
          <p14:tracePt t="87969" x="4570413" y="4256088"/>
          <p14:tracePt t="88012" x="4605338" y="4270375"/>
          <p14:tracePt t="88017" x="4619625" y="4270375"/>
          <p14:tracePt t="88031" x="4641850" y="4270375"/>
          <p14:tracePt t="88038" x="4684713" y="4276725"/>
          <p14:tracePt t="88043" x="4719638" y="4291013"/>
          <p14:tracePt t="88054" x="4756150" y="4305300"/>
          <p14:tracePt t="88079" x="4805363" y="4319588"/>
          <p14:tracePt t="88083" x="4997450" y="4341813"/>
          <p14:tracePt t="88095" x="5054600" y="4356100"/>
          <p14:tracePt t="88099" x="5119688" y="4356100"/>
          <p14:tracePt t="88124" x="5332413" y="4370388"/>
          <p14:tracePt t="88132" x="5397500" y="4370388"/>
          <p14:tracePt t="88140" x="5454650" y="4370388"/>
          <p14:tracePt t="88160" x="5503863" y="4370388"/>
          <p14:tracePt t="88164" x="5611813" y="4370388"/>
          <p14:tracePt t="88181" x="5618163" y="4370388"/>
          <p14:tracePt t="88185" x="5661025" y="4370388"/>
          <p14:tracePt t="88191" x="5683250" y="4370388"/>
          <p14:tracePt t="88199" x="5695950" y="4370388"/>
          <p14:tracePt t="88202" x="5710238" y="4370388"/>
          <p14:tracePt t="88211" x="5718175" y="4370388"/>
          <p14:tracePt t="88221" x="5732463" y="4370388"/>
          <p14:tracePt t="88256" x="5732463" y="4376738"/>
          <p14:tracePt t="88329" x="5732463" y="4391025"/>
          <p14:tracePt t="88677" x="5732463" y="4376738"/>
          <p14:tracePt t="88685" x="5732463" y="4356100"/>
          <p14:tracePt t="88695" x="5718175" y="4327525"/>
          <p14:tracePt t="88705" x="5710238" y="4305300"/>
          <p14:tracePt t="88715" x="5710238" y="4270375"/>
          <p14:tracePt t="88719" x="5695950" y="4227513"/>
          <p14:tracePt t="88726" x="5683250" y="4156075"/>
          <p14:tracePt t="88736" x="5683250" y="4092575"/>
          <p14:tracePt t="88744" x="5683250" y="4027488"/>
          <p14:tracePt t="88750" x="5683250" y="3956050"/>
          <p14:tracePt t="88760" x="5683250" y="3878263"/>
          <p14:tracePt t="88768" x="5683250" y="3806825"/>
          <p14:tracePt t="88779" x="5695950" y="3663950"/>
          <p14:tracePt t="88783" x="5718175" y="3614738"/>
          <p14:tracePt t="88795" x="5761038" y="3529013"/>
          <p14:tracePt t="88799" x="5795963" y="3443288"/>
          <p14:tracePt t="88812" x="5881688" y="3294063"/>
          <p14:tracePt t="88823" x="5910263" y="3243263"/>
          <p14:tracePt t="88827" x="6010275" y="3094038"/>
          <p14:tracePt t="88831" x="6081713" y="3001963"/>
          <p14:tracePt t="88844" x="6159500" y="2930525"/>
          <p14:tracePt t="88847" x="6259513" y="2851150"/>
          <p14:tracePt t="88860" x="6359525" y="2765425"/>
          <p14:tracePt t="88864" x="6473825" y="2687638"/>
          <p14:tracePt t="88874" x="6580188" y="2630488"/>
          <p14:tracePt t="88881" x="6630988" y="2601913"/>
          <p14:tracePt t="88890" x="6808788" y="2516188"/>
          <p14:tracePt t="88900" x="6923088" y="2466975"/>
          <p14:tracePt t="88904" x="6972300" y="2452688"/>
          <p14:tracePt t="88915" x="7086600" y="2430463"/>
          <p14:tracePt t="88919" x="7194550" y="2401888"/>
          <p14:tracePt t="88936" x="7386638" y="2366963"/>
          <p14:tracePt t="88946" x="7472363" y="2366963"/>
          <p14:tracePt t="88954" x="7550150" y="2366963"/>
          <p14:tracePt t="88963" x="7621588" y="2366963"/>
          <p14:tracePt t="88967" x="7686675" y="2366963"/>
          <p14:tracePt t="88978" x="7707313" y="2366963"/>
          <p14:tracePt t="88983" x="7770813" y="2366963"/>
          <p14:tracePt t="88994" x="7813675" y="2366963"/>
          <p14:tracePt t="88999" x="7850188" y="2366963"/>
          <p14:tracePt t="89011" x="7870825" y="2381250"/>
          <p14:tracePt t="89024" x="7921625" y="2387600"/>
          <p14:tracePt t="89035" x="7935913" y="2401888"/>
          <p14:tracePt t="89043" x="7950200" y="2401888"/>
          <p14:tracePt t="89054" x="7964488" y="2416175"/>
          <p14:tracePt t="89061" x="7970838" y="2430463"/>
          <p14:tracePt t="89065" x="7985125" y="2438400"/>
          <p14:tracePt t="89084" x="7999413" y="2452688"/>
          <p14:tracePt t="89093" x="8013700" y="2466975"/>
          <p14:tracePt t="89107" x="8021638" y="2481263"/>
          <p14:tracePt t="89122" x="8021638" y="2487613"/>
          <p14:tracePt t="89132" x="8035925" y="2501900"/>
          <p14:tracePt t="89147" x="8050213" y="2501900"/>
          <p14:tracePt t="89157" x="8050213" y="2516188"/>
          <p14:tracePt t="89172" x="8050213" y="2530475"/>
          <p14:tracePt t="89179" x="8064500" y="2530475"/>
          <p14:tracePt t="89200" x="8064500" y="2538413"/>
          <p14:tracePt t="89288" x="8050213" y="2538413"/>
          <p14:tracePt t="89313" x="8035925" y="2538413"/>
          <p14:tracePt t="89332" x="8021638" y="2538413"/>
          <p14:tracePt t="89349" x="8013700" y="2538413"/>
          <p14:tracePt t="89361" x="7999413" y="2538413"/>
          <p14:tracePt t="89376" x="7985125" y="2538413"/>
          <p14:tracePt t="89380" x="7970838" y="2538413"/>
          <p14:tracePt t="89390" x="7964488" y="2538413"/>
          <p14:tracePt t="89401" x="7950200" y="2538413"/>
          <p14:tracePt t="89406" x="7921625" y="2530475"/>
          <p14:tracePt t="89419" x="7885113" y="2530475"/>
          <p14:tracePt t="89432" x="7821613" y="2516188"/>
          <p14:tracePt t="89436" x="7770813" y="2516188"/>
          <p14:tracePt t="89446" x="7735888" y="2516188"/>
          <p14:tracePt t="89454" x="7707313" y="2501900"/>
          <p14:tracePt t="89460" x="7650163" y="2501900"/>
          <p14:tracePt t="89472" x="7621588" y="2501900"/>
          <p14:tracePt t="89477" x="7558088" y="2487613"/>
          <p14:tracePt t="89489" x="7521575" y="2487613"/>
          <p14:tracePt t="89493" x="7472363" y="2487613"/>
          <p14:tracePt t="89501" x="7458075" y="2481263"/>
          <p14:tracePt t="89512" x="7407275" y="2481263"/>
          <p14:tracePt t="89516" x="7386638" y="2481263"/>
          <p14:tracePt t="89535" x="7321550" y="2466975"/>
          <p14:tracePt t="89543" x="7300913" y="2466975"/>
          <p14:tracePt t="89547" x="7272338" y="2466975"/>
          <p14:tracePt t="89560" x="7251700" y="2466975"/>
          <p14:tracePt t="89569" x="7223125" y="2466975"/>
          <p14:tracePt t="89583" x="7208838" y="2466975"/>
          <p14:tracePt t="89587" x="7194550" y="2466975"/>
          <p14:tracePt t="89592" x="7186613" y="2466975"/>
          <p14:tracePt t="89596" x="7172325" y="2466975"/>
          <p14:tracePt t="89609" x="7158038" y="2466975"/>
          <p14:tracePt t="89623" x="7143750" y="2466975"/>
          <p14:tracePt t="89637" x="7137400" y="2466975"/>
          <p14:tracePt t="89656" x="7137400" y="2481263"/>
          <p14:tracePt t="89674" x="7137400" y="2487613"/>
          <p14:tracePt t="89678" x="7123113" y="2501900"/>
          <p14:tracePt t="89694" x="7123113" y="2516188"/>
          <p14:tracePt t="89717" x="7094538" y="2566988"/>
          <p14:tracePt t="89729" x="7086600" y="2587625"/>
          <p14:tracePt t="89733" x="7072313" y="2630488"/>
          <p14:tracePt t="89745" x="7058025" y="2652713"/>
          <p14:tracePt t="89755" x="7043738" y="2679700"/>
          <p14:tracePt t="89760" x="7037388" y="2701925"/>
          <p14:tracePt t="89782" x="6972300" y="2816225"/>
          <p14:tracePt t="89795" x="6937375" y="2851150"/>
          <p14:tracePt t="89799" x="6923088" y="2894013"/>
          <p14:tracePt t="89815" x="6888163" y="2944813"/>
          <p14:tracePt t="89819" x="6859588" y="2979738"/>
          <p14:tracePt t="89823" x="6823075" y="3030538"/>
          <p14:tracePt t="89834" x="6794500" y="3079750"/>
          <p14:tracePt t="89845" x="6759575" y="3114675"/>
          <p14:tracePt t="89849" x="6723063" y="3179763"/>
          <p14:tracePt t="89853" x="6694488" y="3214688"/>
          <p14:tracePt t="89868" x="6688138" y="3228975"/>
          <p14:tracePt t="89872" x="6659563" y="3265488"/>
          <p14:tracePt t="89881" x="6630988" y="3294063"/>
          <p14:tracePt t="89886" x="6623050" y="3328988"/>
          <p14:tracePt t="89900" x="6580188" y="3379788"/>
          <p14:tracePt t="89904" x="6580188" y="3394075"/>
          <p14:tracePt t="90569" x="6580188" y="3400425"/>
          <p14:tracePt t="90578" x="6580188" y="3414713"/>
          <p14:tracePt t="90586" x="6573838" y="3429000"/>
          <p14:tracePt t="90596" x="6573838" y="3457575"/>
          <p14:tracePt t="90605" x="6573838" y="3463925"/>
          <p14:tracePt t="90614" x="6573838" y="3478213"/>
          <p14:tracePt t="90621" x="6559550" y="3492500"/>
          <p14:tracePt t="90632" x="6559550" y="3514725"/>
          <p14:tracePt t="90637" x="6545263" y="3529013"/>
          <p14:tracePt t="90647" x="6545263" y="3543300"/>
          <p14:tracePt t="90661" x="6530975" y="3557588"/>
          <p14:tracePt t="90669" x="6530975" y="3563938"/>
          <p14:tracePt t="90678" x="6530975" y="3578225"/>
          <p14:tracePt t="90686" x="6523038" y="3592513"/>
          <p14:tracePt t="90705" x="6523038" y="3606800"/>
          <p14:tracePt t="90710" x="6523038" y="3614738"/>
          <p14:tracePt t="90720" x="6508750" y="3614738"/>
          <p14:tracePt t="90726" x="6508750" y="3629025"/>
          <p14:tracePt t="90735" x="6508750" y="3643313"/>
          <p14:tracePt t="90743" x="6496050" y="3657600"/>
          <p14:tracePt t="90751" x="6481763" y="3678238"/>
          <p14:tracePt t="90760" x="6481763" y="3692525"/>
          <p14:tracePt t="90768" x="6473825" y="3714750"/>
          <p14:tracePt t="90777" x="6459538" y="3743325"/>
          <p14:tracePt t="90789" x="6459538" y="3763963"/>
          <p14:tracePt t="90793" x="6445250" y="3778250"/>
          <p14:tracePt t="90797" x="6445250" y="3806825"/>
          <p14:tracePt t="90810" x="6445250" y="3827463"/>
          <p14:tracePt t="90820" x="6430963" y="3841750"/>
          <p14:tracePt t="90824" x="6430963" y="3856038"/>
          <p14:tracePt t="90831" x="6430963" y="3863975"/>
          <p14:tracePt t="90839" x="6430963" y="3878263"/>
          <p14:tracePt t="90850" x="6430963" y="3892550"/>
          <p14:tracePt t="90864" x="6430963" y="3906838"/>
          <p14:tracePt t="90891" x="6430963" y="3913188"/>
          <p14:tracePt t="90910" x="6430963" y="3927475"/>
          <p14:tracePt t="90920" x="6430963" y="3941763"/>
          <p14:tracePt t="90928" x="6430963" y="3963988"/>
          <p14:tracePt t="90939" x="6430963" y="3978275"/>
          <p14:tracePt t="90944" x="6430963" y="4021138"/>
          <p14:tracePt t="90955" x="6445250" y="4056063"/>
          <p14:tracePt t="90964" x="6445250" y="4092575"/>
          <p14:tracePt t="90967" x="6459538" y="4141788"/>
          <p14:tracePt t="90979" x="6459538" y="4227513"/>
          <p14:tracePt t="103063" x="6459538" y="4219575"/>
          <p14:tracePt t="103072" x="6459538" y="4191000"/>
          <p14:tracePt t="103081" x="6481763" y="4156075"/>
          <p14:tracePt t="103089" x="6508750" y="4121150"/>
          <p14:tracePt t="103098" x="6545263" y="4056063"/>
          <p14:tracePt t="103107" x="6623050" y="3956050"/>
          <p14:tracePt t="103115" x="6673850" y="3863975"/>
          <p14:tracePt t="103126" x="6745288" y="3778250"/>
          <p14:tracePt t="103135" x="6823075" y="3678238"/>
          <p14:tracePt t="103144" x="6923088" y="3578225"/>
          <p14:tracePt t="103148" x="7008813" y="3492500"/>
          <p14:tracePt t="103160" x="7108825" y="3414713"/>
          <p14:tracePt t="103164" x="7208838" y="3343275"/>
          <p14:tracePt t="103174" x="7350125" y="3251200"/>
          <p14:tracePt t="103178" x="7458075" y="3200400"/>
          <p14:tracePt t="103193" x="7600950" y="3165475"/>
          <p14:tracePt t="103197" x="7707313" y="3114675"/>
          <p14:tracePt t="103201" x="7850188" y="3094038"/>
          <p14:tracePt t="103210" x="7999413" y="3065463"/>
          <p14:tracePt t="103227" x="8270875" y="3051175"/>
          <p14:tracePt t="103237" x="8334375" y="3051175"/>
          <p14:tracePt t="103247" x="8534400" y="3051175"/>
          <p14:tracePt t="103251" x="8597900" y="3051175"/>
          <p14:tracePt t="103262" x="8697913" y="3051175"/>
          <p14:tracePt t="103276" x="8897938" y="3051175"/>
          <p14:tracePt t="103286" x="8990013" y="3051175"/>
          <p14:tracePt t="103299" x="9147175" y="3094038"/>
          <p14:tracePt t="103311" x="9212263" y="3114675"/>
          <p14:tracePt t="103316" x="9261475" y="3143250"/>
          <p14:tracePt t="103322" x="9326563" y="3165475"/>
          <p14:tracePt t="103334" x="9361488" y="3194050"/>
          <p14:tracePt t="103343" x="9396413" y="3214688"/>
          <p14:tracePt t="103351" x="9424988" y="3251200"/>
          <p14:tracePt t="103362" x="9453563" y="3294063"/>
          <p14:tracePt t="103367" x="9475788" y="3351213"/>
          <p14:tracePt t="103377" x="9504363" y="3400425"/>
          <p14:tracePt t="103381" x="9525000" y="3478213"/>
          <p14:tracePt t="103398" x="9539288" y="3629025"/>
          <p14:tracePt t="103410" x="9553575" y="3714750"/>
          <p14:tracePt t="103414" x="9553575" y="3792538"/>
          <p14:tracePt t="103427" x="9553575" y="3863975"/>
          <p14:tracePt t="103431" x="9553575" y="3941763"/>
          <p14:tracePt t="103434" x="9553575" y="4021138"/>
          <p14:tracePt t="103444" x="9539288" y="4078288"/>
          <p14:tracePt t="103455" x="9510713" y="4127500"/>
          <p14:tracePt t="103464" x="9475788" y="4191000"/>
          <p14:tracePt t="103472" x="9439275" y="4241800"/>
          <p14:tracePt t="103480" x="9396413" y="4291013"/>
          <p14:tracePt t="103488" x="9361488" y="4327525"/>
          <p14:tracePt t="103502" x="9261475" y="4405313"/>
          <p14:tracePt t="103512" x="9197975" y="4427538"/>
          <p14:tracePt t="103530" x="9147175" y="4470400"/>
          <p14:tracePt t="103534" x="8947150" y="4527550"/>
          <p14:tracePt t="103540" x="8863013" y="4556125"/>
          <p14:tracePt t="103555" x="8797925" y="4570413"/>
          <p14:tracePt t="103560" x="8626475" y="4605338"/>
          <p14:tracePt t="103569" x="8528050" y="4619625"/>
          <p14:tracePt t="103573" x="8462963" y="4633913"/>
          <p14:tracePt t="103586" x="8270875" y="4640263"/>
          <p14:tracePt t="103590" x="8220075" y="4640263"/>
          <p14:tracePt t="103603" x="8113713" y="4640263"/>
          <p14:tracePt t="103607" x="8013700" y="4640263"/>
          <p14:tracePt t="103617" x="7921625" y="4640263"/>
          <p14:tracePt t="103621" x="7821613" y="4640263"/>
          <p14:tracePt t="103638" x="7650163" y="4605338"/>
          <p14:tracePt t="103647" x="7558088" y="4583113"/>
          <p14:tracePt t="103660" x="7472363" y="4541838"/>
          <p14:tracePt t="103669" x="7386638" y="4491038"/>
          <p14:tracePt t="103672" x="7321550" y="4456113"/>
          <p14:tracePt t="103685" x="7251700" y="4405313"/>
          <p14:tracePt t="103693" x="7172325" y="4341813"/>
          <p14:tracePt t="103697" x="7108825" y="4291013"/>
          <p14:tracePt t="103701" x="7058025" y="4227513"/>
          <p14:tracePt t="103720" x="7008813" y="4170363"/>
          <p14:tracePt t="103726" x="6972300" y="4092575"/>
          <p14:tracePt t="103730" x="6937375" y="4041775"/>
          <p14:tracePt t="103734" x="6894513" y="3963988"/>
          <p14:tracePt t="103749" x="6873875" y="3913188"/>
          <p14:tracePt t="103753" x="6859588" y="3863975"/>
          <p14:tracePt t="103762" x="6845300" y="3806825"/>
          <p14:tracePt t="103767" x="6837363" y="3757613"/>
          <p14:tracePt t="103778" x="6837363" y="3729038"/>
          <p14:tracePt t="103786" x="6837363" y="3692525"/>
          <p14:tracePt t="103794" x="6837363" y="3657600"/>
          <p14:tracePt t="103798" x="6837363" y="3614738"/>
          <p14:tracePt t="103807" x="6837363" y="3592513"/>
          <p14:tracePt t="103826" x="6837363" y="3543300"/>
          <p14:tracePt t="103830" x="6837363" y="3529013"/>
          <p14:tracePt t="103840" x="6845300" y="3506788"/>
          <p14:tracePt t="103850" x="6873875" y="3478213"/>
          <p14:tracePt t="103866" x="6937375" y="3443288"/>
          <p14:tracePt t="103872" x="6986588" y="3429000"/>
          <p14:tracePt t="103884" x="7037388" y="3400425"/>
          <p14:tracePt t="103888" x="7086600" y="3394075"/>
          <p14:tracePt t="103902" x="7137400" y="3379788"/>
          <p14:tracePt t="103910" x="7194550" y="3379788"/>
          <p14:tracePt t="103915" x="7251700" y="3379788"/>
          <p14:tracePt t="103919" x="7300913" y="3379788"/>
          <p14:tracePt t="103931" x="7358063" y="3379788"/>
          <p14:tracePt t="103943" x="7472363" y="3379788"/>
          <p14:tracePt t="103956" x="7521575" y="3394075"/>
          <p14:tracePt t="103961" x="7586663" y="3400425"/>
          <p14:tracePt t="103971" x="7635875" y="3429000"/>
          <p14:tracePt t="103984" x="7700963" y="3457575"/>
          <p14:tracePt t="103988" x="7750175" y="3478213"/>
          <p14:tracePt t="103992" x="7813675" y="3506788"/>
          <p14:tracePt t="104015" x="7921625" y="3563938"/>
          <p14:tracePt t="104019" x="7970838" y="3592513"/>
          <p14:tracePt t="104023" x="8013700" y="3614738"/>
          <p14:tracePt t="104038" x="8021638" y="3629025"/>
          <p14:tracePt t="104043" x="8050213" y="3657600"/>
          <p14:tracePt t="104060" x="8070850" y="3678238"/>
          <p14:tracePt t="104065" x="8099425" y="3706813"/>
          <p14:tracePt t="104069" x="8113713" y="3714750"/>
          <p14:tracePt t="104074" x="8121650" y="3743325"/>
          <p14:tracePt t="104086" x="8121650" y="3763963"/>
          <p14:tracePt t="104101" x="8121650" y="3778250"/>
          <p14:tracePt t="104105" x="8134350" y="3806825"/>
          <p14:tracePt t="104117" x="8134350" y="3827463"/>
          <p14:tracePt t="104121" x="8134350" y="3841750"/>
          <p14:tracePt t="104134" x="8121650" y="3863975"/>
          <p14:tracePt t="104143" x="8113713" y="3878263"/>
          <p14:tracePt t="104147" x="8085138" y="3913188"/>
          <p14:tracePt t="104160" x="8050213" y="3956050"/>
          <p14:tracePt t="104164" x="7985125" y="4006850"/>
          <p14:tracePt t="104169" x="7935913" y="4056063"/>
          <p14:tracePt t="104186" x="7821613" y="4127500"/>
          <p14:tracePt t="104199" x="7735888" y="4191000"/>
          <p14:tracePt t="104203" x="7586663" y="4270375"/>
          <p14:tracePt t="104214" x="7472363" y="4319588"/>
          <p14:tracePt t="104230" x="7421563" y="4327525"/>
          <p14:tracePt t="104234" x="7172325" y="4391025"/>
          <p14:tracePt t="104246" x="6994525" y="4419600"/>
          <p14:tracePt t="104251" x="6937375" y="4427538"/>
          <p14:tracePt t="104279" x="6623050" y="4427538"/>
          <p14:tracePt t="104283" x="6530975" y="4427538"/>
          <p14:tracePt t="104294" x="6445250" y="4405313"/>
          <p14:tracePt t="104299" x="6381750" y="4391025"/>
          <p14:tracePt t="104318" x="6324600" y="4356100"/>
          <p14:tracePt t="104643" x="6310313" y="4356100"/>
          <p14:tracePt t="104653" x="6273800" y="4356100"/>
          <p14:tracePt t="104664" x="6230938" y="4356100"/>
          <p14:tracePt t="104670" x="6173788" y="4356100"/>
          <p14:tracePt t="104681" x="6096000" y="4356100"/>
          <p14:tracePt t="104685" x="5981700" y="4356100"/>
          <p14:tracePt t="104697" x="5732463" y="4370388"/>
          <p14:tracePt t="104703" x="5618163" y="4376738"/>
          <p14:tracePt t="104714" x="5403850" y="4419600"/>
          <p14:tracePt t="104721" x="5033963" y="4470400"/>
          <p14:tracePt t="104726" x="4770438" y="4505325"/>
          <p14:tracePt t="104736" x="4641850" y="4527550"/>
          <p14:tracePt t="104744" x="4392613" y="4556125"/>
          <p14:tracePt t="104748" x="3929063" y="4633913"/>
          <p14:tracePt t="104757" x="3643313" y="4668838"/>
          <p14:tracePt t="104766" x="3379788" y="4683125"/>
          <p14:tracePt t="104780" x="3079750" y="4705350"/>
          <p14:tracePt t="104782" x="2795588" y="4719638"/>
          <p14:tracePt t="104791" x="2667000" y="4733925"/>
          <p14:tracePt t="104803" x="2403475" y="4740275"/>
          <p14:tracePt t="104806" x="2166938" y="4740275"/>
          <p14:tracePt t="104817" x="1925638" y="4740275"/>
          <p14:tracePt t="104827" x="1717675" y="4740275"/>
          <p14:tracePt t="104831" x="1639888" y="4740275"/>
          <p14:tracePt t="104840" x="1462088" y="4733925"/>
          <p14:tracePt t="104860" x="1325563" y="4719638"/>
          <p14:tracePt t="104864" x="1098550" y="4668838"/>
          <p14:tracePt t="104877" x="1012825" y="4640263"/>
          <p14:tracePt t="104887" x="941388" y="4619625"/>
          <p14:tracePt t="104890" x="876300" y="4591050"/>
          <p14:tracePt t="104895" x="827088" y="4570413"/>
          <p14:tracePt t="104904" x="792163" y="4527550"/>
          <p14:tracePt t="104921" x="712788" y="4470400"/>
          <p14:tracePt t="104928" x="692150" y="4441825"/>
          <p14:tracePt t="104940" x="692150" y="4419600"/>
          <p14:tracePt t="104945" x="663575" y="4391025"/>
          <p14:tracePt t="104955" x="649288" y="4370388"/>
          <p14:tracePt t="104960" x="641350" y="4327525"/>
          <p14:tracePt t="104971" x="627063" y="4305300"/>
          <p14:tracePt t="104980" x="612775" y="4276725"/>
          <p14:tracePt t="104983" x="612775" y="4270375"/>
          <p14:tracePt t="104994" x="612775" y="4256088"/>
          <p14:tracePt t="105007" x="612775" y="4227513"/>
          <p14:tracePt t="105030" x="612775" y="4219575"/>
          <p14:tracePt t="105046" x="612775" y="4205288"/>
          <p14:tracePt t="105086" x="627063" y="4205288"/>
          <p14:tracePt t="105142" x="641350" y="4205288"/>
          <p14:tracePt t="105216" x="649288" y="4219575"/>
          <p14:tracePt t="105228" x="649288" y="4241800"/>
          <p14:tracePt t="114309" x="649288" y="4227513"/>
          <p14:tracePt t="114317" x="649288" y="4219575"/>
          <p14:tracePt t="114330" x="649288" y="4205288"/>
          <p14:tracePt t="114334" x="649288" y="4191000"/>
          <p14:tracePt t="114344" x="649288" y="4178300"/>
          <p14:tracePt t="114352" x="649288" y="4170363"/>
          <p14:tracePt t="114360" x="649288" y="4156075"/>
          <p14:tracePt t="114379" x="649288" y="4141788"/>
          <p14:tracePt t="114390" x="649288" y="4127500"/>
          <p14:tracePt t="114407" x="649288" y="4121150"/>
          <p14:tracePt t="114423" x="649288" y="4106863"/>
          <p14:tracePt t="114433" x="649288" y="4092575"/>
          <p14:tracePt t="114438" x="663575" y="4078288"/>
          <p14:tracePt t="114450" x="663575" y="4070350"/>
          <p14:tracePt t="114459" x="692150" y="4056063"/>
          <p14:tracePt t="114464" x="692150" y="4041775"/>
          <p14:tracePt t="114477" x="698500" y="4021138"/>
          <p14:tracePt t="114482" x="727075" y="4006850"/>
          <p14:tracePt t="114485" x="749300" y="3963988"/>
          <p14:tracePt t="114498" x="777875" y="3956050"/>
          <p14:tracePt t="114503" x="798513" y="3927475"/>
          <p14:tracePt t="114521" x="847725" y="3892550"/>
          <p14:tracePt t="114530" x="890588" y="3863975"/>
          <p14:tracePt t="114538" x="927100" y="3856038"/>
          <p14:tracePt t="114548" x="962025" y="3827463"/>
          <p14:tracePt t="114552" x="1012825" y="3813175"/>
          <p14:tracePt t="114560" x="1062038" y="3806825"/>
          <p14:tracePt t="114580" x="1176338" y="3778250"/>
          <p14:tracePt t="114584" x="1239838" y="3763963"/>
          <p14:tracePt t="114595" x="1304925" y="3757613"/>
          <p14:tracePt t="114599" x="1376363" y="3743325"/>
          <p14:tracePt t="114613" x="1454150" y="3729038"/>
          <p14:tracePt t="114617" x="1525588" y="3729038"/>
          <p14:tracePt t="114628" x="1668463" y="3706813"/>
          <p14:tracePt t="114632" x="1717675" y="3706813"/>
          <p14:tracePt t="114647" x="1903413" y="3706813"/>
          <p14:tracePt t="114656" x="2003425" y="3706813"/>
          <p14:tracePt t="114666" x="2103438" y="3706813"/>
          <p14:tracePt t="114682" x="2203450" y="3706813"/>
          <p14:tracePt t="114686" x="2366963" y="3706813"/>
          <p14:tracePt t="114696" x="2417763" y="3706813"/>
          <p14:tracePt t="114700" x="2516188" y="3706813"/>
          <p14:tracePt t="114704" x="2601913" y="3706813"/>
          <p14:tracePt t="114715" x="2681288" y="3706813"/>
          <p14:tracePt t="114722" x="2767013" y="3706813"/>
          <p14:tracePt t="114732" x="2851150" y="3706813"/>
          <p14:tracePt t="114736" x="2930525" y="3706813"/>
          <p14:tracePt t="114747" x="3001963" y="3706813"/>
          <p14:tracePt t="114754" x="3079750" y="3706813"/>
          <p14:tracePt t="114763" x="3144838" y="3706813"/>
          <p14:tracePt t="114771" x="3194050" y="3706813"/>
          <p14:tracePt t="114784" x="3251200" y="3706813"/>
          <p14:tracePt t="114795" x="3294063" y="3706813"/>
          <p14:tracePt t="114802" x="3328988" y="3714750"/>
          <p14:tracePt t="114823" x="3394075" y="3729038"/>
          <p14:tracePt t="114827" x="3408363" y="3743325"/>
          <p14:tracePt t="114838" x="3414713" y="3757613"/>
          <p14:tracePt t="114843" x="3429000" y="3757613"/>
          <p14:tracePt t="114853" x="3443288" y="3763963"/>
          <p14:tracePt t="114857" x="3457575" y="3778250"/>
          <p14:tracePt t="114878" x="3457575" y="3792538"/>
          <p14:tracePt t="114882" x="3465513" y="3792538"/>
          <p14:tracePt t="114895" x="3465513" y="3806825"/>
          <p14:tracePt t="114902" x="3465513" y="3813175"/>
          <p14:tracePt t="114916" x="3465513" y="3827463"/>
          <p14:tracePt t="114926" x="3465513" y="3841750"/>
          <p14:tracePt t="114933" x="3465513" y="3856038"/>
          <p14:tracePt t="114936" x="3465513" y="3878263"/>
          <p14:tracePt t="114946" x="3465513" y="3906838"/>
          <p14:tracePt t="114956" x="3465513" y="3941763"/>
          <p14:tracePt t="114966" x="3465513" y="3963988"/>
          <p14:tracePt t="114970" x="3465513" y="3992563"/>
          <p14:tracePt t="114982" x="3465513" y="4021138"/>
          <p14:tracePt t="114987" x="3465513" y="4041775"/>
          <p14:tracePt t="115007" x="3465513" y="4092575"/>
          <p14:tracePt t="115011" x="3465513" y="4121150"/>
          <p14:tracePt t="115023" x="3465513" y="4127500"/>
          <p14:tracePt t="115027" x="3465513" y="4141788"/>
          <p14:tracePt t="115034" x="3465513" y="4156075"/>
          <p14:tracePt t="115049" x="3465513" y="4170363"/>
          <p14:tracePt t="115052" x="3465513" y="4178300"/>
          <p14:tracePt t="115084" x="3465513" y="4191000"/>
          <p14:tracePt t="115116" x="3457575" y="4205288"/>
          <p14:tracePt t="115149" x="3443288" y="4219575"/>
          <p14:tracePt t="115157" x="3429000" y="4219575"/>
          <p14:tracePt t="115167" x="3414713" y="4227513"/>
          <p14:tracePt t="115176" x="3408363" y="4241800"/>
          <p14:tracePt t="115183" x="3394075" y="4256088"/>
          <p14:tracePt t="115187" x="3357563" y="4276725"/>
          <p14:tracePt t="115204" x="3300413" y="4319588"/>
          <p14:tracePt t="115215" x="3279775" y="4327525"/>
          <p14:tracePt t="115223" x="3244850" y="4356100"/>
          <p14:tracePt t="115233" x="3201988" y="4376738"/>
          <p14:tracePt t="115238" x="3165475" y="4405313"/>
          <p14:tracePt t="115248" x="3144838" y="4419600"/>
          <p14:tracePt t="115253" x="3101975" y="4427538"/>
          <p14:tracePt t="115264" x="3079750" y="4441825"/>
          <p14:tracePt t="115268" x="3044825" y="4456113"/>
          <p14:tracePt t="115280" x="3016250" y="4470400"/>
          <p14:tracePt t="115285" x="2994025" y="4476750"/>
          <p14:tracePt t="115297" x="2965450" y="4491038"/>
          <p14:tracePt t="115301" x="2944813" y="4491038"/>
          <p14:tracePt t="115316" x="2901950" y="4505325"/>
          <p14:tracePt t="115329" x="2879725" y="4505325"/>
          <p14:tracePt t="115333" x="2830513" y="4519613"/>
          <p14:tracePt t="115344" x="2816225" y="4519613"/>
          <p14:tracePt t="115351" x="2767013" y="4527550"/>
          <p14:tracePt t="115362" x="2730500" y="4527550"/>
          <p14:tracePt t="115365" x="2701925" y="4527550"/>
          <p14:tracePt t="115376" x="2652713" y="4527550"/>
          <p14:tracePt t="115380" x="2601913" y="4527550"/>
          <p14:tracePt t="115390" x="2566988" y="4527550"/>
          <p14:tracePt t="115400" x="2530475" y="4541838"/>
          <p14:tracePt t="115404" x="2481263" y="4541838"/>
          <p14:tracePt t="115416" x="2438400" y="4541838"/>
          <p14:tracePt t="115424" x="2389188" y="4541838"/>
          <p14:tracePt t="115436" x="2338388" y="4541838"/>
          <p14:tracePt t="115439" x="2289175" y="4541838"/>
          <p14:tracePt t="115450" x="2252663" y="4541838"/>
          <p14:tracePt t="115454" x="2203450" y="4541838"/>
          <p14:tracePt t="115471" x="2117725" y="4541838"/>
          <p14:tracePt t="115479" x="2074863" y="4541838"/>
          <p14:tracePt t="115486" x="2052638" y="4541838"/>
          <p14:tracePt t="115496" x="2017713" y="4541838"/>
          <p14:tracePt t="115510" x="1989138" y="4541838"/>
          <p14:tracePt t="115514" x="1925638" y="4527550"/>
          <p14:tracePt t="115517" x="1917700" y="4519613"/>
          <p14:tracePt t="115529" x="1889125" y="4505325"/>
          <p14:tracePt t="115539" x="1854200" y="4491038"/>
          <p14:tracePt t="115545" x="1825625" y="4476750"/>
          <p14:tracePt t="115549" x="1803400" y="4470400"/>
          <p14:tracePt t="115562" x="1774825" y="4456113"/>
          <p14:tracePt t="115570" x="1754188" y="4441825"/>
          <p14:tracePt t="115574" x="1739900" y="4427538"/>
          <p14:tracePt t="115589" x="1703388" y="4405313"/>
          <p14:tracePt t="115602" x="1668463" y="4376738"/>
          <p14:tracePt t="115606" x="1654175" y="4370388"/>
          <p14:tracePt t="115618" x="1625600" y="4341813"/>
          <p14:tracePt t="115623" x="1611313" y="4327525"/>
          <p14:tracePt t="115637" x="1590675" y="4305300"/>
          <p14:tracePt t="115643" x="1562100" y="4276725"/>
          <p14:tracePt t="115647" x="1554163" y="4270375"/>
          <p14:tracePt t="115660" x="1525588" y="4241800"/>
          <p14:tracePt t="115664" x="1511300" y="4227513"/>
          <p14:tracePt t="115678" x="1476375" y="4178300"/>
          <p14:tracePt t="115693" x="1454150" y="4156075"/>
          <p14:tracePt t="115697" x="1439863" y="4141788"/>
          <p14:tracePt t="115710" x="1439863" y="4121150"/>
          <p14:tracePt t="115714" x="1425575" y="4106863"/>
          <p14:tracePt t="115718" x="1425575" y="4078288"/>
          <p14:tracePt t="115729" x="1411288" y="4070350"/>
          <p14:tracePt t="115739" x="1411288" y="4056063"/>
          <p14:tracePt t="115753" x="1404938" y="4021138"/>
          <p14:tracePt t="115762" x="1404938" y="4006850"/>
          <p14:tracePt t="115767" x="1390650" y="3992563"/>
          <p14:tracePt t="115783" x="1390650" y="3941763"/>
          <p14:tracePt t="115795" x="1376363" y="3927475"/>
          <p14:tracePt t="115799" x="1376363" y="3906838"/>
          <p14:tracePt t="115811" x="1376363" y="3878263"/>
          <p14:tracePt t="115822" x="1362075" y="3863975"/>
          <p14:tracePt t="115827" x="1362075" y="3841750"/>
          <p14:tracePt t="115831" x="1362075" y="3813175"/>
          <p14:tracePt t="115846" x="1354138" y="3778250"/>
          <p14:tracePt t="115856" x="1354138" y="3763963"/>
          <p14:tracePt t="115868" x="1354138" y="3743325"/>
          <p14:tracePt t="115880" x="1354138" y="3714750"/>
          <p14:tracePt t="115889" x="1354138" y="3706813"/>
          <p14:tracePt t="115910" x="1354138" y="3678238"/>
          <p14:tracePt t="115924" x="1362075" y="3663950"/>
          <p14:tracePt t="115934" x="1362075" y="3657600"/>
          <p14:tracePt t="115938" x="1376363" y="3657600"/>
          <p14:tracePt t="115950" x="1390650" y="3643313"/>
          <p14:tracePt t="115954" x="1411288" y="3629025"/>
          <p14:tracePt t="115963" x="1439863" y="3629025"/>
          <p14:tracePt t="115976" x="1462088" y="3614738"/>
          <p14:tracePt t="115981" x="1504950" y="3606800"/>
          <p14:tracePt t="115987" x="1554163" y="3592513"/>
          <p14:tracePt t="116001" x="1604963" y="3578225"/>
          <p14:tracePt t="116005" x="1668463" y="3563938"/>
          <p14:tracePt t="116010" x="1739900" y="3557588"/>
          <p14:tracePt t="116024" x="1817688" y="3543300"/>
          <p14:tracePt t="116028" x="1917700" y="3514725"/>
          <p14:tracePt t="116036" x="1989138" y="3506788"/>
          <p14:tracePt t="116047" x="2074863" y="3492500"/>
          <p14:tracePt t="116051" x="2166938" y="3478213"/>
          <p14:tracePt t="116063" x="2266950" y="3463925"/>
          <p14:tracePt t="116069" x="2366963" y="3457575"/>
          <p14:tracePt t="116072" x="2466975" y="3457575"/>
          <p14:tracePt t="116086" x="2552700" y="3457575"/>
          <p14:tracePt t="116090" x="2638425" y="3457575"/>
          <p14:tracePt t="116104" x="2716213" y="3457575"/>
          <p14:tracePt t="116109" x="2801938" y="3457575"/>
          <p14:tracePt t="116116" x="2879725" y="3457575"/>
          <p14:tracePt t="116126" x="2944813" y="3457575"/>
          <p14:tracePt t="116135" x="3001963" y="3457575"/>
          <p14:tracePt t="116139" x="3065463" y="3463925"/>
          <p14:tracePt t="116150" x="3130550" y="3478213"/>
          <p14:tracePt t="116154" x="3165475" y="3492500"/>
          <p14:tracePt t="116165" x="3216275" y="3514725"/>
          <p14:tracePt t="116178" x="3230563" y="3514725"/>
          <p14:tracePt t="116182" x="3279775" y="3543300"/>
          <p14:tracePt t="116186" x="3300413" y="3563938"/>
          <p14:tracePt t="116198" x="3328988" y="3578225"/>
          <p14:tracePt t="116203" x="3357563" y="3592513"/>
          <p14:tracePt t="116216" x="3379788" y="3606800"/>
          <p14:tracePt t="116219" x="3408363" y="3629025"/>
          <p14:tracePt t="116237" x="3429000" y="3657600"/>
          <p14:tracePt t="116243" x="3457575" y="3678238"/>
          <p14:tracePt t="116253" x="3465513" y="3692525"/>
          <p14:tracePt t="116258" x="3479800" y="3714750"/>
          <p14:tracePt t="116271" x="3479800" y="3729038"/>
          <p14:tracePt t="116276" x="3508375" y="3743325"/>
          <p14:tracePt t="116293" x="3514725" y="3778250"/>
          <p14:tracePt t="116304" x="3514725" y="3792538"/>
          <p14:tracePt t="116310" x="3514725" y="3806825"/>
          <p14:tracePt t="116318" x="3529013" y="3813175"/>
          <p14:tracePt t="116323" x="3529013" y="3827463"/>
          <p14:tracePt t="116333" x="3529013" y="3841750"/>
          <p14:tracePt t="116343" x="3529013" y="3856038"/>
          <p14:tracePt t="116351" x="3529013" y="3863975"/>
          <p14:tracePt t="116366" x="3529013" y="3878263"/>
          <p14:tracePt t="116373" x="3529013" y="3906838"/>
          <p14:tracePt t="116381" x="3529013" y="3927475"/>
          <p14:tracePt t="116389" x="3529013" y="3941763"/>
          <p14:tracePt t="116402" x="3529013" y="3956050"/>
          <p14:tracePt t="116406" x="3529013" y="3978275"/>
          <p14:tracePt t="116416" x="3529013" y="3992563"/>
          <p14:tracePt t="116423" x="3529013" y="4021138"/>
          <p14:tracePt t="116435" x="3529013" y="4056063"/>
          <p14:tracePt t="116446" x="3514725" y="4070350"/>
          <p14:tracePt t="116455" x="3514725" y="4092575"/>
          <p14:tracePt t="116467" x="3494088" y="4121150"/>
          <p14:tracePt t="116479" x="3494088" y="4127500"/>
          <p14:tracePt t="116493" x="3479800" y="4141788"/>
          <p14:tracePt t="116497" x="3479800" y="4156075"/>
          <p14:tracePt t="116511" x="3479800" y="4170363"/>
          <p14:tracePt t="116519" x="3465513" y="4178300"/>
          <p14:tracePt t="116534" x="3457575" y="4178300"/>
          <p14:tracePt t="116549" x="3457575" y="4191000"/>
          <p14:tracePt t="116561" x="3457575" y="4205288"/>
          <p14:tracePt t="116570" x="3443288" y="4205288"/>
          <p14:tracePt t="116576" x="3443288" y="4219575"/>
          <p14:tracePt t="116591" x="3429000" y="4227513"/>
          <p14:tracePt t="116596" x="3414713" y="4241800"/>
          <p14:tracePt t="116614" x="3394075" y="4270375"/>
          <p14:tracePt t="116626" x="3379788" y="4276725"/>
          <p14:tracePt t="116632" x="3365500" y="4291013"/>
          <p14:tracePt t="116643" x="3357563" y="4305300"/>
          <p14:tracePt t="116647" x="3328988" y="4327525"/>
          <p14:tracePt t="116660" x="3314700" y="4341813"/>
          <p14:tracePt t="116667" x="3294063" y="4370388"/>
          <p14:tracePt t="116670" x="3279775" y="4376738"/>
          <p14:tracePt t="116686" x="3244850" y="4391025"/>
          <p14:tracePt t="116701" x="3216275" y="4405313"/>
          <p14:tracePt t="116705" x="3179763" y="4419600"/>
          <p14:tracePt t="116710" x="3165475" y="4419600"/>
          <p14:tracePt t="116722" x="3151188" y="4427538"/>
          <p14:tracePt t="116731" x="3130550" y="4427538"/>
          <p14:tracePt t="116737" x="3101975" y="4427538"/>
          <p14:tracePt t="116743" x="3079750" y="4441825"/>
          <p14:tracePt t="116755" x="3065463" y="4441825"/>
          <p14:tracePt t="116760" x="3044825" y="4441825"/>
          <p14:tracePt t="116769" x="3016250" y="4456113"/>
          <p14:tracePt t="116777" x="3001963" y="4456113"/>
          <p14:tracePt t="116781" x="2979738" y="4470400"/>
          <p14:tracePt t="116793" x="2951163" y="4470400"/>
          <p14:tracePt t="116801" x="2944813" y="4470400"/>
          <p14:tracePt t="116810" x="2901950" y="4470400"/>
          <p14:tracePt t="116814" x="2894013" y="4470400"/>
          <p14:tracePt t="116824" x="2865438" y="4470400"/>
          <p14:tracePt t="116834" x="2844800" y="4470400"/>
          <p14:tracePt t="116838" x="2816225" y="4470400"/>
          <p14:tracePt t="116848" x="2795588" y="4470400"/>
          <p14:tracePt t="116860" x="2781300" y="4470400"/>
          <p14:tracePt t="116872" x="2752725" y="4470400"/>
          <p14:tracePt t="116876" x="2730500" y="4470400"/>
          <p14:tracePt t="116879" x="2701925" y="4470400"/>
          <p14:tracePt t="116890" x="2687638" y="4470400"/>
          <p14:tracePt t="116903" x="2652713" y="4456113"/>
          <p14:tracePt t="116916" x="2638425" y="4456113"/>
          <p14:tracePt t="116920" x="2616200" y="4456113"/>
          <p14:tracePt t="116936" x="2566988" y="4441825"/>
          <p14:tracePt t="116943" x="2552700" y="4441825"/>
          <p14:tracePt t="116955" x="2501900" y="4427538"/>
          <p14:tracePt t="116969" x="2438400" y="4427538"/>
          <p14:tracePt t="116979" x="2403475" y="4419600"/>
          <p14:tracePt t="116983" x="2389188" y="4419600"/>
          <p14:tracePt t="116993" x="2352675" y="4405313"/>
          <p14:tracePt t="117005" x="2317750" y="4391025"/>
          <p14:tracePt t="117009" x="2289175" y="4391025"/>
          <p14:tracePt t="117017" x="2266950" y="4376738"/>
          <p14:tracePt t="117030" x="2238375" y="4370388"/>
          <p14:tracePt t="117034" x="2232025" y="4356100"/>
          <p14:tracePt t="117044" x="2203450" y="4341813"/>
          <p14:tracePt t="117048" x="2174875" y="4341813"/>
          <p14:tracePt t="117061" x="2138363" y="4319588"/>
          <p14:tracePt t="117068" x="2103438" y="4305300"/>
          <p14:tracePt t="117072" x="2074863" y="4291013"/>
          <p14:tracePt t="117083" x="2052638" y="4276725"/>
          <p14:tracePt t="117091" x="2017713" y="4270375"/>
          <p14:tracePt t="117099" x="2003425" y="4256088"/>
          <p14:tracePt t="117110" x="1974850" y="4241800"/>
          <p14:tracePt t="117114" x="1939925" y="4241800"/>
          <p14:tracePt t="117123" x="1889125" y="4219575"/>
          <p14:tracePt t="117361" x="1868488" y="4191000"/>
          <p14:tracePt t="117370" x="1825625" y="4156075"/>
          <p14:tracePt t="117381" x="1774825" y="4121150"/>
          <p14:tracePt t="117389" x="1754188" y="4078288"/>
          <p14:tracePt t="117401" x="1717675" y="4027488"/>
          <p14:tracePt t="117408" x="1674813" y="3992563"/>
          <p14:tracePt t="117411" x="1639888" y="3941763"/>
          <p14:tracePt t="117423" x="1625600" y="3906838"/>
          <p14:tracePt t="117433" x="1611313" y="3878263"/>
          <p14:tracePt t="117436" x="1604963" y="3841750"/>
          <p14:tracePt t="117449" x="1590675" y="3813175"/>
          <p14:tracePt t="117453" x="1590675" y="3792538"/>
          <p14:tracePt t="117464" x="1590675" y="3763963"/>
          <p14:tracePt t="117468" x="1590675" y="3743325"/>
          <p14:tracePt t="117478" x="1590675" y="3714750"/>
          <p14:tracePt t="117482" x="1590675" y="3706813"/>
          <p14:tracePt t="117495" x="1611313" y="3692525"/>
          <p14:tracePt t="117507" x="1654175" y="3678238"/>
          <p14:tracePt t="117511" x="1689100" y="3657600"/>
          <p14:tracePt t="117515" x="1739900" y="3629025"/>
          <p14:tracePt t="117529" x="1803400" y="3614738"/>
          <p14:tracePt t="117532" x="1868488" y="3592513"/>
          <p14:tracePt t="117540" x="1954213" y="3563938"/>
          <p14:tracePt t="117552" x="2038350" y="3543300"/>
          <p14:tracePt t="117556" x="2166938" y="3492500"/>
          <p14:tracePt t="117568" x="2232025" y="3478213"/>
          <p14:tracePt t="117572" x="2303463" y="3457575"/>
          <p14:tracePt t="117583" x="2403475" y="3429000"/>
          <p14:tracePt t="117592" x="2501900" y="3394075"/>
          <p14:tracePt t="117597" x="2587625" y="3379788"/>
          <p14:tracePt t="117606" x="2652713" y="3351213"/>
          <p14:tracePt t="117617" x="2730500" y="3343275"/>
          <p14:tracePt t="117624" x="2752725" y="3343275"/>
          <p14:tracePt t="117637" x="2801938" y="3328988"/>
          <p14:tracePt t="117643" x="2844800" y="3328988"/>
          <p14:tracePt t="117647" x="2865438" y="3314700"/>
          <p14:tracePt t="117659" x="2879725" y="3314700"/>
          <p14:tracePt t="117663" x="2894013" y="3314700"/>
          <p14:tracePt t="117684" x="2901950" y="3314700"/>
          <p14:tracePt t="117723" x="2894013" y="3314700"/>
          <p14:tracePt t="117733" x="2865438" y="3314700"/>
          <p14:tracePt t="117743" x="2830513" y="3314700"/>
          <p14:tracePt t="117749" x="2795588" y="3314700"/>
          <p14:tracePt t="117761" x="2752725" y="3314700"/>
          <p14:tracePt t="117769" x="2687638" y="3300413"/>
          <p14:tracePt t="117777" x="2630488" y="3294063"/>
          <p14:tracePt t="117785" x="2566988" y="3279775"/>
          <p14:tracePt t="117798" x="2487613" y="3243263"/>
          <p14:tracePt t="117802" x="2417763" y="3214688"/>
          <p14:tracePt t="117806" x="2338388" y="3194050"/>
          <p14:tracePt t="117817" x="2252663" y="3151188"/>
          <p14:tracePt t="117831" x="2124075" y="3079750"/>
          <p14:tracePt t="117843" x="2066925" y="3044825"/>
          <p14:tracePt t="117850" x="2003425" y="3001963"/>
          <p14:tracePt t="117856" x="1954213" y="2951163"/>
          <p14:tracePt t="117861" x="1903413" y="2916238"/>
          <p14:tracePt t="117874" x="1868488" y="2879725"/>
          <p14:tracePt t="117883" x="1825625" y="2830513"/>
          <p14:tracePt t="117887" x="1789113" y="2787650"/>
          <p14:tracePt t="117899" x="1774825" y="2779713"/>
          <p14:tracePt t="117904" x="1754188" y="2730500"/>
          <p14:tracePt t="117916" x="1739900" y="2701925"/>
          <p14:tracePt t="117920" x="1725613" y="2679700"/>
          <p14:tracePt t="117932" x="1725613" y="2638425"/>
          <p14:tracePt t="117943" x="1725613" y="2616200"/>
          <p14:tracePt t="117947" x="1725613" y="2601913"/>
          <p14:tracePt t="117951" x="1725613" y="2587625"/>
          <p14:tracePt t="117969" x="1725613" y="2566988"/>
          <p14:tracePt t="117973" x="1725613" y="2552700"/>
          <p14:tracePt t="117977" x="1739900" y="2538413"/>
          <p14:tracePt t="117988" x="1768475" y="2516188"/>
          <p14:tracePt t="117993" x="1789113" y="2487613"/>
          <p14:tracePt t="117999" x="1825625" y="2481263"/>
          <p14:tracePt t="118012" x="1868488" y="2452688"/>
          <p14:tracePt t="118016" x="1925638" y="2416175"/>
          <p14:tracePt t="118029" x="2052638" y="2381250"/>
          <p14:tracePt t="118034" x="2124075" y="2352675"/>
          <p14:tracePt t="118043" x="2238375" y="2316163"/>
          <p14:tracePt t="118047" x="2303463" y="2301875"/>
          <p14:tracePt t="118061" x="2417763" y="2287588"/>
          <p14:tracePt t="118065" x="2516188" y="2274888"/>
          <p14:tracePt t="118086" x="2738438" y="2266950"/>
          <p14:tracePt t="118094" x="2830513" y="2266950"/>
          <p14:tracePt t="118097" x="2930525" y="2266950"/>
          <p14:tracePt t="118107" x="3001963" y="2266950"/>
          <p14:tracePt t="118126" x="3094038" y="2287588"/>
          <p14:tracePt t="118131" x="3216275" y="2338388"/>
          <p14:tracePt t="118141" x="3294063" y="2381250"/>
          <p14:tracePt t="118144" x="3343275" y="2416175"/>
          <p14:tracePt t="118157" x="3408363" y="2452688"/>
          <p14:tracePt t="118161" x="3457575" y="2487613"/>
          <p14:tracePt t="118173" x="3508375" y="2530475"/>
          <p14:tracePt t="118182" x="3557588" y="2581275"/>
          <p14:tracePt t="118185" x="3594100" y="2616200"/>
          <p14:tracePt t="118201" x="3663950" y="2716213"/>
          <p14:tracePt t="118210" x="3692525" y="2779713"/>
          <p14:tracePt t="118221" x="3714750" y="2830513"/>
          <p14:tracePt t="118227" x="3743325" y="2894013"/>
          <p14:tracePt t="118240" x="3757613" y="2951163"/>
          <p14:tracePt t="118244" x="3763963" y="3016250"/>
          <p14:tracePt t="118248" x="3763963" y="3079750"/>
          <p14:tracePt t="118262" x="3778250" y="3143250"/>
          <p14:tracePt t="118266" x="3778250" y="3194050"/>
          <p14:tracePt t="118276" x="3778250" y="3243263"/>
          <p14:tracePt t="118280" x="3778250" y="3279775"/>
          <p14:tracePt t="118290" x="3778250" y="3300413"/>
          <p14:tracePt t="118300" x="3763963" y="3343275"/>
          <p14:tracePt t="118310" x="3757613" y="3365500"/>
          <p14:tracePt t="118317" x="3729038" y="3414713"/>
          <p14:tracePt t="118320" x="3706813" y="3443288"/>
          <p14:tracePt t="118333" x="3678238" y="3463925"/>
          <p14:tracePt t="118343" x="3629025" y="3492500"/>
          <p14:tracePt t="118347" x="3594100" y="3514725"/>
          <p14:tracePt t="118361" x="3529013" y="3557588"/>
          <p14:tracePt t="118371" x="3457575" y="3578225"/>
          <p14:tracePt t="118376" x="3394075" y="3592513"/>
          <p14:tracePt t="118380" x="3300413" y="3614738"/>
          <p14:tracePt t="118393" x="3151188" y="3643313"/>
          <p14:tracePt t="118405" x="3094038" y="3657600"/>
          <p14:tracePt t="118410" x="3001963" y="3657600"/>
          <p14:tracePt t="118413" x="2901950" y="3657600"/>
          <p14:tracePt t="118417" x="2816225" y="3657600"/>
          <p14:tracePt t="118429" x="2730500" y="3657600"/>
          <p14:tracePt t="118435" x="2667000" y="3657600"/>
          <p14:tracePt t="118443" x="2616200" y="3643313"/>
          <p14:tracePt t="118454" x="2601913" y="3629025"/>
          <p14:tracePt t="118460" x="2552700" y="3614738"/>
          <p14:tracePt t="118472" x="2530475" y="3606800"/>
          <p14:tracePt t="118477" x="2501900" y="3592513"/>
          <p14:tracePt t="118486" x="2466975" y="3578225"/>
          <p14:tracePt t="118494" x="2438400" y="3557588"/>
          <p14:tracePt t="118715" x="2432050" y="3557588"/>
          <p14:tracePt t="118724" x="2403475" y="3543300"/>
          <p14:tracePt t="118733" x="2389188" y="3543300"/>
          <p14:tracePt t="118746" x="2381250" y="3529013"/>
          <p14:tracePt t="118750" x="2338388" y="3529013"/>
          <p14:tracePt t="118761" x="2303463" y="3514725"/>
          <p14:tracePt t="118765" x="2252663" y="3506788"/>
          <p14:tracePt t="118778" x="2203450" y="3506788"/>
          <p14:tracePt t="118782" x="2152650" y="3492500"/>
          <p14:tracePt t="118794" x="2089150" y="3478213"/>
          <p14:tracePt t="118798" x="2038350" y="3478213"/>
          <p14:tracePt t="118810" x="1974850" y="3463925"/>
          <p14:tracePt t="118815" x="1917700" y="3463925"/>
          <p14:tracePt t="118826" x="1868488" y="3457575"/>
          <p14:tracePt t="118834" x="1817688" y="3457575"/>
          <p14:tracePt t="118838" x="1754188" y="3443288"/>
          <p14:tracePt t="118851" x="1717675" y="3443288"/>
          <p14:tracePt t="118854" x="1689100" y="3429000"/>
          <p14:tracePt t="118865" x="1654175" y="3429000"/>
          <p14:tracePt t="118869" x="1611313" y="3414713"/>
          <p14:tracePt t="118883" x="1590675" y="3414713"/>
          <p14:tracePt t="118887" x="1576388" y="3400425"/>
          <p14:tracePt t="118899" x="1554163" y="3400425"/>
          <p14:tracePt t="118903" x="1539875" y="3394075"/>
          <p14:tracePt t="118921" x="1525588" y="3379788"/>
          <p14:tracePt t="118938" x="1525588" y="3365500"/>
          <p14:tracePt t="118957" x="1525588" y="3351213"/>
          <p14:tracePt t="118989" x="1539875" y="3343275"/>
          <p14:tracePt t="119005" x="1554163" y="3343275"/>
          <p14:tracePt t="119020" x="1562100" y="3328988"/>
          <p14:tracePt t="119027" x="1590675" y="3328988"/>
          <p14:tracePt t="119032" x="1604963" y="3328988"/>
          <p14:tracePt t="119045" x="1639888" y="3314700"/>
          <p14:tracePt t="119050" x="1674813" y="3300413"/>
          <p14:tracePt t="119055" x="1768475" y="3294063"/>
          <p14:tracePt t="119064" x="1817688" y="3294063"/>
          <p14:tracePt t="119079" x="2017713" y="3265488"/>
          <p14:tracePt t="119089" x="2124075" y="3251200"/>
          <p14:tracePt t="119104" x="2189163" y="3251200"/>
          <p14:tracePt t="119110" x="2289175" y="3251200"/>
          <p14:tracePt t="119116" x="2389188" y="3251200"/>
          <p14:tracePt t="119121" x="2481263" y="3251200"/>
          <p14:tracePt t="119137" x="2566988" y="3251200"/>
          <p14:tracePt t="119143" x="2638425" y="3251200"/>
          <p14:tracePt t="119148" x="2716213" y="3265488"/>
          <p14:tracePt t="119152" x="2767013" y="3279775"/>
          <p14:tracePt t="119165" x="2830513" y="3294063"/>
          <p14:tracePt t="119171" x="2844800" y="3300413"/>
          <p14:tracePt t="119183" x="2916238" y="3328988"/>
          <p14:tracePt t="119200" x="2965450" y="3351213"/>
          <p14:tracePt t="119214" x="2979738" y="3365500"/>
          <p14:tracePt t="119219" x="3001963" y="3394075"/>
          <p14:tracePt t="119223" x="3016250" y="3400425"/>
          <p14:tracePt t="119234" x="3030538" y="3414713"/>
          <p14:tracePt t="119247" x="3044825" y="3429000"/>
          <p14:tracePt t="119251" x="3051175" y="3443288"/>
          <p14:tracePt t="119260" x="3065463" y="3457575"/>
          <p14:tracePt t="119270" x="3065463" y="3463925"/>
          <p14:tracePt t="119276" x="3079750" y="3463925"/>
          <p14:tracePt t="119280" x="3094038" y="3478213"/>
          <p14:tracePt t="119293" x="3094038" y="3492500"/>
          <p14:tracePt t="119306" x="3101975" y="3506788"/>
          <p14:tracePt t="119323" x="3101975" y="3514725"/>
          <p14:tracePt t="119335" x="3116263" y="3514725"/>
          <p14:tracePt t="119339" x="3116263" y="3529013"/>
          <p14:tracePt t="119352" x="3116263" y="3543300"/>
          <p14:tracePt t="119363" x="3130550" y="3543300"/>
          <p14:tracePt t="119378" x="3130550" y="3557588"/>
          <p14:tracePt t="119390" x="3144838" y="3557588"/>
          <p14:tracePt t="119395" x="3144838" y="3563938"/>
          <p14:tracePt t="119404" x="3151188" y="3563938"/>
          <p14:tracePt t="119428" x="3165475" y="3592513"/>
          <p14:tracePt t="119433" x="3179763" y="3592513"/>
          <p14:tracePt t="119445" x="3179763" y="3606800"/>
          <p14:tracePt t="119465" x="3194050" y="3614738"/>
          <p14:tracePt t="119488" x="3201988" y="3629025"/>
          <p14:tracePt t="119507" x="3216275" y="3643313"/>
          <p14:tracePt t="119532" x="3244850" y="3663950"/>
          <p14:tracePt t="119550" x="3251200" y="3678238"/>
          <p14:tracePt t="119555" x="3265488" y="3706813"/>
          <p14:tracePt t="119567" x="3279775" y="3714750"/>
          <p14:tracePt t="119572" x="3300413" y="3729038"/>
          <p14:tracePt t="119586" x="3314700" y="3743325"/>
          <p14:tracePt t="119595" x="3328988" y="3757613"/>
          <p14:tracePt t="119599" x="3343275" y="3757613"/>
          <p14:tracePt t="119603" x="3357563" y="3763963"/>
          <p14:tracePt t="119617" x="3365500" y="3792538"/>
          <p14:tracePt t="119627" x="3379788" y="3806825"/>
          <p14:tracePt t="119631" x="3394075" y="3806825"/>
          <p14:tracePt t="119634" x="3408363" y="3827463"/>
          <p14:tracePt t="119642" x="3414713" y="3841750"/>
          <p14:tracePt t="119660" x="3443288" y="3863975"/>
          <p14:tracePt t="119669" x="3443288" y="3878263"/>
          <p14:tracePt t="119678" x="3457575" y="3892550"/>
          <p14:tracePt t="119682" x="3465513" y="3906838"/>
          <p14:tracePt t="119696" x="3465513" y="3913188"/>
          <p14:tracePt t="119700" x="3479800" y="3927475"/>
          <p14:tracePt t="119712" x="3479800" y="3941763"/>
          <p14:tracePt t="119716" x="3494088" y="3963988"/>
          <p14:tracePt t="119729" x="3494088" y="3978275"/>
          <p14:tracePt t="119733" x="3508375" y="3992563"/>
          <p14:tracePt t="119743" x="3508375" y="4006850"/>
          <p14:tracePt t="119754" x="3508375" y="4027488"/>
          <p14:tracePt t="119758" x="3514725" y="4041775"/>
          <p14:tracePt t="119765" x="3514725" y="4070350"/>
          <p14:tracePt t="119777" x="3514725" y="4078288"/>
          <p14:tracePt t="119781" x="3529013" y="4106863"/>
          <p14:tracePt t="119800" x="3529013" y="4141788"/>
          <p14:tracePt t="119804" x="3529013" y="4156075"/>
          <p14:tracePt t="119815" x="3543300" y="4178300"/>
          <p14:tracePt t="119820" x="3543300" y="4191000"/>
          <p14:tracePt t="119833" x="3543300" y="4219575"/>
          <p14:tracePt t="119837" x="3543300" y="4241800"/>
          <p14:tracePt t="119859" x="3543300" y="4270375"/>
          <p14:tracePt t="119863" x="3543300" y="4276725"/>
          <p14:tracePt t="119867" x="3543300" y="4305300"/>
          <p14:tracePt t="119879" x="3543300" y="4319588"/>
          <p14:tracePt t="119888" x="3543300" y="4341813"/>
          <p14:tracePt t="119910" x="3514725" y="4376738"/>
          <p14:tracePt t="119917" x="3514725" y="4405313"/>
          <p14:tracePt t="119937" x="3508375" y="4419600"/>
          <p14:tracePt t="119943" x="3508375" y="4427538"/>
          <p14:tracePt t="119954" x="3494088" y="4441825"/>
          <p14:tracePt t="119959" x="3479800" y="4456113"/>
          <p14:tracePt t="119969" x="3457575" y="4476750"/>
          <p14:tracePt t="119980" x="3443288" y="4491038"/>
          <p14:tracePt t="119984" x="3414713" y="4519613"/>
          <p14:tracePt t="119988" x="3408363" y="4541838"/>
          <p14:tracePt t="120004" x="3343275" y="4583113"/>
          <p14:tracePt t="120017" x="3314700" y="4591050"/>
          <p14:tracePt t="120026" x="3279775" y="4619625"/>
          <p14:tracePt t="120030" x="3244850" y="4633913"/>
          <p14:tracePt t="120050" x="3144838" y="4654550"/>
          <p14:tracePt t="120054" x="3101975" y="4683125"/>
          <p14:tracePt t="120070" x="3001963" y="4705350"/>
          <p14:tracePt t="120083" x="2951163" y="4719638"/>
          <p14:tracePt t="120094" x="2894013" y="4719638"/>
          <p14:tracePt t="120098" x="2830513" y="4733925"/>
          <p14:tracePt t="120102" x="2767013" y="4754563"/>
          <p14:tracePt t="120118" x="2652713" y="4754563"/>
          <p14:tracePt t="120130" x="2587625" y="4768850"/>
          <p14:tracePt t="120134" x="2530475" y="4768850"/>
          <p14:tracePt t="120150" x="2432050" y="4783138"/>
          <p14:tracePt t="120162" x="2352675" y="4783138"/>
          <p14:tracePt t="120166" x="2289175" y="4783138"/>
          <p14:tracePt t="120181" x="2232025" y="4783138"/>
          <p14:tracePt t="120185" x="2166938" y="4768850"/>
          <p14:tracePt t="120196" x="2117725" y="4754563"/>
          <p14:tracePt t="120200" x="2066925" y="4754563"/>
          <p14:tracePt t="120218" x="2003425" y="4733925"/>
          <p14:tracePt t="120223" x="1954213" y="4719638"/>
          <p14:tracePt t="120227" x="1903413" y="4705350"/>
          <p14:tracePt t="120231" x="1854200" y="4683125"/>
          <p14:tracePt t="120249" x="1768475" y="4640263"/>
          <p14:tracePt t="120257" x="1725613" y="4619625"/>
          <p14:tracePt t="120265" x="1689100" y="4605338"/>
          <p14:tracePt t="120276" x="1654175" y="4583113"/>
          <p14:tracePt t="120285" x="1639888" y="4570413"/>
          <p14:tracePt t="120289" x="1604963" y="4556125"/>
          <p14:tracePt t="120300" x="1554163" y="4519613"/>
          <p14:tracePt t="120304" x="1539875" y="4505325"/>
          <p14:tracePt t="120323" x="1504950" y="4456113"/>
          <p14:tracePt t="120333" x="1476375" y="4441825"/>
          <p14:tracePt t="120337" x="1462088" y="4419600"/>
          <p14:tracePt t="120351" x="1439863" y="4370388"/>
          <p14:tracePt t="120364" x="1425575" y="4341813"/>
          <p14:tracePt t="120368" x="1411288" y="4319588"/>
          <p14:tracePt t="120383" x="1411288" y="4305300"/>
          <p14:tracePt t="120389" x="1404938" y="4276725"/>
          <p14:tracePt t="120395" x="1390650" y="4256088"/>
          <p14:tracePt t="120399" x="1390650" y="4241800"/>
          <p14:tracePt t="120412" x="1376363" y="4227513"/>
          <p14:tracePt t="120417" x="1376363" y="4205288"/>
          <p14:tracePt t="120428" x="1376363" y="4191000"/>
          <p14:tracePt t="120432" x="1376363" y="4178300"/>
          <p14:tracePt t="120455" x="1376363" y="4170363"/>
          <p14:tracePt t="120477" x="1376363" y="4156075"/>
          <p14:tracePt t="120513" x="1376363" y="4141788"/>
          <p14:tracePt t="120526" x="1390650" y="4141788"/>
          <p14:tracePt t="120556" x="1404938" y="4127500"/>
          <p14:tracePt t="120570" x="1425575" y="4121150"/>
          <p14:tracePt t="120582" x="1439863" y="4106863"/>
          <p14:tracePt t="120586" x="1462088" y="4092575"/>
          <p14:tracePt t="120602" x="1539875" y="4041775"/>
          <p14:tracePt t="120614" x="1590675" y="4021138"/>
          <p14:tracePt t="120618" x="1639888" y="3978275"/>
          <p14:tracePt t="120628" x="1703388" y="3956050"/>
          <p14:tracePt t="120637" x="1754188" y="3913188"/>
          <p14:tracePt t="120643" x="1803400" y="3892550"/>
          <p14:tracePt t="120656" x="1854200" y="3863975"/>
          <p14:tracePt t="120661" x="1917700" y="3841750"/>
          <p14:tracePt t="120665" x="1968500" y="3827463"/>
          <p14:tracePt t="120681" x="2017713" y="3806825"/>
          <p14:tracePt t="120685" x="2066925" y="3792538"/>
          <p14:tracePt t="120699" x="2103438" y="3778250"/>
          <p14:tracePt t="120710" x="2166938" y="3757613"/>
          <p14:tracePt t="120715" x="2266950" y="3743325"/>
          <p14:tracePt t="120728" x="2317750" y="3729038"/>
          <p14:tracePt t="120735" x="2338388" y="3729038"/>
          <p14:tracePt t="120739" x="2417763" y="3729038"/>
          <p14:tracePt t="120752" x="2452688" y="3729038"/>
          <p14:tracePt t="120757" x="2501900" y="3729038"/>
          <p14:tracePt t="120767" x="2516188" y="3729038"/>
          <p14:tracePt t="120771" x="2587625" y="3729038"/>
          <p14:tracePt t="120783" x="2616200" y="3729038"/>
          <p14:tracePt t="120793" x="2652713" y="3729038"/>
          <p14:tracePt t="120798" x="2681288" y="3729038"/>
          <p14:tracePt t="120802" x="2730500" y="3729038"/>
          <p14:tracePt t="120811" x="2752725" y="3729038"/>
          <p14:tracePt t="120823" x="2781300" y="3743325"/>
          <p14:tracePt t="120833" x="2816225" y="3743325"/>
          <p14:tracePt t="120840" x="2844800" y="3757613"/>
          <p14:tracePt t="120845" x="2851150" y="3757613"/>
          <p14:tracePt t="120855" x="2879725" y="3763963"/>
          <p14:tracePt t="120864" x="2901950" y="3763963"/>
          <p14:tracePt t="120876" x="2916238" y="3763963"/>
          <p14:tracePt t="120881" x="2944813" y="3778250"/>
          <p14:tracePt t="120884" x="2951163" y="3792538"/>
          <p14:tracePt t="120896" x="2979738" y="3792538"/>
          <p14:tracePt t="120901" x="2994025" y="3806825"/>
          <p14:tracePt t="120913" x="3016250" y="3813175"/>
          <p14:tracePt t="120928" x="3030538" y="3827463"/>
          <p14:tracePt t="120932" x="3051175" y="3841750"/>
          <p14:tracePt t="120936" x="3065463" y="3856038"/>
          <p14:tracePt t="120943" x="3094038" y="3856038"/>
          <p14:tracePt t="120946" x="3116263" y="3878263"/>
          <p14:tracePt t="120961" x="3130550" y="3892550"/>
          <p14:tracePt t="120972" x="3151188" y="3906838"/>
          <p14:tracePt t="120975" x="3165475" y="3913188"/>
          <p14:tracePt t="120979" x="3179763" y="3927475"/>
          <p14:tracePt t="120995" x="3201988" y="3941763"/>
          <p14:tracePt t="121000" x="3216275" y="3956050"/>
          <p14:tracePt t="121004" x="3230563" y="3963988"/>
          <p14:tracePt t="121018" x="3230563" y="3992563"/>
          <p14:tracePt t="121029" x="3244850" y="4006850"/>
          <p14:tracePt t="121033" x="3251200" y="4021138"/>
          <p14:tracePt t="121037" x="3265488" y="4027488"/>
          <p14:tracePt t="121050" x="3265488" y="4056063"/>
          <p14:tracePt t="121054" x="3279775" y="4056063"/>
          <p14:tracePt t="121066" x="3279775" y="4078288"/>
          <p14:tracePt t="121070" x="3279775" y="4092575"/>
          <p14:tracePt t="121088" x="3294063" y="4106863"/>
          <p14:tracePt t="121097" x="3294063" y="4121150"/>
          <p14:tracePt t="121101" x="3294063" y="4127500"/>
          <p14:tracePt t="121111" x="3294063" y="4141788"/>
          <p14:tracePt t="121120" x="3294063" y="4156075"/>
          <p14:tracePt t="121127" x="3294063" y="4170363"/>
          <p14:tracePt t="121151" x="3294063" y="4178300"/>
          <p14:tracePt t="121155" x="3294063" y="4219575"/>
          <p14:tracePt t="121160" x="3294063" y="4241800"/>
          <p14:tracePt t="121169" x="3279775" y="4276725"/>
          <p14:tracePt t="121179" x="3279775" y="4291013"/>
          <p14:tracePt t="121183" x="3265488" y="4319588"/>
          <p14:tracePt t="121193" x="3265488" y="4341813"/>
          <p14:tracePt t="121221" x="3230563" y="4419600"/>
          <p14:tracePt t="121225" x="3230563" y="4441825"/>
          <p14:tracePt t="121229" x="3216275" y="4456113"/>
          <p14:tracePt t="121243" x="3201988" y="4476750"/>
          <p14:tracePt t="121256" x="3194050" y="4491038"/>
          <p14:tracePt t="121260" x="3179763" y="4519613"/>
          <p14:tracePt t="121263" x="3151188" y="4541838"/>
          <p14:tracePt t="121279" x="3116263" y="4583113"/>
          <p14:tracePt t="121296" x="3079750" y="4605338"/>
          <p14:tracePt t="121308" x="3044825" y="4633913"/>
          <p14:tracePt t="121313" x="3016250" y="4640263"/>
          <p14:tracePt t="121324" x="2979738" y="4668838"/>
          <p14:tracePt t="121333" x="2951163" y="4683125"/>
          <p14:tracePt t="121337" x="2916238" y="4691063"/>
          <p14:tracePt t="121352" x="2865438" y="4705350"/>
          <p14:tracePt t="121357" x="2830513" y="4719638"/>
          <p14:tracePt t="121361" x="2767013" y="4733925"/>
          <p14:tracePt t="121371" x="2701925" y="4740275"/>
          <p14:tracePt t="121377" x="2638425" y="4754563"/>
          <p14:tracePt t="121388" x="2581275" y="4768850"/>
          <p14:tracePt t="121400" x="2516188" y="4768850"/>
          <p14:tracePt t="121405" x="2438400" y="4783138"/>
          <p14:tracePt t="121409" x="2366963" y="4783138"/>
          <p14:tracePt t="121421" x="2289175" y="4783138"/>
          <p14:tracePt t="121427" x="2217738" y="4783138"/>
          <p14:tracePt t="121442" x="2138363" y="4783138"/>
          <p14:tracePt t="121446" x="2066925" y="4783138"/>
          <p14:tracePt t="121450" x="1989138" y="4783138"/>
          <p14:tracePt t="121454" x="1925638" y="4754563"/>
          <p14:tracePt t="121465" x="1874838" y="4740275"/>
          <p14:tracePt t="121477" x="1803400" y="4719638"/>
          <p14:tracePt t="121481" x="1739900" y="4691063"/>
          <p14:tracePt t="121490" x="1703388" y="4668838"/>
          <p14:tracePt t="121494" x="1639888" y="4640263"/>
          <p14:tracePt t="121510" x="1604963" y="4619625"/>
          <p14:tracePt t="121515" x="1554163" y="4591050"/>
          <p14:tracePt t="121519" x="1504950" y="4556125"/>
          <p14:tracePt t="121532" x="1490663" y="4541838"/>
          <p14:tracePt t="121536" x="1425575" y="4491038"/>
          <p14:tracePt t="121555" x="1376363" y="4427538"/>
          <p14:tracePt t="121562" x="1362075" y="4391025"/>
          <p14:tracePt t="121573" x="1339850" y="4356100"/>
          <p14:tracePt t="121578" x="1311275" y="4305300"/>
          <p14:tracePt t="121593" x="1311275" y="4270375"/>
          <p14:tracePt t="121606" x="1304925" y="4227513"/>
          <p14:tracePt t="121610" x="1290638" y="4141788"/>
          <p14:tracePt t="121620" x="1290638" y="4121150"/>
          <p14:tracePt t="121626" x="1290638" y="4092575"/>
          <p14:tracePt t="121638" x="1290638" y="4070350"/>
          <p14:tracePt t="121644" x="1290638" y="4041775"/>
          <p14:tracePt t="121660" x="1304925" y="3992563"/>
          <p14:tracePt t="121666" x="1339850" y="3963988"/>
          <p14:tracePt t="121678" x="1376363" y="3941763"/>
          <p14:tracePt t="121682" x="1425575" y="3913188"/>
          <p14:tracePt t="121703" x="1476375" y="3892550"/>
          <p14:tracePt t="121706" x="1611313" y="3841750"/>
          <p14:tracePt t="121718" x="1689100" y="3827463"/>
          <p14:tracePt t="121722" x="1774825" y="3806825"/>
          <p14:tracePt t="121735" x="1868488" y="3778250"/>
          <p14:tracePt t="121746" x="1939925" y="3763963"/>
          <p14:tracePt t="121751" x="2017713" y="3763963"/>
          <p14:tracePt t="121755" x="2103438" y="3757613"/>
          <p14:tracePt t="121767" x="2174875" y="3757613"/>
          <p14:tracePt t="121779" x="2252663" y="3757613"/>
          <p14:tracePt t="121783" x="2338388" y="3757613"/>
          <p14:tracePt t="121787" x="2403475" y="3757613"/>
          <p14:tracePt t="121797" x="2481263" y="3757613"/>
          <p14:tracePt t="121806" x="2538413" y="3757613"/>
          <p14:tracePt t="121813" x="2601913" y="3778250"/>
          <p14:tracePt t="121817" x="2652713" y="3792538"/>
          <p14:tracePt t="121829" x="2701925" y="3813175"/>
          <p14:tracePt t="121833" x="2767013" y="3856038"/>
          <p14:tracePt t="121847" x="2816225" y="3878263"/>
          <p14:tracePt t="121851" x="2851150" y="3913188"/>
          <p14:tracePt t="121866" x="2901950" y="3956050"/>
          <p14:tracePt t="121870" x="2944813" y="3992563"/>
          <p14:tracePt t="121874" x="2979738" y="4027488"/>
          <p14:tracePt t="121890" x="3030538" y="4106863"/>
          <p14:tracePt t="121914" x="3051175" y="4127500"/>
          <p14:tracePt t="121918" x="3079750" y="4191000"/>
          <p14:tracePt t="121922" x="3101975" y="4227513"/>
          <p14:tracePt t="121936" x="3116263" y="4241800"/>
          <p14:tracePt t="121943" x="3116263" y="4270375"/>
          <p14:tracePt t="121954" x="3130550" y="4291013"/>
          <p14:tracePt t="121967" x="3144838" y="4319588"/>
          <p14:tracePt t="121971" x="3144838" y="4327525"/>
          <p14:tracePt t="121974" x="3144838" y="4356100"/>
          <p14:tracePt t="121978" x="3144838" y="4370388"/>
          <p14:tracePt t="121990" x="3144838" y="4376738"/>
          <p14:tracePt t="122004" x="3144838" y="4419600"/>
          <p14:tracePt t="122015" x="3144838" y="4427538"/>
          <p14:tracePt t="122020" x="3144838" y="4441825"/>
          <p14:tracePt t="122027" x="3144838" y="4456113"/>
          <p14:tracePt t="122047" x="3130550" y="4491038"/>
          <p14:tracePt t="122057" x="3116263" y="4505325"/>
          <p14:tracePt t="122073" x="3101975" y="4519613"/>
          <p14:tracePt t="122078" x="3101975" y="4527550"/>
          <p14:tracePt t="122083" x="3094038" y="4541838"/>
          <p14:tracePt t="122101" x="3079750" y="4583113"/>
          <p14:tracePt t="122111" x="3065463" y="4605338"/>
          <p14:tracePt t="122122" x="3051175" y="4640263"/>
          <p14:tracePt t="122127" x="3044825" y="4668838"/>
          <p14:tracePt t="122131" x="3030538" y="4691063"/>
          <p14:tracePt t="122141" x="3001963" y="4740275"/>
          <p14:tracePt t="122155" x="2979738" y="4783138"/>
          <p14:tracePt t="122177" x="2951163" y="4819650"/>
          <p14:tracePt t="122181" x="2944813" y="4833938"/>
          <p14:tracePt t="122195" x="2930525" y="4840288"/>
          <p14:tracePt t="122205" x="2901950" y="4854575"/>
          <p14:tracePt t="122209" x="2865438" y="4868863"/>
          <p14:tracePt t="122213" x="2851150" y="4868863"/>
          <p14:tracePt t="122231" x="2752725" y="4883150"/>
          <p14:tracePt t="122240" x="2701925" y="4883150"/>
          <p14:tracePt t="122250" x="2638425" y="4883150"/>
          <p14:tracePt t="122254" x="2581275" y="4883150"/>
          <p14:tracePt t="122266" x="2487613" y="4883150"/>
          <p14:tracePt t="122270" x="2417763" y="4883150"/>
          <p14:tracePt t="122282" x="2332038" y="4883150"/>
          <p14:tracePt t="122295" x="2238375" y="4868863"/>
          <p14:tracePt t="122300" x="2152650" y="4854575"/>
          <p14:tracePt t="122304" x="2074863" y="4840288"/>
          <p14:tracePt t="122320" x="1989138" y="4805363"/>
          <p14:tracePt t="122323" x="1917700" y="4783138"/>
          <p14:tracePt t="122327" x="1839913" y="4754563"/>
          <p14:tracePt t="122343" x="1717675" y="4683125"/>
          <p14:tracePt t="122354" x="1654175" y="4640263"/>
          <p14:tracePt t="122365" x="1604963" y="4591050"/>
          <p14:tracePt t="122369" x="1554163" y="4541838"/>
          <p14:tracePt t="122379" x="1525588" y="4505325"/>
          <p14:tracePt t="122384" x="1504950" y="4441825"/>
          <p14:tracePt t="122400" x="1476375" y="4405313"/>
          <p14:tracePt t="122404" x="1476375" y="4356100"/>
          <p14:tracePt t="122411" x="1462088" y="4305300"/>
          <p14:tracePt t="122415" x="1462088" y="4241800"/>
          <p14:tracePt t="122428" x="1462088" y="4205288"/>
          <p14:tracePt t="122433" x="1462088" y="4141788"/>
          <p14:tracePt t="122444" x="1476375" y="4092575"/>
          <p14:tracePt t="122448" x="1511300" y="4027488"/>
          <p14:tracePt t="122462" x="1590675" y="3927475"/>
          <p14:tracePt t="122476" x="1639888" y="3863975"/>
          <p14:tracePt t="122480" x="1689100" y="3813175"/>
          <p14:tracePt t="122489" x="1768475" y="3763963"/>
          <p14:tracePt t="122494" x="1825625" y="3714750"/>
          <p14:tracePt t="122507" x="1903413" y="3678238"/>
          <p14:tracePt t="122515" x="1989138" y="3643313"/>
          <p14:tracePt t="122519" x="2066925" y="3614738"/>
          <p14:tracePt t="122534" x="2232025" y="3557588"/>
          <p14:tracePt t="122545" x="2317750" y="3529013"/>
          <p14:tracePt t="122554" x="2381250" y="3514725"/>
          <p14:tracePt t="122560" x="2452688" y="3514725"/>
          <p14:tracePt t="122573" x="2530475" y="3506788"/>
          <p14:tracePt t="122583" x="2587625" y="3506788"/>
          <p14:tracePt t="122587" x="2652713" y="3506788"/>
          <p14:tracePt t="122592" x="2730500" y="3506788"/>
          <p14:tracePt t="122603" x="2781300" y="3506788"/>
          <p14:tracePt t="122609" x="2830513" y="3514725"/>
          <p14:tracePt t="122634" x="2965450" y="3563938"/>
          <p14:tracePt t="122643" x="2979738" y="3578225"/>
          <p14:tracePt t="122647" x="3044825" y="3614738"/>
          <p14:tracePt t="122665" x="3101975" y="3678238"/>
          <p14:tracePt t="122676" x="3130550" y="3706813"/>
          <p14:tracePt t="122680" x="3151188" y="3743325"/>
          <p14:tracePt t="122694" x="3179763" y="3778250"/>
          <p14:tracePt t="122705" x="3194050" y="3806825"/>
          <p14:tracePt t="122710" x="3216275" y="3856038"/>
          <p14:tracePt t="122714" x="3244850" y="3906838"/>
          <p14:tracePt t="122729" x="3251200" y="3941763"/>
          <p14:tracePt t="122733" x="3265488" y="3992563"/>
          <p14:tracePt t="122737" x="3279775" y="4041775"/>
          <p14:tracePt t="122751" x="3294063" y="4092575"/>
          <p14:tracePt t="122756" x="3300413" y="4170363"/>
          <p14:tracePt t="122764" x="3300413" y="4219575"/>
          <p14:tracePt t="122771" x="3314700" y="4276725"/>
          <p14:tracePt t="122782" x="3314700" y="4327525"/>
          <p14:tracePt t="122786" x="3314700" y="4391025"/>
          <p14:tracePt t="122799" x="3314700" y="4456113"/>
          <p14:tracePt t="122804" x="3314700" y="4519613"/>
          <p14:tracePt t="122810" x="3294063" y="4570413"/>
          <p14:tracePt t="122822" x="3279775" y="4619625"/>
          <p14:tracePt t="122827" x="3244850" y="4668838"/>
          <p14:tracePt t="122843" x="3179763" y="4754563"/>
          <p14:tracePt t="122851" x="3130550" y="4791075"/>
          <p14:tracePt t="122862" x="3079750" y="4833938"/>
          <p14:tracePt t="122867" x="2979738" y="4891088"/>
          <p14:tracePt t="122882" x="2801938" y="4954588"/>
          <p14:tracePt t="122904" x="2552700" y="5018088"/>
          <p14:tracePt t="122913" x="2452688" y="5032375"/>
          <p14:tracePt t="122929" x="2381250" y="5040313"/>
          <p14:tracePt t="122938" x="2289175" y="5040313"/>
          <p14:tracePt t="122942" x="2217738" y="5040313"/>
          <p14:tracePt t="122946" x="2152650" y="5040313"/>
          <p14:tracePt t="122957" x="2089150" y="5032375"/>
          <p14:tracePt t="122967" x="2025650" y="5003800"/>
          <p14:tracePt t="122971" x="1974850" y="4983163"/>
          <p14:tracePt t="122985" x="1874838" y="4905375"/>
          <p14:tracePt t="122998" x="1839913" y="4868863"/>
          <p14:tracePt t="123007" x="1803400" y="4833938"/>
          <p14:tracePt t="123015" x="1754188" y="4783138"/>
          <p14:tracePt t="123020" x="1717675" y="4733925"/>
          <p14:tracePt t="123035" x="1674813" y="4683125"/>
          <p14:tracePt t="123039" x="1654175" y="4619625"/>
          <p14:tracePt t="123043" x="1611313" y="4556125"/>
          <p14:tracePt t="123056" x="1590675" y="4491038"/>
          <p14:tracePt t="123061" x="1562100" y="4427538"/>
          <p14:tracePt t="123074" x="1554163" y="4356100"/>
          <p14:tracePt t="123084" x="1554163" y="4276725"/>
          <p14:tracePt t="123089" x="1554163" y="4219575"/>
          <p14:tracePt t="123093" x="1554163" y="4141788"/>
          <p14:tracePt t="123104" x="1554163" y="4078288"/>
          <p14:tracePt t="123110" x="1576388" y="3956050"/>
          <p14:tracePt t="123115" x="1625600" y="3863975"/>
          <p14:tracePt t="123125" x="1689100" y="3778250"/>
          <p14:tracePt t="123135" x="1754188" y="3706813"/>
          <p14:tracePt t="123139" x="1839913" y="3614738"/>
          <p14:tracePt t="123147" x="1954213" y="3529013"/>
          <p14:tracePt t="123162" x="2052638" y="3463925"/>
          <p14:tracePt t="123171" x="2189163" y="3400425"/>
          <p14:tracePt t="123176" x="2303463" y="3343275"/>
          <p14:tracePt t="123180" x="2432050" y="3294063"/>
          <p14:tracePt t="123195" x="2616200" y="3243263"/>
          <p14:tracePt t="123210" x="2738438" y="3214688"/>
          <p14:tracePt t="123214" x="2844800" y="3214688"/>
          <p14:tracePt t="123224" x="2951163" y="3214688"/>
          <p14:tracePt t="123228" x="3144838" y="3214688"/>
          <p14:tracePt t="123238" x="3179763" y="3214688"/>
          <p14:tracePt t="123246" x="3343275" y="3228975"/>
          <p14:tracePt t="123264" x="3529013" y="3314700"/>
          <p14:tracePt t="123273" x="3579813" y="3351213"/>
          <p14:tracePt t="123281" x="3657600" y="3400425"/>
          <p14:tracePt t="123286" x="3729038" y="3457575"/>
          <p14:tracePt t="123300" x="3806825" y="3514725"/>
          <p14:tracePt t="123304" x="3857625" y="3578225"/>
          <p14:tracePt t="123318" x="3957638" y="3692525"/>
          <p14:tracePt t="123329" x="3978275" y="3757613"/>
          <p14:tracePt t="123333" x="4021138" y="3813175"/>
          <p14:tracePt t="123344" x="4029075" y="3878263"/>
          <p14:tracePt t="123355" x="4043363" y="3941763"/>
          <p14:tracePt t="123360" x="4057650" y="4021138"/>
          <p14:tracePt t="123364" x="4070350" y="4092575"/>
          <p14:tracePt t="123379" x="4070350" y="4178300"/>
          <p14:tracePt t="123383" x="4070350" y="4327525"/>
          <p14:tracePt t="123399" x="4057650" y="4427538"/>
          <p14:tracePt t="123403" x="4021138" y="4527550"/>
          <p14:tracePt t="123410" x="3978275" y="4640263"/>
          <p14:tracePt t="123414" x="3929063" y="4754563"/>
          <p14:tracePt t="123427" x="3863975" y="4854575"/>
          <p14:tracePt t="123439" x="3778250" y="5003800"/>
          <p14:tracePt t="123450" x="3706813" y="5089525"/>
          <p14:tracePt t="123454" x="3629025" y="5154613"/>
          <p14:tracePt t="123467" x="3557588" y="5203825"/>
          <p14:tracePt t="123480" x="3429000" y="5297488"/>
          <p14:tracePt t="123484" x="3379788" y="5303838"/>
          <p14:tracePt t="123488" x="3230563" y="5353050"/>
          <p14:tracePt t="123499" x="3101975" y="5381625"/>
          <p14:tracePt t="123503" x="2979738" y="5395913"/>
          <p14:tracePt t="123523" x="2801938" y="5403850"/>
          <p14:tracePt t="123528" x="2581275" y="5403850"/>
          <p14:tracePt t="123538" x="2466975" y="5403850"/>
          <p14:tracePt t="123545" x="2338388" y="5367338"/>
          <p14:tracePt t="123550" x="2217738" y="5332413"/>
          <p14:tracePt t="123562" x="2074863" y="5297488"/>
          <p14:tracePt t="123573" x="2025650" y="5268913"/>
          <p14:tracePt t="123580" x="1839913" y="5203825"/>
          <p14:tracePt t="123584" x="1789113" y="5183188"/>
          <p14:tracePt t="123598" x="1611313" y="5103813"/>
          <p14:tracePt t="123602" x="1562100" y="5083175"/>
          <p14:tracePt t="123606" x="1476375" y="5032375"/>
          <p14:tracePt t="123627" x="1325563" y="4933950"/>
          <p14:tracePt t="123631" x="1276350" y="4891088"/>
          <p14:tracePt t="123643" x="1225550" y="4854575"/>
          <p14:tracePt t="123647" x="1176338" y="4805363"/>
          <p14:tracePt t="123664" x="1141413" y="4754563"/>
          <p14:tracePt t="123670" x="1098550" y="4705350"/>
          <p14:tracePt t="123676" x="1062038" y="4654550"/>
          <p14:tracePt t="123680" x="1041400" y="4591050"/>
          <p14:tracePt t="123686" x="1027113" y="4527550"/>
          <p14:tracePt t="123702" x="998538" y="4470400"/>
          <p14:tracePt t="123715" x="998538" y="4441825"/>
          <p14:tracePt t="123719" x="998538" y="4391025"/>
          <p14:tracePt t="123723" x="998538" y="4356100"/>
          <p14:tracePt t="123727" x="998538" y="4319588"/>
          <p14:tracePt t="123738" x="998538" y="4291013"/>
          <p14:tracePt t="123747" x="998538" y="4241800"/>
          <p14:tracePt t="123761" x="1047750" y="4191000"/>
          <p14:tracePt t="123773" x="1090613" y="4170363"/>
          <p14:tracePt t="123778" x="1141413" y="4127500"/>
          <p14:tracePt t="123789" x="1190625" y="4106863"/>
          <p14:tracePt t="123793" x="1254125" y="4078288"/>
          <p14:tracePt t="123813" x="1311275" y="4056063"/>
          <p14:tracePt t="123818" x="1425575" y="4021138"/>
          <p14:tracePt t="123825" x="1439863" y="4006850"/>
          <p14:tracePt t="123838" x="1490663" y="3992563"/>
          <p14:tracePt t="123843" x="1511300" y="3978275"/>
          <p14:tracePt t="123847" x="1554163" y="3978275"/>
          <p14:tracePt t="123871" x="1604963" y="3978275"/>
          <p14:tracePt t="123894" x="1611313" y="3978275"/>
          <p14:tracePt t="123907" x="1625600" y="3978275"/>
          <p14:tracePt t="124297" x="1611313" y="3978275"/>
          <p14:tracePt t="124306" x="1604963" y="3963988"/>
          <p14:tracePt t="124315" x="1590675" y="3956050"/>
          <p14:tracePt t="124324" x="1576388" y="3956050"/>
          <p14:tracePt t="124334" x="1562100" y="3927475"/>
          <p14:tracePt t="124344" x="1539875" y="3913188"/>
          <p14:tracePt t="124347" x="1525588" y="3892550"/>
          <p14:tracePt t="124356" x="1511300" y="3878263"/>
          <p14:tracePt t="124366" x="1504950" y="3856038"/>
          <p14:tracePt t="124375" x="1490663" y="3841750"/>
          <p14:tracePt t="124380" x="1476375" y="3813175"/>
          <p14:tracePt t="124393" x="1462088" y="3778250"/>
          <p14:tracePt t="124397" x="1462088" y="3763963"/>
          <p14:tracePt t="124407" x="1454150" y="3743325"/>
          <p14:tracePt t="124418" x="1454150" y="3714750"/>
          <p14:tracePt t="124423" x="1439863" y="3692525"/>
          <p14:tracePt t="124431" x="1439863" y="3663950"/>
          <p14:tracePt t="124435" x="1439863" y="3657600"/>
          <p14:tracePt t="124446" x="1439863" y="3643313"/>
          <p14:tracePt t="124454" x="1439863" y="3614738"/>
          <p14:tracePt t="124469" x="1439863" y="3606800"/>
          <p14:tracePt t="124481" x="1439863" y="3592513"/>
          <p14:tracePt t="124494" x="1454150" y="3563938"/>
          <p14:tracePt t="124503" x="1476375" y="3557588"/>
          <p14:tracePt t="124515" x="1504950" y="3543300"/>
          <p14:tracePt t="124519" x="1539875" y="3529013"/>
          <p14:tracePt t="124530" x="1576388" y="3506788"/>
          <p14:tracePt t="124534" x="1611313" y="3478213"/>
          <p14:tracePt t="124551" x="1725613" y="3443288"/>
          <p14:tracePt t="124559" x="1803400" y="3414713"/>
          <p14:tracePt t="124571" x="1868488" y="3394075"/>
          <p14:tracePt t="124578" x="1939925" y="3379788"/>
          <p14:tracePt t="124582" x="2017713" y="3365500"/>
          <p14:tracePt t="124595" x="2074863" y="3351213"/>
          <p14:tracePt t="124600" x="2138363" y="3351213"/>
          <p14:tracePt t="124611" x="2217738" y="3351213"/>
          <p14:tracePt t="124615" x="2281238" y="3351213"/>
          <p14:tracePt t="124627" x="2338388" y="3351213"/>
          <p14:tracePt t="124631" x="2403475" y="3351213"/>
          <p14:tracePt t="124643" x="2466975" y="3351213"/>
          <p14:tracePt t="124647" x="2530475" y="3351213"/>
          <p14:tracePt t="124657" x="2538413" y="3351213"/>
          <p14:tracePt t="124664" x="2616200" y="3365500"/>
          <p14:tracePt t="124676" x="2638425" y="3365500"/>
          <p14:tracePt t="124688" x="2681288" y="3379788"/>
          <p14:tracePt t="124692" x="2716213" y="3394075"/>
          <p14:tracePt t="124696" x="2738438" y="3394075"/>
          <p14:tracePt t="124708" x="2781300" y="3400425"/>
          <p14:tracePt t="124717" x="2801938" y="3414713"/>
          <p14:tracePt t="124721" x="2830513" y="3429000"/>
          <p14:tracePt t="124725" x="2865438" y="3443288"/>
          <p14:tracePt t="124740" x="2879725" y="3457575"/>
          <p14:tracePt t="124748" x="2901950" y="3463925"/>
          <p14:tracePt t="124752" x="2930525" y="3478213"/>
          <p14:tracePt t="124765" x="2944813" y="3492500"/>
          <p14:tracePt t="124769" x="2979738" y="3529013"/>
          <p14:tracePt t="124779" x="2994025" y="3529013"/>
          <p14:tracePt t="124783" x="3030538" y="3563938"/>
          <p14:tracePt t="124795" x="3044825" y="3578225"/>
          <p14:tracePt t="124802" x="3079750" y="3614738"/>
          <p14:tracePt t="124806" x="3094038" y="3657600"/>
          <p14:tracePt t="124822" x="3144838" y="3714750"/>
          <p14:tracePt t="124835" x="3151188" y="3757613"/>
          <p14:tracePt t="124839" x="3165475" y="3792538"/>
          <p14:tracePt t="124859" x="3179763" y="3813175"/>
          <p14:tracePt t="124864" x="3194050" y="3906838"/>
          <p14:tracePt t="124876" x="3201988" y="3941763"/>
          <p14:tracePt t="124880" x="3201988" y="3978275"/>
          <p14:tracePt t="124904" x="3201988" y="4121150"/>
          <p14:tracePt t="124915" x="3201988" y="4156075"/>
          <p14:tracePt t="124923" x="3194050" y="4191000"/>
          <p14:tracePt t="124935" x="3151188" y="4276725"/>
          <p14:tracePt t="124948" x="3130550" y="4327525"/>
          <p14:tracePt t="124957" x="3101975" y="4370388"/>
          <p14:tracePt t="124961" x="3079750" y="4405313"/>
          <p14:tracePt t="124976" x="3030538" y="4456113"/>
          <p14:tracePt t="124986" x="2979738" y="4505325"/>
          <p14:tracePt t="124997" x="2951163" y="4527550"/>
          <p14:tracePt t="125002" x="2916238" y="4556125"/>
          <p14:tracePt t="125014" x="2879725" y="4570413"/>
          <p14:tracePt t="125020" x="2844800" y="4583113"/>
          <p14:tracePt t="125035" x="2801938" y="4591050"/>
          <p14:tracePt t="125040" x="2752725" y="4605338"/>
          <p14:tracePt t="125048" x="2701925" y="4619625"/>
          <p14:tracePt t="125052" x="2652713" y="4619625"/>
          <p14:tracePt t="125056" x="2587625" y="4633913"/>
          <p14:tracePt t="125071" x="2481263" y="4633913"/>
          <p14:tracePt t="125083" x="2417763" y="4633913"/>
          <p14:tracePt t="125093" x="2366963" y="4633913"/>
          <p14:tracePt t="125098" x="2289175" y="4633913"/>
          <p14:tracePt t="125106" x="2232025" y="4605338"/>
          <p14:tracePt t="125119" x="2166938" y="4583113"/>
          <p14:tracePt t="125124" x="2103438" y="4556125"/>
          <p14:tracePt t="125135" x="1989138" y="4476750"/>
          <p14:tracePt t="125148" x="1968500" y="4456113"/>
          <p14:tracePt t="125152" x="1889125" y="4391025"/>
          <p14:tracePt t="125159" x="1825625" y="4341813"/>
          <p14:tracePt t="125163" x="1768475" y="4270375"/>
          <p14:tracePt t="125179" x="1703388" y="4191000"/>
          <p14:tracePt t="125183" x="1654175" y="4121150"/>
          <p14:tracePt t="125187" x="1604963" y="4027488"/>
          <p14:tracePt t="125202" x="1539875" y="3863975"/>
          <p14:tracePt t="125213" x="1476375" y="3714750"/>
          <p14:tracePt t="125218" x="1454150" y="3592513"/>
          <p14:tracePt t="125229" x="1454150" y="3463925"/>
          <p14:tracePt t="125233" x="1454150" y="3314700"/>
          <p14:tracePt t="125245" x="1454150" y="3165475"/>
          <p14:tracePt t="125253" x="1454150" y="2979738"/>
          <p14:tracePt t="125261" x="1476375" y="2787650"/>
          <p14:tracePt t="125272" x="1539875" y="2581275"/>
          <p14:tracePt t="125276" x="1604963" y="2366963"/>
          <p14:tracePt t="125286" x="1674813" y="2138363"/>
          <p14:tracePt t="125294" x="1754188" y="1917700"/>
          <p14:tracePt t="125303" x="1854200" y="1717675"/>
          <p14:tracePt t="125307" x="1954213" y="1539875"/>
          <p14:tracePt t="125328" x="2103438" y="1311275"/>
          <p14:tracePt t="125332" x="2203450" y="1190625"/>
          <p14:tracePt t="125343" x="2289175" y="1098550"/>
          <p14:tracePt t="125348" x="2381250" y="1027113"/>
          <p14:tracePt t="125363" x="2538413" y="941388"/>
          <p14:tracePt t="125378" x="2630488" y="912813"/>
          <p14:tracePt t="125384" x="2730500" y="898525"/>
          <p14:tracePt t="125388" x="2816225" y="898525"/>
          <p14:tracePt t="125401" x="2894013" y="898525"/>
          <p14:tracePt t="125415" x="2994025" y="898525"/>
          <p14:tracePt t="125419" x="3079750" y="912813"/>
          <p14:tracePt t="125423" x="3165475" y="947738"/>
          <p14:tracePt t="125426" x="3251200" y="990600"/>
          <p14:tracePt t="125443" x="3343275" y="1012825"/>
          <p14:tracePt t="125452" x="3414713" y="1062038"/>
          <p14:tracePt t="125456" x="3494088" y="1112838"/>
          <p14:tracePt t="125460" x="3565525" y="1162050"/>
          <p14:tracePt t="125476" x="3757613" y="1354138"/>
          <p14:tracePt t="125487" x="3814763" y="1425575"/>
          <p14:tracePt t="125498" x="3892550" y="1539875"/>
          <p14:tracePt t="125502" x="3906838" y="1589088"/>
          <p14:tracePt t="125512" x="4006850" y="1754188"/>
          <p14:tracePt t="125516" x="4057650" y="1874838"/>
          <p14:tracePt t="125530" x="4106863" y="2024063"/>
          <p14:tracePt t="125540" x="4141788" y="2152650"/>
          <p14:tracePt t="125545" x="4178300" y="2301875"/>
          <p14:tracePt t="125549" x="4221163" y="2452688"/>
          <p14:tracePt t="125561" x="4241800" y="2638425"/>
          <p14:tracePt t="125566" x="4270375" y="2816225"/>
          <p14:tracePt t="125576" x="4270375" y="3001963"/>
          <p14:tracePt t="125589" x="4292600" y="3343275"/>
          <p14:tracePt t="125598" x="4292600" y="3492500"/>
          <p14:tracePt t="125605" x="4292600" y="3563938"/>
          <p14:tracePt t="125615" x="4292600" y="3706813"/>
          <p14:tracePt t="125620" x="4292600" y="3806825"/>
          <p14:tracePt t="125640" x="4278313" y="3913188"/>
          <p14:tracePt t="125651" x="4270375" y="4021138"/>
          <p14:tracePt t="125655" x="4256088" y="4056063"/>
          <p14:tracePt t="125670" x="4241800" y="4092575"/>
          <p14:tracePt t="125677" x="4227513" y="4127500"/>
          <p14:tracePt t="125682" x="4206875" y="4170363"/>
          <p14:tracePt t="125685" x="4178300" y="4205288"/>
          <p14:tracePt t="125703" x="4106863" y="4276725"/>
          <p14:tracePt t="125715" x="4057650" y="4319588"/>
          <p14:tracePt t="125719" x="3992563" y="4370388"/>
          <p14:tracePt t="125728" x="3943350" y="4419600"/>
          <p14:tracePt t="125747" x="3878263" y="4470400"/>
          <p14:tracePt t="125752" x="3729038" y="4583113"/>
          <p14:tracePt t="125759" x="3657600" y="4619625"/>
          <p14:tracePt t="125773" x="3508375" y="4705350"/>
          <p14:tracePt t="125797" x="3379788" y="4783138"/>
          <p14:tracePt t="125801" x="3314700" y="4805363"/>
          <p14:tracePt t="125804" x="3265488" y="4833938"/>
          <p14:tracePt t="125817" x="3216275" y="4840288"/>
          <p14:tracePt t="125830" x="3130550" y="4868863"/>
          <p14:tracePt t="125843" x="3094038" y="4883150"/>
          <p14:tracePt t="125847" x="3044825" y="4883150"/>
          <p14:tracePt t="125859" x="3001963" y="4891088"/>
          <p14:tracePt t="125866" x="2951163" y="4891088"/>
          <p14:tracePt t="125871" x="2901950" y="4905375"/>
          <p14:tracePt t="125884" x="2851150" y="4905375"/>
          <p14:tracePt t="125889" x="2801938" y="4919663"/>
          <p14:tracePt t="125899" x="2738438" y="4919663"/>
          <p14:tracePt t="125904" x="2681288" y="4933950"/>
          <p14:tracePt t="125915" x="2616200" y="4933950"/>
          <p14:tracePt t="125920" x="2566988" y="4933950"/>
          <p14:tracePt t="125934" x="2452688" y="4933950"/>
          <p14:tracePt t="125945" x="2417763" y="4933950"/>
          <p14:tracePt t="125955" x="2366963" y="4933950"/>
          <p14:tracePt t="125960" x="2317750" y="4933950"/>
          <p14:tracePt t="125972" x="2303463" y="4933950"/>
          <p14:tracePt t="125988" x="2232025" y="4905375"/>
          <p14:tracePt t="125992" x="2174875" y="4883150"/>
          <p14:tracePt t="126005" x="2152650" y="4854575"/>
          <p14:tracePt t="126015" x="2138363" y="4840288"/>
          <p14:tracePt t="126019" x="2117725" y="4833938"/>
          <p14:tracePt t="126023" x="2066925" y="4791075"/>
          <p14:tracePt t="126036" x="2025650" y="4768850"/>
          <p14:tracePt t="126047" x="2003425" y="4733925"/>
          <p14:tracePt t="126050" x="1974850" y="4705350"/>
          <p14:tracePt t="126054" x="1954213" y="4668838"/>
          <p14:tracePt t="126070" x="1925638" y="4640263"/>
          <p14:tracePt t="126076" x="1889125" y="4591050"/>
          <p14:tracePt t="126080" x="1868488" y="4541838"/>
          <p14:tracePt t="126095" x="1825625" y="4476750"/>
          <p14:tracePt t="126103" x="1774825" y="4370388"/>
          <p14:tracePt t="126106" x="1725613" y="4170363"/>
          <p14:tracePt t="126376" x="1725613" y="4127500"/>
          <p14:tracePt t="126385" x="1717675" y="4092575"/>
          <p14:tracePt t="126395" x="1717675" y="4041775"/>
          <p14:tracePt t="126404" x="1703388" y="3992563"/>
          <p14:tracePt t="126414" x="1689100" y="3956050"/>
          <p14:tracePt t="126418" x="1689100" y="3906838"/>
          <p14:tracePt t="126429" x="1674813" y="3863975"/>
          <p14:tracePt t="126437" x="1674813" y="3792538"/>
          <p14:tracePt t="126443" x="1674813" y="3714750"/>
          <p14:tracePt t="126453" x="1674813" y="3657600"/>
          <p14:tracePt t="126461" x="1674813" y="3592513"/>
          <p14:tracePt t="126469" x="1674813" y="3529013"/>
          <p14:tracePt t="126479" x="1674813" y="3463925"/>
          <p14:tracePt t="126483" x="1689100" y="3429000"/>
          <p14:tracePt t="126496" x="1717675" y="3365500"/>
          <p14:tracePt t="126502" x="1725613" y="3314700"/>
          <p14:tracePt t="126506" x="1754188" y="3265488"/>
          <p14:tracePt t="126519" x="1774825" y="3194050"/>
          <p14:tracePt t="126526" x="1803400" y="3128963"/>
          <p14:tracePt t="126531" x="1825625" y="3051175"/>
          <p14:tracePt t="126544" x="1868488" y="2979738"/>
          <p14:tracePt t="126549" x="1917700" y="2836863"/>
          <p14:tracePt t="126557" x="1939925" y="2787650"/>
          <p14:tracePt t="126567" x="1989138" y="2701925"/>
          <p14:tracePt t="126571" x="2025650" y="2630488"/>
          <p14:tracePt t="126581" x="2066925" y="2552700"/>
          <p14:tracePt t="126591" x="2124075" y="2466975"/>
          <p14:tracePt t="126596" x="2174875" y="2401888"/>
          <p14:tracePt t="126606" x="2232025" y="2330450"/>
          <p14:tracePt t="126616" x="2289175" y="2266950"/>
          <p14:tracePt t="126628" x="2338388" y="2217738"/>
          <p14:tracePt t="126632" x="2403475" y="2166938"/>
          <p14:tracePt t="126636" x="2452688" y="2117725"/>
          <p14:tracePt t="126650" x="2501900" y="2074863"/>
          <p14:tracePt t="126654" x="2552700" y="2038350"/>
          <p14:tracePt t="126666" x="2616200" y="2003425"/>
          <p14:tracePt t="126670" x="2681288" y="1966913"/>
          <p14:tracePt t="126683" x="2738438" y="1938338"/>
          <p14:tracePt t="126687" x="2851150" y="1903413"/>
          <p14:tracePt t="126701" x="2901950" y="1889125"/>
          <p14:tracePt t="126705" x="2994025" y="1874838"/>
          <p14:tracePt t="126710" x="3094038" y="1868488"/>
          <p14:tracePt t="126721" x="3251200" y="1868488"/>
          <p14:tracePt t="126726" x="3314700" y="1868488"/>
          <p14:tracePt t="126736" x="3414713" y="1868488"/>
          <p14:tracePt t="126752" x="3614738" y="1868488"/>
          <p14:tracePt t="126759" x="3706813" y="1889125"/>
          <p14:tracePt t="126769" x="3792538" y="1924050"/>
          <p14:tracePt t="126774" x="3878263" y="1966913"/>
          <p14:tracePt t="126788" x="4029075" y="2052638"/>
          <p14:tracePt t="126798" x="4121150" y="2103438"/>
          <p14:tracePt t="126810" x="4178300" y="2166938"/>
          <p14:tracePt t="126814" x="4241800" y="2217738"/>
          <p14:tracePt t="126828" x="4370388" y="2366963"/>
          <p14:tracePt t="126837" x="4470400" y="2487613"/>
          <p14:tracePt t="126848" x="4519613" y="2581275"/>
          <p14:tracePt t="126862" x="4570413" y="2679700"/>
          <p14:tracePt t="126869" x="4633913" y="2787650"/>
          <p14:tracePt t="126872" x="4684713" y="2916238"/>
          <p14:tracePt t="126885" x="4770438" y="3165475"/>
          <p14:tracePt t="126898" x="4819650" y="3300413"/>
          <p14:tracePt t="126910" x="4833938" y="3379788"/>
          <p14:tracePt t="126913" x="4856163" y="3492500"/>
          <p14:tracePt t="126917" x="4891088" y="3714750"/>
          <p14:tracePt t="126931" x="4891088" y="3763963"/>
          <p14:tracePt t="126940" x="4905375" y="3892550"/>
          <p14:tracePt t="126944" x="4919663" y="3992563"/>
          <p14:tracePt t="126954" x="4919663" y="4106863"/>
          <p14:tracePt t="126964" x="4919663" y="4191000"/>
          <p14:tracePt t="126968" x="4919663" y="4276725"/>
          <p14:tracePt t="126974" x="4919663" y="4356100"/>
          <p14:tracePt t="126986" x="4919663" y="4441825"/>
          <p14:tracePt t="126990" x="4905375" y="4519613"/>
          <p14:tracePt t="127003" x="4883150" y="4591050"/>
          <p14:tracePt t="127007" x="4856163" y="4668838"/>
          <p14:tracePt t="127019" x="4819650" y="4733925"/>
          <p14:tracePt t="127023" x="4784725" y="4805363"/>
          <p14:tracePt t="127039" x="4741863" y="4891088"/>
          <p14:tracePt t="127044" x="4705350" y="4968875"/>
          <p14:tracePt t="127047" x="4656138" y="5040313"/>
          <p14:tracePt t="127060" x="4605338" y="5132388"/>
          <p14:tracePt t="127064" x="4556125" y="5197475"/>
          <p14:tracePt t="127071" x="4491038" y="5283200"/>
          <p14:tracePt t="127085" x="4427538" y="5346700"/>
          <p14:tracePt t="127089" x="4370388" y="5403850"/>
          <p14:tracePt t="127102" x="4306888" y="5453063"/>
          <p14:tracePt t="127106" x="4241800" y="5518150"/>
          <p14:tracePt t="127123" x="4178300" y="5567363"/>
          <p14:tracePt t="127129" x="4057650" y="5646738"/>
          <p14:tracePt t="127139" x="4006850" y="5681663"/>
          <p14:tracePt t="127144" x="3929063" y="5703888"/>
          <p14:tracePt t="127157" x="3863975" y="5730875"/>
          <p14:tracePt t="127164" x="3806825" y="5745163"/>
          <p14:tracePt t="127178" x="3678238" y="5767388"/>
          <p14:tracePt t="127183" x="3608388" y="5767388"/>
          <p14:tracePt t="127199" x="3465513" y="5767388"/>
          <p14:tracePt t="127209" x="3328988" y="5767388"/>
          <p14:tracePt t="127234" x="3244850" y="5730875"/>
          <p14:tracePt t="127240" x="3116263" y="5667375"/>
          <p14:tracePt t="127246" x="3016250" y="5632450"/>
          <p14:tracePt t="127252" x="2865438" y="5546725"/>
          <p14:tracePt t="127257" x="2767013" y="5495925"/>
          <p14:tracePt t="127276" x="2630488" y="5403850"/>
          <p14:tracePt t="127299" x="2538413" y="5346700"/>
          <p14:tracePt t="127305" x="2381250" y="5218113"/>
          <p14:tracePt t="127309" x="2266950" y="5089525"/>
          <p14:tracePt t="127314" x="2189163" y="5018088"/>
          <p14:tracePt t="127331" x="2138363" y="4983163"/>
          <p14:tracePt t="127336" x="2025650" y="4833938"/>
          <p14:tracePt t="127343" x="1954213" y="4733925"/>
          <p14:tracePt t="127348" x="1939925" y="4683125"/>
          <p14:tracePt t="127364" x="1817688" y="4456113"/>
          <p14:tracePt t="127369" x="1754188" y="4270375"/>
          <p14:tracePt t="127387" x="1717675" y="4027488"/>
          <p14:tracePt t="127399" x="1689100" y="3913188"/>
          <p14:tracePt t="127403" x="1689100" y="3841750"/>
          <p14:tracePt t="127419" x="1689100" y="3657600"/>
          <p14:tracePt t="127423" x="1689100" y="3529013"/>
          <p14:tracePt t="127427" x="1689100" y="3394075"/>
          <p14:tracePt t="127436" x="1689100" y="3265488"/>
          <p14:tracePt t="127440" x="1689100" y="3143250"/>
          <p14:tracePt t="127452" x="1689100" y="3001963"/>
          <p14:tracePt t="127462" x="1717675" y="2879725"/>
          <p14:tracePt t="127479" x="1717675" y="2736850"/>
          <p14:tracePt t="127486" x="1768475" y="2487613"/>
          <p14:tracePt t="127490" x="1774825" y="2366963"/>
          <p14:tracePt t="127503" x="1803400" y="2301875"/>
          <p14:tracePt t="127507" x="1825625" y="2189163"/>
          <p14:tracePt t="127526" x="1868488" y="2074863"/>
          <p14:tracePt t="127530" x="1939925" y="1903413"/>
          <p14:tracePt t="127544" x="1974850" y="1817688"/>
          <p14:tracePt t="127548" x="2017713" y="1739900"/>
          <p14:tracePt t="127560" x="2052638" y="1689100"/>
          <p14:tracePt t="127564" x="2103438" y="1625600"/>
          <p14:tracePt t="127576" x="2152650" y="1560513"/>
          <p14:tracePt t="127579" x="2203450" y="1511300"/>
          <p14:tracePt t="127594" x="2266950" y="1476375"/>
          <p14:tracePt t="127601" x="2332038" y="1425575"/>
          <p14:tracePt t="127611" x="2389188" y="1390650"/>
          <p14:tracePt t="127615" x="2466975" y="1339850"/>
          <p14:tracePt t="127619" x="2530475" y="1311275"/>
          <p14:tracePt t="127631" x="2601913" y="1276350"/>
          <p14:tracePt t="127635" x="2681288" y="1254125"/>
          <p14:tracePt t="127650" x="2752725" y="1225550"/>
          <p14:tracePt t="127654" x="2844800" y="1211263"/>
          <p14:tracePt t="127665" x="2916238" y="1211263"/>
          <p14:tracePt t="127669" x="2994025" y="1204913"/>
          <p14:tracePt t="127678" x="3065463" y="1204913"/>
          <p14:tracePt t="127683" x="3144838" y="1204913"/>
          <p14:tracePt t="127704" x="3294063" y="1211263"/>
          <p14:tracePt t="127709" x="3365500" y="1239838"/>
          <p14:tracePt t="127721" x="3443288" y="1262063"/>
          <p14:tracePt t="127729" x="3514725" y="1304925"/>
          <p14:tracePt t="127745" x="3579813" y="1339850"/>
          <p14:tracePt t="127749" x="3692525" y="1439863"/>
          <p14:tracePt t="127762" x="3778250" y="1525588"/>
          <p14:tracePt t="127776" x="3829050" y="1589088"/>
          <p14:tracePt t="127780" x="3863975" y="1654175"/>
          <p14:tracePt t="127790" x="3906838" y="1717675"/>
          <p14:tracePt t="127800" x="3943350" y="1774825"/>
          <p14:tracePt t="127804" x="3971925" y="1854200"/>
          <p14:tracePt t="127820" x="4006850" y="2038350"/>
          <p14:tracePt t="127830" x="4021138" y="2124075"/>
          <p14:tracePt t="127838" x="4043363" y="2274888"/>
          <p14:tracePt t="127848" x="4043363" y="2352675"/>
          <p14:tracePt t="127852" x="4057650" y="2452688"/>
          <p14:tracePt t="127861" x="4057650" y="2566988"/>
          <p14:tracePt t="127872" x="4057650" y="2679700"/>
          <p14:tracePt t="127882" x="4057650" y="2779713"/>
          <p14:tracePt t="127886" x="4057650" y="2879725"/>
          <p14:tracePt t="127895" x="4057650" y="2994025"/>
          <p14:tracePt t="127900" x="4057650" y="3079750"/>
          <p14:tracePt t="127911" x="4029075" y="3265488"/>
          <p14:tracePt t="127920" x="4021138" y="3379788"/>
          <p14:tracePt t="127923" x="3992563" y="3492500"/>
          <p14:tracePt t="127935" x="3971925" y="3629025"/>
          <p14:tracePt t="127944" x="3929063" y="3763963"/>
          <p14:tracePt t="127956" x="3857625" y="4070350"/>
          <p14:tracePt t="127970" x="3806825" y="4227513"/>
          <p14:tracePt t="127979" x="3778250" y="4305300"/>
          <p14:tracePt t="127984" x="3743325" y="4456113"/>
          <p14:tracePt t="127998" x="3657600" y="4691063"/>
          <p14:tracePt t="128015" x="3608388" y="4833938"/>
          <p14:tracePt t="128027" x="3543300" y="4954588"/>
          <p14:tracePt t="128033" x="3529013" y="5003800"/>
          <p14:tracePt t="128037" x="3508375" y="5032375"/>
          <p14:tracePt t="128047" x="3494088" y="5068888"/>
          <p14:tracePt t="128062" x="3414713" y="5168900"/>
          <p14:tracePt t="128076" x="3394075" y="5197475"/>
          <p14:tracePt t="128082" x="3365500" y="5218113"/>
          <p14:tracePt t="128087" x="3343275" y="5246688"/>
          <p14:tracePt t="128103" x="3279775" y="5303838"/>
          <p14:tracePt t="128111" x="3244850" y="5332413"/>
          <p14:tracePt t="128126" x="3201988" y="5367338"/>
          <p14:tracePt t="128131" x="3151188" y="5381625"/>
          <p14:tracePt t="128135" x="3116263" y="5418138"/>
          <p14:tracePt t="128146" x="3065463" y="5446713"/>
          <p14:tracePt t="128150" x="3016250" y="5453063"/>
          <p14:tracePt t="128169" x="2916238" y="5481638"/>
          <p14:tracePt t="128174" x="2901950" y="5481638"/>
          <p14:tracePt t="128190" x="2781300" y="5495925"/>
          <p14:tracePt t="128201" x="2730500" y="5495925"/>
          <p14:tracePt t="128210" x="2687638" y="5495925"/>
          <p14:tracePt t="128217" x="2638425" y="5495925"/>
          <p14:tracePt t="128227" x="2587625" y="5481638"/>
          <p14:tracePt t="128231" x="2538413" y="5453063"/>
          <p14:tracePt t="128243" x="2487613" y="5418138"/>
          <p14:tracePt t="128251" x="2438400" y="5381625"/>
          <p14:tracePt t="128255" x="2381250" y="5346700"/>
          <p14:tracePt t="128277" x="2266950" y="5268913"/>
          <p14:tracePt t="128281" x="2117725" y="5103813"/>
          <p14:tracePt t="128294" x="2038350" y="5018088"/>
          <p14:tracePt t="128297" x="1968500" y="4905375"/>
          <p14:tracePt t="128308" x="1903413" y="4805363"/>
          <p14:tracePt t="128312" x="1839913" y="4683125"/>
          <p14:tracePt t="128329" x="1725613" y="4391025"/>
          <p14:tracePt t="128344" x="1689100" y="4241800"/>
          <p14:tracePt t="128349" x="1654175" y="4078288"/>
          <p14:tracePt t="128353" x="1639888" y="3913188"/>
          <p14:tracePt t="128366" x="1625600" y="3729038"/>
          <p14:tracePt t="128370" x="1625600" y="3557588"/>
          <p14:tracePt t="128381" x="1625600" y="3365500"/>
          <p14:tracePt t="128385" x="1639888" y="3044825"/>
          <p14:tracePt t="128398" x="1674813" y="2930525"/>
          <p14:tracePt t="128410" x="1803400" y="2587625"/>
          <p14:tracePt t="128415" x="1868488" y="2481263"/>
          <p14:tracePt t="128419" x="1974850" y="2287588"/>
          <p14:tracePt t="128432" x="2074863" y="2089150"/>
          <p14:tracePt t="128437" x="2189163" y="1924050"/>
          <p14:tracePt t="128446" x="2289175" y="1789113"/>
          <p14:tracePt t="128454" x="2389188" y="1654175"/>
          <p14:tracePt t="128459" x="2452688" y="1603375"/>
          <p14:tracePt t="128464" x="2538413" y="1511300"/>
          <p14:tracePt t="128480" x="2687638" y="1390650"/>
          <p14:tracePt t="128489" x="2767013" y="1339850"/>
          <p14:tracePt t="128502" x="2830513" y="1311275"/>
          <p14:tracePt t="128507" x="2894013" y="1290638"/>
          <p14:tracePt t="128518" x="2965450" y="1276350"/>
          <p14:tracePt t="128523" x="3030538" y="1276350"/>
          <p14:tracePt t="128544" x="3101975" y="1276350"/>
          <p14:tracePt t="128549" x="3251200" y="1290638"/>
          <p14:tracePt t="128556" x="3328988" y="1311275"/>
          <p14:tracePt t="128569" x="3394075" y="1354138"/>
          <p14:tracePt t="128573" x="3457575" y="1376363"/>
          <p14:tracePt t="128577" x="3543300" y="1439863"/>
          <p14:tracePt t="128605" x="3743325" y="1589088"/>
          <p14:tracePt t="128610" x="3806825" y="1639888"/>
          <p14:tracePt t="128623" x="3863975" y="1717675"/>
          <p14:tracePt t="128628" x="3929063" y="1774825"/>
          <p14:tracePt t="128643" x="3978275" y="1854200"/>
          <p14:tracePt t="128647" x="4029075" y="1924050"/>
          <p14:tracePt t="128651" x="4070350" y="2003425"/>
          <p14:tracePt t="128663" x="4121150" y="2089150"/>
          <p14:tracePt t="128666" x="4178300" y="2238375"/>
          <p14:tracePt t="128694" x="4241800" y="2566988"/>
          <p14:tracePt t="128698" x="4256088" y="2701925"/>
          <p14:tracePt t="128713" x="4270375" y="2851150"/>
          <p14:tracePt t="128728" x="4270375" y="3143250"/>
          <p14:tracePt t="128731" x="4270375" y="3294063"/>
          <p14:tracePt t="128739" x="4270375" y="3457575"/>
          <p14:tracePt t="128750" x="4241800" y="3606800"/>
          <p14:tracePt t="128759" x="4227513" y="3663950"/>
          <p14:tracePt t="128764" x="4170363" y="3906838"/>
          <p14:tracePt t="128777" x="4127500" y="4021138"/>
          <p14:tracePt t="128781" x="4078288" y="4170363"/>
          <p14:tracePt t="128794" x="4029075" y="4276725"/>
          <p14:tracePt t="128798" x="3992563" y="4327525"/>
          <p14:tracePt t="128802" x="3929063" y="4441825"/>
          <p14:tracePt t="128815" x="3863975" y="4541838"/>
          <p14:tracePt t="128820" x="3792538" y="4633913"/>
          <p14:tracePt t="128831" x="3729038" y="4691063"/>
          <p14:tracePt t="128838" x="3678238" y="4740275"/>
          <p14:tracePt t="128843" x="3629025" y="4791075"/>
          <p14:tracePt t="128857" x="3608388" y="4805363"/>
          <p14:tracePt t="128861" x="3557588" y="4833938"/>
          <p14:tracePt t="128871" x="3529013" y="4854575"/>
          <p14:tracePt t="128882" x="3494088" y="4854575"/>
          <p14:tracePt t="128886" x="3465513" y="4868863"/>
          <p14:tracePt t="128902" x="3457575" y="4868863"/>
          <p14:tracePt t="128906" x="3443288" y="4868863"/>
          <p14:tracePt t="128915" x="3429000" y="4868863"/>
          <p14:tracePt t="128947" x="3429000" y="4854575"/>
          <p14:tracePt t="129277" x="3429000" y="4840288"/>
          <p14:tracePt t="129285" x="3457575" y="4805363"/>
          <p14:tracePt t="129297" x="3494088" y="4740275"/>
          <p14:tracePt t="129305" x="3557588" y="4668838"/>
          <p14:tracePt t="129314" x="3629025" y="4591050"/>
          <p14:tracePt t="129324" x="3757613" y="4476750"/>
          <p14:tracePt t="129328" x="3863975" y="4341813"/>
          <p14:tracePt t="129336" x="4021138" y="4227513"/>
          <p14:tracePt t="129348" x="4170363" y="4092575"/>
          <p14:tracePt t="129352" x="4470400" y="3863975"/>
          <p14:tracePt t="129362" x="4570413" y="3806825"/>
          <p14:tracePt t="129370" x="4770438" y="3663950"/>
          <p14:tracePt t="129379" x="4968875" y="3543300"/>
          <p14:tracePt t="129383" x="5183188" y="3443288"/>
          <p14:tracePt t="129395" x="5397500" y="3328988"/>
          <p14:tracePt t="129399" x="5618163" y="3228975"/>
          <p14:tracePt t="129415" x="5995988" y="3079750"/>
          <p14:tracePt t="129419" x="6245225" y="3001963"/>
          <p14:tracePt t="129422" x="6496050" y="2944813"/>
          <p14:tracePt t="129435" x="6773863" y="2894013"/>
          <p14:tracePt t="129448" x="7058025" y="2836863"/>
          <p14:tracePt t="129451" x="7194550" y="2830513"/>
          <p14:tracePt t="129455" x="7450138" y="2787650"/>
          <p14:tracePt t="129467" x="7721600" y="2765425"/>
          <p14:tracePt t="129481" x="7950200" y="2765425"/>
          <p14:tracePt t="129485" x="8170863" y="2765425"/>
          <p14:tracePt t="129489" x="8362950" y="2765425"/>
          <p14:tracePt t="129500" x="8534400" y="2765425"/>
          <p14:tracePt t="129510" x="8597900" y="2765425"/>
          <p14:tracePt t="129519" x="8726488" y="2765425"/>
          <p14:tracePt t="129525" x="8834438" y="2779713"/>
          <p14:tracePt t="129529" x="8940800" y="2816225"/>
          <p14:tracePt t="129540" x="9012238" y="2851150"/>
          <p14:tracePt t="129552" x="9140825" y="2901950"/>
          <p14:tracePt t="129564" x="9190038" y="2944813"/>
          <p14:tracePt t="129568" x="9212263" y="2951163"/>
          <p14:tracePt t="129580" x="9240838" y="2979738"/>
          <p14:tracePt t="129590" x="9275763" y="3001963"/>
          <p14:tracePt t="129595" x="9297988" y="3030538"/>
          <p14:tracePt t="129600" x="9326563" y="3051175"/>
          <p14:tracePt t="129611" x="9340850" y="3079750"/>
          <p14:tracePt t="129622" x="9361488" y="3094038"/>
          <p14:tracePt t="129630" x="9375775" y="3114675"/>
          <p14:tracePt t="129634" x="9390063" y="3128963"/>
          <p14:tracePt t="129645" x="9396413" y="3143250"/>
          <p14:tracePt t="129654" x="9410700" y="3165475"/>
          <p14:tracePt t="129659" x="9424988" y="3179763"/>
          <p14:tracePt t="129671" x="9424988" y="3194050"/>
          <p14:tracePt t="129676" x="9439275" y="3200400"/>
          <p14:tracePt t="129681" x="9453563" y="3228975"/>
          <p14:tracePt t="129694" x="9461500" y="3251200"/>
          <p14:tracePt t="129698" x="9461500" y="3265488"/>
          <p14:tracePt t="129713" x="9490075" y="3314700"/>
          <p14:tracePt t="129717" x="9504363" y="3343275"/>
          <p14:tracePt t="129721" x="9510713" y="3365500"/>
          <p14:tracePt t="129735" x="9525000" y="3400425"/>
          <p14:tracePt t="129739" x="9539288" y="3429000"/>
          <p14:tracePt t="129751" x="9553575" y="3457575"/>
          <p14:tracePt t="129754" x="9561513" y="3478213"/>
          <p14:tracePt t="129777" x="9590088" y="3529013"/>
          <p14:tracePt t="129781" x="9604375" y="3557588"/>
          <p14:tracePt t="129785" x="9610725" y="3563938"/>
          <p14:tracePt t="129798" x="9610725" y="3578225"/>
          <p14:tracePt t="129802" x="9625013" y="3606800"/>
          <p14:tracePt t="129823" x="9639300" y="3614738"/>
          <p14:tracePt t="129828" x="9639300" y="3629025"/>
          <p14:tracePt t="129845" x="9639300" y="3643313"/>
          <p14:tracePt t="129865" x="9653588" y="3657600"/>
          <p14:tracePt t="129869" x="9653588" y="3663950"/>
          <p14:tracePt t="129885" x="9653588" y="3678238"/>
          <p14:tracePt t="129899" x="9653588" y="3692525"/>
          <p14:tracePt t="129915" x="9653588" y="3706813"/>
          <p14:tracePt t="129929" x="9653588" y="3714750"/>
          <p14:tracePt t="129940" x="9653588" y="3729038"/>
          <p14:tracePt t="129950" x="9653588" y="3743325"/>
          <p14:tracePt t="129960" x="9639300" y="3757613"/>
          <p14:tracePt t="129966" x="9639300" y="3763963"/>
          <p14:tracePt t="129970" x="9639300" y="3778250"/>
          <p14:tracePt t="129980" x="9639300" y="3806825"/>
          <p14:tracePt t="129990" x="9625013" y="3813175"/>
          <p14:tracePt t="130001" x="9625013" y="3827463"/>
          <p14:tracePt t="130005" x="9610725" y="3841750"/>
          <p14:tracePt t="130013" x="9610725" y="3863975"/>
          <p14:tracePt t="130022" x="9610725" y="3878263"/>
          <p14:tracePt t="130033" x="9604375" y="3892550"/>
          <p14:tracePt t="130050" x="9604375" y="3906838"/>
          <p14:tracePt t="130062" x="9590088" y="3906838"/>
          <p14:tracePt t="130077" x="9590088" y="3913188"/>
          <p14:tracePt t="130130" x="9590088" y="3927475"/>
          <p14:tracePt t="130157" x="9590088" y="3941763"/>
          <p14:tracePt t="130166" x="9590088" y="3963988"/>
          <p14:tracePt t="131033" x="9575800" y="3963988"/>
          <p14:tracePt t="131065" x="9575800" y="3956050"/>
          <p14:tracePt t="131083" x="9561513" y="3956050"/>
          <p14:tracePt t="131122" x="9561513" y="3941763"/>
          <p14:tracePt t="131193" x="9553575" y="3941763"/>
          <p14:tracePt t="131226" x="9539288" y="3956050"/>
          <p14:tracePt t="131245" x="9539288" y="3963988"/>
          <p14:tracePt t="131253" x="9525000" y="3978275"/>
          <p14:tracePt t="131262" x="9510713" y="3992563"/>
          <p14:tracePt t="131270" x="9510713" y="4021138"/>
          <p14:tracePt t="131279" x="9504363" y="4021138"/>
          <p14:tracePt t="131287" x="9490075" y="4027488"/>
          <p14:tracePt t="131295" x="9490075" y="4056063"/>
          <p14:tracePt t="131300" x="9475788" y="4070350"/>
          <p14:tracePt t="131312" x="9461500" y="4078288"/>
          <p14:tracePt t="131316" x="9439275" y="4106863"/>
          <p14:tracePt t="131328" x="9424988" y="4121150"/>
          <p14:tracePt t="131339" x="9390063" y="4141788"/>
          <p14:tracePt t="131343" x="9361488" y="4170363"/>
          <p14:tracePt t="131354" x="9326563" y="4205288"/>
          <p14:tracePt t="131360" x="9297988" y="4227513"/>
          <p14:tracePt t="131364" x="9247188" y="4270375"/>
          <p14:tracePt t="131378" x="9197975" y="4305300"/>
          <p14:tracePt t="131384" x="9147175" y="4341813"/>
          <p14:tracePt t="131388" x="9097963" y="4376738"/>
          <p14:tracePt t="131401" x="9040813" y="4419600"/>
          <p14:tracePt t="131409" x="8975725" y="4456113"/>
          <p14:tracePt t="131414" x="8897938" y="4491038"/>
          <p14:tracePt t="131427" x="8848725" y="4519613"/>
          <p14:tracePt t="131431" x="8783638" y="4541838"/>
          <p14:tracePt t="131439" x="8712200" y="4570413"/>
          <p14:tracePt t="131446" x="8648700" y="4591050"/>
          <p14:tracePt t="131460" x="8583613" y="4605338"/>
          <p14:tracePt t="131464" x="8528050" y="4619625"/>
          <p14:tracePt t="131474" x="8448675" y="4619625"/>
          <p14:tracePt t="131478" x="8385175" y="4633913"/>
          <p14:tracePt t="131491" x="8334375" y="4633913"/>
          <p14:tracePt t="131495" x="8270875" y="4633913"/>
          <p14:tracePt t="131505" x="8213725" y="4633913"/>
          <p14:tracePt t="131514" x="8148638" y="4633913"/>
          <p14:tracePt t="131518" x="8085138" y="4633913"/>
          <p14:tracePt t="131529" x="8021638" y="4633913"/>
          <p14:tracePt t="131533" x="7964488" y="4619625"/>
          <p14:tracePt t="131544" x="7885113" y="4619625"/>
          <p14:tracePt t="131556" x="7813675" y="4605338"/>
          <p14:tracePt t="131560" x="7750175" y="4591050"/>
          <p14:tracePt t="131572" x="7658100" y="4583113"/>
          <p14:tracePt t="131576" x="7586663" y="4570413"/>
          <p14:tracePt t="131582" x="7500938" y="4541838"/>
          <p14:tracePt t="131595" x="7407275" y="4527550"/>
          <p14:tracePt t="131599" x="7350125" y="4505325"/>
          <p14:tracePt t="131614" x="7186613" y="4456113"/>
          <p14:tracePt t="131628" x="7094538" y="4427538"/>
          <p14:tracePt t="131638" x="7008813" y="4405313"/>
          <p14:tracePt t="131642" x="6937375" y="4376738"/>
          <p14:tracePt t="131646" x="6859588" y="4341813"/>
          <p14:tracePt t="131659" x="6794500" y="4319588"/>
          <p14:tracePt t="131668" x="6737350" y="4276725"/>
          <p14:tracePt t="131671" x="6673850" y="4256088"/>
          <p14:tracePt t="131685" x="6630988" y="4227513"/>
          <p14:tracePt t="131689" x="6580188" y="4191000"/>
          <p14:tracePt t="131701" x="6530975" y="4156075"/>
          <p14:tracePt t="131710" x="6496050" y="4127500"/>
          <p14:tracePt t="131714" x="6473825" y="4106863"/>
          <p14:tracePt t="131724" x="6430963" y="4070350"/>
          <p14:tracePt t="131735" x="6396038" y="4021138"/>
          <p14:tracePt t="131749" x="6359525" y="3978275"/>
          <p14:tracePt t="131753" x="6359525" y="3956050"/>
          <p14:tracePt t="131767" x="6330950" y="3906838"/>
          <p14:tracePt t="131777" x="6324600" y="3892550"/>
          <p14:tracePt t="131786" x="6324600" y="3863975"/>
          <p14:tracePt t="131798" x="6310313" y="3856038"/>
          <p14:tracePt t="131802" x="6310313" y="3841750"/>
          <p14:tracePt t="131809" x="6310313" y="3827463"/>
          <p14:tracePt t="131887" x="6310313" y="3856038"/>
          <p14:tracePt t="136502" x="6281738" y="3856038"/>
          <p14:tracePt t="136511" x="6273800" y="3856038"/>
          <p14:tracePt t="136522" x="6245225" y="3841750"/>
          <p14:tracePt t="136528" x="6210300" y="3841750"/>
          <p14:tracePt t="136538" x="6196013" y="3841750"/>
          <p14:tracePt t="136546" x="6159500" y="3841750"/>
          <p14:tracePt t="136554" x="6124575" y="3827463"/>
          <p14:tracePt t="136563" x="6067425" y="3813175"/>
          <p14:tracePt t="136567" x="6018213" y="3806825"/>
          <p14:tracePt t="136581" x="5981700" y="3778250"/>
          <p14:tracePt t="136585" x="5918200" y="3757613"/>
          <p14:tracePt t="136595" x="5867400" y="3729038"/>
          <p14:tracePt t="136603" x="5818188" y="3706813"/>
          <p14:tracePt t="136607" x="5761038" y="3678238"/>
          <p14:tracePt t="136619" x="5695950" y="3643313"/>
          <p14:tracePt t="136623" x="5618163" y="3606800"/>
          <p14:tracePt t="136636" x="5561013" y="3578225"/>
          <p14:tracePt t="136644" x="5497513" y="3557588"/>
          <p14:tracePt t="136654" x="5432425" y="3514725"/>
          <p14:tracePt t="136659" x="5354638" y="3492500"/>
          <p14:tracePt t="136663" x="5297488" y="3457575"/>
          <p14:tracePt t="136678" x="5233988" y="3429000"/>
          <p14:tracePt t="136689" x="5168900" y="3400425"/>
          <p14:tracePt t="136693" x="5105400" y="3365500"/>
          <p14:tracePt t="136697" x="5054600" y="3343275"/>
          <p14:tracePt t="136713" x="5005388" y="3300413"/>
          <p14:tracePt t="136717" x="4954588" y="3265488"/>
          <p14:tracePt t="136721" x="4905375" y="3228975"/>
          <p14:tracePt t="136732" x="4870450" y="3179763"/>
          <p14:tracePt t="136740" x="4833938" y="3143250"/>
          <p14:tracePt t="136753" x="4770438" y="3065463"/>
          <p14:tracePt t="136765" x="4756150" y="3030538"/>
          <p14:tracePt t="136769" x="4741863" y="3001963"/>
          <p14:tracePt t="136789" x="4719638" y="2944813"/>
          <p14:tracePt t="136793" x="4719638" y="2901950"/>
          <p14:tracePt t="136805" x="4705350" y="2865438"/>
          <p14:tracePt t="136810" x="4705350" y="2836863"/>
          <p14:tracePt t="136829" x="4705350" y="2751138"/>
          <p14:tracePt t="136833" x="4705350" y="2730500"/>
          <p14:tracePt t="136843" x="4705350" y="2679700"/>
          <p14:tracePt t="136853" x="4705350" y="2638425"/>
          <p14:tracePt t="136861" x="4719638" y="2601913"/>
          <p14:tracePt t="136865" x="4733925" y="2538413"/>
          <p14:tracePt t="136885" x="4741863" y="2501900"/>
          <p14:tracePt t="136889" x="4756150" y="2438400"/>
          <p14:tracePt t="136893" x="4756150" y="2430463"/>
          <p14:tracePt t="136900" x="4784725" y="2352675"/>
          <p14:tracePt t="136913" x="4791075" y="2330450"/>
          <p14:tracePt t="136917" x="4791075" y="2287588"/>
          <p14:tracePt t="136926" x="4805363" y="2252663"/>
          <p14:tracePt t="136934" x="4819650" y="2217738"/>
          <p14:tracePt t="136948" x="4833938" y="2203450"/>
          <p14:tracePt t="136952" x="4841875" y="2174875"/>
          <p14:tracePt t="136956" x="4841875" y="2166938"/>
          <p14:tracePt t="136972" x="4841875" y="2152650"/>
          <p14:tracePt t="136987" x="4856163" y="2152650"/>
          <p14:tracePt t="136997" x="4870450" y="2152650"/>
          <p14:tracePt t="137019" x="4883150" y="2152650"/>
          <p14:tracePt t="137030" x="4891088" y="2152650"/>
          <p14:tracePt t="137046" x="4905375" y="2152650"/>
          <p14:tracePt t="137051" x="4919663" y="2152650"/>
          <p14:tracePt t="137061" x="4940300" y="2152650"/>
          <p14:tracePt t="137067" x="4954588" y="2152650"/>
          <p14:tracePt t="137078" x="4983163" y="2152650"/>
          <p14:tracePt t="137091" x="4997450" y="2152650"/>
          <p14:tracePt t="137096" x="5019675" y="2166938"/>
          <p14:tracePt t="137100" x="5033963" y="2166938"/>
          <p14:tracePt t="137115" x="5068888" y="2174875"/>
          <p14:tracePt t="137127" x="5083175" y="2174875"/>
          <p14:tracePt t="137131" x="5097463" y="2174875"/>
          <p14:tracePt t="137149" x="5105400" y="2189163"/>
          <p14:tracePt t="137167" x="5119688" y="2189163"/>
          <p14:tracePt t="137179" x="5119688" y="2203450"/>
          <p14:tracePt t="137189" x="5133975" y="2203450"/>
          <p14:tracePt t="137214" x="5148263" y="2217738"/>
          <p14:tracePt t="137230" x="5154613" y="2217738"/>
          <p14:tracePt t="137240" x="5168900" y="2224088"/>
          <p14:tracePt t="137254" x="5183188" y="2224088"/>
          <p14:tracePt t="137265" x="5197475" y="2224088"/>
          <p14:tracePt t="137273" x="5219700" y="2238375"/>
          <p14:tracePt t="137281" x="5233988" y="2238375"/>
          <p14:tracePt t="137285" x="5268913" y="2252663"/>
          <p14:tracePt t="137297" x="5297488" y="2252663"/>
          <p14:tracePt t="137302" x="5346700" y="2252663"/>
          <p14:tracePt t="137318" x="5454650" y="2266950"/>
          <p14:tracePt t="137331" x="5583238" y="2287588"/>
          <p14:tracePt t="137337" x="5668963" y="2316163"/>
          <p14:tracePt t="137355" x="5718175" y="2330450"/>
          <p14:tracePt t="137360" x="5910263" y="2381250"/>
          <p14:tracePt t="137371" x="5981700" y="2416175"/>
          <p14:tracePt t="137376" x="6067425" y="2452688"/>
          <p14:tracePt t="137385" x="6130925" y="2481263"/>
          <p14:tracePt t="137389" x="6159500" y="2487613"/>
          <p14:tracePt t="137404" x="6245225" y="2530475"/>
          <p14:tracePt t="137410" x="6273800" y="2538413"/>
          <p14:tracePt t="137414" x="6296025" y="2566988"/>
          <p14:tracePt t="137426" x="6324600" y="2581275"/>
          <p14:tracePt t="137430" x="6345238" y="2601913"/>
          <p14:tracePt t="137443" x="6359525" y="2616200"/>
          <p14:tracePt t="137447" x="6373813" y="2630488"/>
          <p14:tracePt t="137460" x="6381750" y="2638425"/>
          <p14:tracePt t="137467" x="6396038" y="2638425"/>
          <p14:tracePt t="137471" x="6396038" y="2652713"/>
          <p14:tracePt t="137495" x="6396038" y="2667000"/>
          <p14:tracePt t="137525" x="6381750" y="2667000"/>
          <p14:tracePt t="137535" x="6373813" y="2667000"/>
          <p14:tracePt t="137545" x="6345238" y="2667000"/>
          <p14:tracePt t="137553" x="6324600" y="2667000"/>
          <p14:tracePt t="137561" x="6281738" y="2667000"/>
          <p14:tracePt t="137566" x="6230938" y="2652713"/>
          <p14:tracePt t="137576" x="6181725" y="2638425"/>
          <p14:tracePt t="137586" x="6124575" y="2630488"/>
          <p14:tracePt t="137594" x="6046788" y="2616200"/>
          <p14:tracePt t="137601" x="5967413" y="2587625"/>
          <p14:tracePt t="137611" x="5895975" y="2581275"/>
          <p14:tracePt t="137618" x="5818188" y="2552700"/>
          <p14:tracePt t="137630" x="5746750" y="2530475"/>
          <p14:tracePt t="137633" x="5668963" y="2501900"/>
          <p14:tracePt t="137644" x="5597525" y="2466975"/>
          <p14:tracePt t="137650" x="5532438" y="2430463"/>
          <p14:tracePt t="137660" x="5468938" y="2387600"/>
          <p14:tracePt t="137664" x="5418138" y="2352675"/>
          <p14:tracePt t="137670" x="5383213" y="2316163"/>
          <p14:tracePt t="137681" x="5354638" y="2274888"/>
          <p14:tracePt t="137697" x="5303838" y="2203450"/>
          <p14:tracePt t="137712" x="5303838" y="2189163"/>
          <p14:tracePt t="137716" x="5297488" y="2124075"/>
          <p14:tracePt t="137719" x="5283200" y="2103438"/>
          <p14:tracePt t="137731" x="5283200" y="2074863"/>
          <p14:tracePt t="137736" x="5283200" y="2038350"/>
          <p14:tracePt t="137747" x="5283200" y="2017713"/>
          <p14:tracePt t="137751" x="5283200" y="1989138"/>
          <p14:tracePt t="137762" x="5283200" y="1966913"/>
          <p14:tracePt t="137772" x="5303838" y="1924050"/>
          <p14:tracePt t="137780" x="5318125" y="1903413"/>
          <p14:tracePt t="137787" x="5346700" y="1874838"/>
          <p14:tracePt t="137800" x="5368925" y="1854200"/>
          <p14:tracePt t="137810" x="5418138" y="1825625"/>
          <p14:tracePt t="137814" x="5468938" y="1803400"/>
          <p14:tracePt t="137818" x="5532438" y="1768475"/>
          <p14:tracePt t="137832" x="5732463" y="1689100"/>
          <p14:tracePt t="137844" x="5818188" y="1654175"/>
          <p14:tracePt t="137848" x="5932488" y="1625600"/>
          <p14:tracePt t="137861" x="5995988" y="1611313"/>
          <p14:tracePt t="137866" x="6096000" y="1603375"/>
          <p14:tracePt t="137879" x="6273800" y="1560513"/>
          <p14:tracePt t="137883" x="6381750" y="1560513"/>
          <p14:tracePt t="137893" x="6445250" y="1560513"/>
          <p14:tracePt t="137901" x="6559550" y="1560513"/>
          <p14:tracePt t="137913" x="6659563" y="1560513"/>
          <p14:tracePt t="137916" x="6759575" y="1560513"/>
          <p14:tracePt t="137923" x="6859588" y="1560513"/>
          <p14:tracePt t="137931" x="6943725" y="1589088"/>
          <p14:tracePt t="137949" x="7108825" y="1654175"/>
          <p14:tracePt t="137953" x="7194550" y="1703388"/>
          <p14:tracePt t="137964" x="7258050" y="1739900"/>
          <p14:tracePt t="137981" x="7335838" y="1789113"/>
          <p14:tracePt t="137985" x="7386638" y="1839913"/>
          <p14:tracePt t="137989" x="7435850" y="1889125"/>
          <p14:tracePt t="138000" x="7472363" y="1952625"/>
          <p14:tracePt t="138004" x="7507288" y="2003425"/>
          <p14:tracePt t="138020" x="7572375" y="2124075"/>
          <p14:tracePt t="138030" x="7600950" y="2189163"/>
          <p14:tracePt t="138038" x="7607300" y="2252663"/>
          <p14:tracePt t="138048" x="7607300" y="2316163"/>
          <p14:tracePt t="138052" x="7607300" y="2381250"/>
          <p14:tracePt t="138060" x="7607300" y="2438400"/>
          <p14:tracePt t="138082" x="7586663" y="2630488"/>
          <p14:tracePt t="138093" x="7550150" y="2687638"/>
          <p14:tracePt t="138101" x="7507288" y="2765425"/>
          <p14:tracePt t="138111" x="7472363" y="2816225"/>
          <p14:tracePt t="138118" x="7372350" y="2916238"/>
          <p14:tracePt t="138122" x="7300913" y="2965450"/>
          <p14:tracePt t="138135" x="7258050" y="3001963"/>
          <p14:tracePt t="138140" x="7172325" y="3044825"/>
          <p14:tracePt t="138149" x="7086600" y="3079750"/>
          <p14:tracePt t="138160" x="6994525" y="3114675"/>
          <p14:tracePt t="138165" x="6894513" y="3143250"/>
          <p14:tracePt t="138179" x="6808788" y="3165475"/>
          <p14:tracePt t="138183" x="6708775" y="3165475"/>
          <p14:tracePt t="138189" x="6630988" y="3165475"/>
          <p14:tracePt t="138198" x="6573838" y="3165475"/>
          <p14:tracePt t="138206" x="6530975" y="3165475"/>
          <p14:tracePt t="138217" x="6496050" y="3165475"/>
          <p14:tracePt t="138222" x="6459538" y="3165475"/>
          <p14:tracePt t="138231" x="6424613" y="3151188"/>
          <p14:tracePt t="138235" x="6410325" y="3143250"/>
          <p14:tracePt t="138246" x="6396038" y="3128963"/>
          <p14:tracePt t="138265" x="6381750" y="3114675"/>
          <p14:tracePt t="138270" x="6381750" y="3094038"/>
          <p14:tracePt t="138281" x="6381750" y="3079750"/>
          <p14:tracePt t="138298" x="6381750" y="3065463"/>
          <p14:tracePt t="138302" x="6381750" y="3051175"/>
          <p14:tracePt t="138310" x="6396038" y="3044825"/>
          <p14:tracePt t="138320" x="6410325" y="3044825"/>
          <p14:tracePt t="138328" x="6424613" y="3030538"/>
          <p14:tracePt t="138336" x="6459538" y="3016250"/>
          <p14:tracePt t="138346" x="6496050" y="3001963"/>
          <p14:tracePt t="138350" x="6530975" y="3001963"/>
          <p14:tracePt t="138366" x="6723063" y="3001963"/>
          <p14:tracePt t="138637" x="6745288" y="2994025"/>
          <p14:tracePt t="138646" x="6788150" y="2979738"/>
          <p14:tracePt t="138654" x="6845300" y="2965450"/>
          <p14:tracePt t="138665" x="6937375" y="2951163"/>
          <p14:tracePt t="138677" x="7023100" y="2944813"/>
          <p14:tracePt t="138680" x="7194550" y="2901950"/>
          <p14:tracePt t="138694" x="7535863" y="2851150"/>
          <p14:tracePt t="138699" x="7658100" y="2851150"/>
          <p14:tracePt t="138702" x="7870825" y="2836863"/>
          <p14:tracePt t="138714" x="8099425" y="2836863"/>
          <p14:tracePt t="138721" x="8334375" y="2836863"/>
          <p14:tracePt t="138728" x="8534400" y="2836863"/>
          <p14:tracePt t="138739" x="8712200" y="2836863"/>
          <p14:tracePt t="138748" x="8783638" y="2836863"/>
          <p14:tracePt t="138752" x="8940800" y="2836863"/>
          <p14:tracePt t="138762" x="9075738" y="2836863"/>
          <p14:tracePt t="138776" x="9190038" y="2836863"/>
          <p14:tracePt t="138781" x="9261475" y="2836863"/>
          <p14:tracePt t="138784" x="9297988" y="2836863"/>
          <p14:tracePt t="138794" x="9361488" y="2851150"/>
          <p14:tracePt t="138802" x="9396413" y="2865438"/>
          <p14:tracePt t="138812" x="9439275" y="2865438"/>
          <p14:tracePt t="138817" x="9461500" y="2879725"/>
          <p14:tracePt t="138828" x="9475788" y="2894013"/>
          <p14:tracePt t="138835" x="9490075" y="2894013"/>
          <p14:tracePt t="138844" x="9490075" y="2901950"/>
          <p14:tracePt t="138855" x="9490075" y="2916238"/>
          <p14:tracePt t="138873" x="9490075" y="2930525"/>
          <p14:tracePt t="138906" x="9390063" y="2965450"/>
          <p14:tracePt t="138910" x="9312275" y="3001963"/>
          <p14:tracePt t="138914" x="9212263" y="3030538"/>
          <p14:tracePt t="138930" x="8947150" y="3094038"/>
          <p14:tracePt t="138938" x="8797925" y="3114675"/>
          <p14:tracePt t="138950" x="8634413" y="3151188"/>
          <p14:tracePt t="138960" x="8485188" y="3165475"/>
          <p14:tracePt t="138964" x="8328025" y="3179763"/>
          <p14:tracePt t="138968" x="8170863" y="3179763"/>
          <p14:tracePt t="138985" x="7999413" y="3179763"/>
          <p14:tracePt t="138995" x="7885113" y="3151188"/>
          <p14:tracePt t="139004" x="7799388" y="3128963"/>
          <p14:tracePt t="139013" x="7735888" y="3094038"/>
          <p14:tracePt t="139019" x="7672388" y="3051175"/>
          <p14:tracePt t="139026" x="7635875" y="3030538"/>
          <p14:tracePt t="139039" x="7600950" y="2994025"/>
          <p14:tracePt t="139043" x="7572375" y="2951163"/>
          <p14:tracePt t="139053" x="7550150" y="2916238"/>
          <p14:tracePt t="139061" x="7535863" y="2879725"/>
          <p14:tracePt t="139068" x="7521575" y="2836863"/>
          <p14:tracePt t="139080" x="7521575" y="2801938"/>
          <p14:tracePt t="139084" x="7521575" y="2751138"/>
          <p14:tracePt t="139092" x="7521575" y="2716213"/>
          <p14:tracePt t="139100" x="7521575" y="2679700"/>
          <p14:tracePt t="139121" x="7521575" y="2630488"/>
          <p14:tracePt t="139125" x="7572375" y="2530475"/>
          <p14:tracePt t="139129" x="7607300" y="2481263"/>
          <p14:tracePt t="139151" x="7686675" y="2381250"/>
          <p14:tracePt t="139155" x="7735888" y="2316163"/>
          <p14:tracePt t="139166" x="7799388" y="2274888"/>
          <p14:tracePt t="139170" x="7864475" y="2224088"/>
          <p14:tracePt t="139183" x="7935913" y="2189163"/>
          <p14:tracePt t="139187" x="7999413" y="2152650"/>
          <p14:tracePt t="139199" x="8070850" y="2124075"/>
          <p14:tracePt t="139204" x="8148638" y="2103438"/>
          <p14:tracePt t="139214" x="8220075" y="2089150"/>
          <p14:tracePt t="139218" x="8299450" y="2074863"/>
          <p14:tracePt t="139232" x="8362950" y="2066925"/>
          <p14:tracePt t="139236" x="8434388" y="2066925"/>
          <p14:tracePt t="139247" x="8513763" y="2066925"/>
          <p14:tracePt t="139255" x="8577263" y="2066925"/>
          <p14:tracePt t="139269" x="8683625" y="2066925"/>
          <p14:tracePt t="139278" x="8734425" y="2066925"/>
          <p14:tracePt t="139289" x="8783638" y="2089150"/>
          <p14:tracePt t="139293" x="8834438" y="2117725"/>
          <p14:tracePt t="139303" x="8877300" y="2124075"/>
          <p14:tracePt t="139311" x="8912225" y="2152650"/>
          <p14:tracePt t="139319" x="8947150" y="2189163"/>
          <p14:tracePt t="139329" x="8990013" y="2217738"/>
          <p14:tracePt t="139333" x="9026525" y="2238375"/>
          <p14:tracePt t="139343" x="9061450" y="2274888"/>
          <p14:tracePt t="139347" x="9097963" y="2301875"/>
          <p14:tracePt t="139361" x="9126538" y="2338388"/>
          <p14:tracePt t="139364" x="9161463" y="2381250"/>
          <p14:tracePt t="139378" x="9175750" y="2416175"/>
          <p14:tracePt t="139382" x="9212263" y="2466975"/>
          <p14:tracePt t="139395" x="9226550" y="2516188"/>
          <p14:tracePt t="139401" x="9247188" y="2566988"/>
          <p14:tracePt t="139405" x="9261475" y="2616200"/>
          <p14:tracePt t="139418" x="9275763" y="2679700"/>
          <p14:tracePt t="139423" x="9290050" y="2736850"/>
          <p14:tracePt t="139435" x="9297988" y="2801938"/>
          <p14:tracePt t="139438" x="9297988" y="2865438"/>
          <p14:tracePt t="139450" x="9297988" y="2930525"/>
          <p14:tracePt t="139454" x="9297988" y="2994025"/>
          <p14:tracePt t="139464" x="9297988" y="3044825"/>
          <p14:tracePt t="139468" x="9297988" y="3065463"/>
          <p14:tracePt t="139479" x="9297988" y="3100388"/>
          <p14:tracePt t="139485" x="9290050" y="3143250"/>
          <p14:tracePt t="139496" x="9275763" y="3165475"/>
          <p14:tracePt t="139504" x="9261475" y="3194050"/>
          <p14:tracePt t="139518" x="9261475" y="3200400"/>
          <p14:tracePt t="139522" x="9247188" y="3214688"/>
          <p14:tracePt t="139527" x="9240838" y="3228975"/>
          <p14:tracePt t="139537" x="9212263" y="3251200"/>
          <p14:tracePt t="139542" x="9175750" y="3265488"/>
          <p14:tracePt t="139553" x="9112250" y="3294063"/>
          <p14:tracePt t="139572" x="8975725" y="3343275"/>
          <p14:tracePt t="139576" x="8877300" y="3365500"/>
          <p14:tracePt t="139580" x="8777288" y="3400425"/>
          <p14:tracePt t="139593" x="8662988" y="3429000"/>
          <p14:tracePt t="139606" x="8534400" y="3457575"/>
          <p14:tracePt t="139610" x="8485188" y="3478213"/>
          <p14:tracePt t="139614" x="8385175" y="3492500"/>
          <p14:tracePt t="139629" x="8313738" y="3514725"/>
          <p14:tracePt t="139640" x="8213725" y="3514725"/>
          <p14:tracePt t="139651" x="8162925" y="3529013"/>
          <p14:tracePt t="139655" x="8121650" y="3529013"/>
          <p14:tracePt t="139671" x="8085138" y="3529013"/>
          <p14:tracePt t="139683" x="8064500" y="3529013"/>
          <p14:tracePt t="139696" x="8050213" y="3529013"/>
          <p14:tracePt t="139710" x="8050213" y="3506788"/>
          <p14:tracePt t="139967" x="8050213" y="3492500"/>
          <p14:tracePt t="139977" x="8050213" y="3478213"/>
          <p14:tracePt t="139986" x="8050213" y="3463925"/>
          <p14:tracePt t="139996" x="8050213" y="3429000"/>
          <p14:tracePt t="140004" x="8064500" y="3400425"/>
          <p14:tracePt t="140012" x="8070850" y="3343275"/>
          <p14:tracePt t="140021" x="8113713" y="3265488"/>
          <p14:tracePt t="140026" x="8148638" y="3165475"/>
          <p14:tracePt t="140039" x="8213725" y="3051175"/>
          <p14:tracePt t="140044" x="8285163" y="2916238"/>
          <p14:tracePt t="140048" x="8434388" y="2652713"/>
          <p14:tracePt t="140061" x="8499475" y="2566988"/>
          <p14:tracePt t="140065" x="8634413" y="2366963"/>
          <p14:tracePt t="140077" x="8783638" y="2189163"/>
          <p14:tracePt t="140085" x="8940800" y="2003425"/>
          <p14:tracePt t="140093" x="9090025" y="1817688"/>
          <p14:tracePt t="140097" x="9240838" y="1654175"/>
          <p14:tracePt t="140104" x="9375775" y="1504950"/>
          <p14:tracePt t="140116" x="9510713" y="1362075"/>
          <p14:tracePt t="140121" x="9639300" y="1239838"/>
          <p14:tracePt t="140132" x="9759950" y="1112838"/>
          <p14:tracePt t="140140" x="9825038" y="1076325"/>
          <p14:tracePt t="140151" x="9925050" y="976313"/>
          <p14:tracePt t="140156" x="10002838" y="890588"/>
          <p14:tracePt t="140167" x="10088563" y="812800"/>
          <p14:tracePt t="140171" x="10174288" y="749300"/>
          <p14:tracePt t="140184" x="10266363" y="692150"/>
          <p14:tracePt t="140194" x="10323513" y="627063"/>
          <p14:tracePt t="140198" x="10388600" y="592138"/>
          <p14:tracePt t="140202" x="10437813" y="534988"/>
          <p14:tracePt t="140221" x="10466388" y="512763"/>
          <p14:tracePt t="140226" x="10502900" y="477838"/>
          <p14:tracePt t="140230" x="10537825" y="449263"/>
          <p14:tracePt t="140234" x="10566400" y="427038"/>
          <p14:tracePt t="140247" x="10587038" y="412750"/>
          <p14:tracePt t="140251" x="10601325" y="398463"/>
          <p14:tracePt t="140263" x="10615613" y="384175"/>
          <p14:tracePt t="140267" x="10629900" y="377825"/>
          <p14:tracePt t="140280" x="10629900" y="363538"/>
          <p14:tracePt t="140284" x="10637838" y="349250"/>
          <p14:tracePt t="140303" x="10637838" y="334963"/>
          <p14:tracePt t="140306" x="10652125" y="328613"/>
          <p14:tracePt t="140318" x="10652125" y="314325"/>
          <p14:tracePt t="140326" x="10652125" y="300038"/>
          <p14:tracePt t="140334" x="10652125" y="277813"/>
          <p14:tracePt t="140347" x="10666413" y="249238"/>
          <p14:tracePt t="140360" x="10680700" y="228600"/>
          <p14:tracePt t="140364" x="10680700" y="200025"/>
          <p14:tracePt t="140374" x="10680700" y="185738"/>
          <p14:tracePt t="140379" x="10687050" y="163513"/>
          <p14:tracePt t="140391" x="10687050" y="134938"/>
          <p14:tracePt t="140395" x="10687050" y="114300"/>
          <p14:tracePt t="140405" x="10701338" y="85725"/>
          <p14:tracePt t="140417" x="10715625" y="49213"/>
          <p14:tracePt t="140421" x="10715625" y="285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C3F34-EEBE-4A1C-BEA8-5661A3E0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DCD9B7-E14D-7A45-2F77-07F0DC925D32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6FEED41-E2A5-5729-AD7F-058DD187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b="1">
                <a:latin typeface="Meiryo" panose="020B0604030504040204" pitchFamily="34" charset="-128"/>
                <a:ea typeface="Meiryo" panose="020B0604030504040204" pitchFamily="34" charset="-128"/>
              </a:rPr>
              <a:t>ポイントは筋肉痛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A9972A9-20ED-23E5-2F24-B21145596624}"/>
              </a:ext>
            </a:extLst>
          </p:cNvPr>
          <p:cNvSpPr txBox="1">
            <a:spLocks/>
          </p:cNvSpPr>
          <p:nvPr/>
        </p:nvSpPr>
        <p:spPr>
          <a:xfrm>
            <a:off x="4539342" y="17342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10A46DFF-A457-D570-5817-D8EBC5186CE2}"/>
              </a:ext>
            </a:extLst>
          </p:cNvPr>
          <p:cNvSpPr txBox="1">
            <a:spLocks/>
          </p:cNvSpPr>
          <p:nvPr/>
        </p:nvSpPr>
        <p:spPr>
          <a:xfrm>
            <a:off x="8240484" y="17342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19BC3A3-89FB-5B9D-A705-0B3DA611BD51}"/>
              </a:ext>
            </a:extLst>
          </p:cNvPr>
          <p:cNvSpPr txBox="1">
            <a:spLocks/>
          </p:cNvSpPr>
          <p:nvPr/>
        </p:nvSpPr>
        <p:spPr>
          <a:xfrm>
            <a:off x="1066803" y="1742640"/>
            <a:ext cx="2884713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桂枝湯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6E8725-CA3D-2DF0-6681-7FBDFD3C0F8C}"/>
              </a:ext>
            </a:extLst>
          </p:cNvPr>
          <p:cNvGrpSpPr/>
          <p:nvPr/>
        </p:nvGrpSpPr>
        <p:grpSpPr>
          <a:xfrm>
            <a:off x="40821" y="1686048"/>
            <a:ext cx="11330395" cy="4626780"/>
            <a:chOff x="40822" y="1686047"/>
            <a:chExt cx="11084375" cy="7862013"/>
          </a:xfrm>
        </p:grpSpPr>
        <p:sp>
          <p:nvSpPr>
            <p:cNvPr id="9" name="コンテンツ プレースホルダー 2">
              <a:extLst>
                <a:ext uri="{FF2B5EF4-FFF2-40B4-BE49-F238E27FC236}">
                  <a16:creationId xmlns:a16="http://schemas.microsoft.com/office/drawing/2014/main" id="{09E28EEF-7330-3A98-3A9F-64A4B106DEB3}"/>
                </a:ext>
              </a:extLst>
            </p:cNvPr>
            <p:cNvSpPr txBox="1">
              <a:spLocks/>
            </p:cNvSpPr>
            <p:nvPr/>
          </p:nvSpPr>
          <p:spPr>
            <a:xfrm>
              <a:off x="40822" y="2785026"/>
              <a:ext cx="1594756" cy="5366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2400" b="1">
                  <a:latin typeface="Meiryo" panose="020B0604030504040204" pitchFamily="34" charset="-128"/>
                  <a:ea typeface="Meiryo" panose="020B0604030504040204" pitchFamily="34" charset="-128"/>
                </a:rPr>
                <a:t>体力</a:t>
              </a:r>
              <a:endParaRPr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0" name="コンテンツ プレースホルダー 2">
              <a:extLst>
                <a:ext uri="{FF2B5EF4-FFF2-40B4-BE49-F238E27FC236}">
                  <a16:creationId xmlns:a16="http://schemas.microsoft.com/office/drawing/2014/main" id="{64E0E589-0CA0-35E4-E4F3-E0D7E927A650}"/>
                </a:ext>
              </a:extLst>
            </p:cNvPr>
            <p:cNvSpPr txBox="1">
              <a:spLocks/>
            </p:cNvSpPr>
            <p:nvPr/>
          </p:nvSpPr>
          <p:spPr>
            <a:xfrm>
              <a:off x="1545092" y="2523392"/>
              <a:ext cx="2061481" cy="966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3200" b="1">
                  <a:solidFill>
                    <a:srgbClr val="0070C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自信なし</a:t>
              </a:r>
              <a:endParaRPr lang="en-US" altLang="ja-JP" sz="3200" b="1" dirty="0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1" name="コンテンツ プレースホルダー 2">
              <a:extLst>
                <a:ext uri="{FF2B5EF4-FFF2-40B4-BE49-F238E27FC236}">
                  <a16:creationId xmlns:a16="http://schemas.microsoft.com/office/drawing/2014/main" id="{1C33681D-B4A7-098E-764A-9F6EF2997ACF}"/>
                </a:ext>
              </a:extLst>
            </p:cNvPr>
            <p:cNvSpPr txBox="1">
              <a:spLocks/>
            </p:cNvSpPr>
            <p:nvPr/>
          </p:nvSpPr>
          <p:spPr>
            <a:xfrm>
              <a:off x="6939644" y="2523392"/>
              <a:ext cx="2075079" cy="9663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3200" b="1">
                  <a:solidFill>
                    <a:srgbClr val="FF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自信あり</a:t>
              </a:r>
              <a:endParaRPr lang="en-US" altLang="ja-JP" sz="32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2" name="コンテンツ プレースホルダー 2">
              <a:extLst>
                <a:ext uri="{FF2B5EF4-FFF2-40B4-BE49-F238E27FC236}">
                  <a16:creationId xmlns:a16="http://schemas.microsoft.com/office/drawing/2014/main" id="{B4A931C6-920C-BCC8-B4D4-1FFD0ADB19AE}"/>
                </a:ext>
              </a:extLst>
            </p:cNvPr>
            <p:cNvSpPr txBox="1">
              <a:spLocks/>
            </p:cNvSpPr>
            <p:nvPr/>
          </p:nvSpPr>
          <p:spPr>
            <a:xfrm>
              <a:off x="465364" y="4578202"/>
              <a:ext cx="745672" cy="5366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2400" b="1">
                  <a:latin typeface="Meiryo" panose="020B0604030504040204" pitchFamily="34" charset="-128"/>
                  <a:ea typeface="Meiryo" panose="020B0604030504040204" pitchFamily="34" charset="-128"/>
                </a:rPr>
                <a:t>熱</a:t>
              </a:r>
              <a:endParaRPr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3" name="コンテンツ プレースホルダー 2">
              <a:extLst>
                <a:ext uri="{FF2B5EF4-FFF2-40B4-BE49-F238E27FC236}">
                  <a16:creationId xmlns:a16="http://schemas.microsoft.com/office/drawing/2014/main" id="{F43C0933-8379-75E1-C98D-B1F2FABBEE1A}"/>
                </a:ext>
              </a:extLst>
            </p:cNvPr>
            <p:cNvSpPr txBox="1">
              <a:spLocks/>
            </p:cNvSpPr>
            <p:nvPr/>
          </p:nvSpPr>
          <p:spPr>
            <a:xfrm>
              <a:off x="7247157" y="3620535"/>
              <a:ext cx="1186543" cy="9663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3200" b="1">
                  <a:solidFill>
                    <a:srgbClr val="FF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闘う</a:t>
              </a:r>
              <a:endParaRPr lang="en-US" altLang="ja-JP" sz="32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4" name="コンテンツ プレースホルダー 2">
              <a:extLst>
                <a:ext uri="{FF2B5EF4-FFF2-40B4-BE49-F238E27FC236}">
                  <a16:creationId xmlns:a16="http://schemas.microsoft.com/office/drawing/2014/main" id="{F81135CC-9D0B-4C59-ED9B-D9022C47443F}"/>
                </a:ext>
              </a:extLst>
            </p:cNvPr>
            <p:cNvSpPr txBox="1">
              <a:spLocks/>
            </p:cNvSpPr>
            <p:nvPr/>
          </p:nvSpPr>
          <p:spPr>
            <a:xfrm>
              <a:off x="1352552" y="3620535"/>
              <a:ext cx="2446562" cy="9663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ja-JP" altLang="en-US" sz="3200" b="1">
                  <a:solidFill>
                    <a:srgbClr val="0070C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負け気味</a:t>
              </a:r>
              <a:endParaRPr lang="en-US" altLang="ja-JP" sz="3200" b="1" dirty="0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9157FE2-786D-FE9F-7E04-6A0A08E9E5A1}"/>
                </a:ext>
              </a:extLst>
            </p:cNvPr>
            <p:cNvCxnSpPr>
              <a:cxnSpLocks/>
            </p:cNvCxnSpPr>
            <p:nvPr/>
          </p:nvCxnSpPr>
          <p:spPr>
            <a:xfrm>
              <a:off x="4539342" y="1686047"/>
              <a:ext cx="0" cy="786201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0050CEAD-71E4-1EFC-9D75-F195CC137CFA}"/>
                </a:ext>
              </a:extLst>
            </p:cNvPr>
            <p:cNvSpPr txBox="1"/>
            <p:nvPr/>
          </p:nvSpPr>
          <p:spPr>
            <a:xfrm>
              <a:off x="1490498" y="4513109"/>
              <a:ext cx="2348593" cy="128461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寒気</a:t>
              </a:r>
              <a:endParaRPr kumimoji="1"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kumimoji="1"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微熱</a:t>
              </a:r>
              <a:endParaRPr kumimoji="1"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発汗あり</a:t>
              </a:r>
              <a:endParaRPr kumimoji="1" lang="ja-JP" altLang="en-US" sz="1400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86538CA-5E28-E068-A25D-B58B7077C6C9}"/>
                </a:ext>
              </a:extLst>
            </p:cNvPr>
            <p:cNvSpPr txBox="1"/>
            <p:nvPr/>
          </p:nvSpPr>
          <p:spPr>
            <a:xfrm>
              <a:off x="6666131" y="4500020"/>
              <a:ext cx="2348593" cy="128461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寒くて震える</a:t>
              </a:r>
              <a:endParaRPr kumimoji="1"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高熱</a:t>
              </a:r>
              <a:endParaRPr kumimoji="1"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/>
              <a:r>
                <a:rPr lang="ja-JP" altLang="en-US" sz="1400">
                  <a:latin typeface="Meiryo" panose="020B0604030504040204" pitchFamily="34" charset="-128"/>
                  <a:ea typeface="Meiryo" panose="020B0604030504040204" pitchFamily="34" charset="-128"/>
                </a:rPr>
                <a:t>発汗なし</a:t>
              </a:r>
              <a:endParaRPr kumimoji="1" lang="ja-JP" altLang="en-US" sz="1400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B977180D-16FF-4E56-A424-804A71F70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737" y="3437386"/>
              <a:ext cx="1078846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4BCD7B6-7520-21F2-064A-E7FC89379296}"/>
              </a:ext>
            </a:extLst>
          </p:cNvPr>
          <p:cNvCxnSpPr>
            <a:cxnSpLocks/>
          </p:cNvCxnSpPr>
          <p:nvPr/>
        </p:nvCxnSpPr>
        <p:spPr>
          <a:xfrm flipH="1">
            <a:off x="456912" y="4239820"/>
            <a:ext cx="108968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0DE2E4AC-04F5-D2EB-7BE3-0905FE88977B}"/>
              </a:ext>
            </a:extLst>
          </p:cNvPr>
          <p:cNvSpPr txBox="1">
            <a:spLocks/>
          </p:cNvSpPr>
          <p:nvPr/>
        </p:nvSpPr>
        <p:spPr>
          <a:xfrm>
            <a:off x="206007" y="4893655"/>
            <a:ext cx="1264386" cy="765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筋肉痛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3C96956-8F36-A942-7305-BF9EE8AB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23" y="5008822"/>
            <a:ext cx="1090972" cy="12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694E6CC-E1E9-975D-2654-DEA68EBE44AB}"/>
              </a:ext>
            </a:extLst>
          </p:cNvPr>
          <p:cNvCxnSpPr>
            <a:cxnSpLocks/>
          </p:cNvCxnSpPr>
          <p:nvPr/>
        </p:nvCxnSpPr>
        <p:spPr>
          <a:xfrm>
            <a:off x="7906290" y="4239820"/>
            <a:ext cx="0" cy="21005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AD42FEA-5936-EDE1-8E69-C12BB88F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29" y="5008822"/>
            <a:ext cx="1090972" cy="12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4300C346-0F65-3A85-D637-3B30BDD93B1A}"/>
              </a:ext>
            </a:extLst>
          </p:cNvPr>
          <p:cNvSpPr txBox="1">
            <a:spLocks/>
          </p:cNvSpPr>
          <p:nvPr/>
        </p:nvSpPr>
        <p:spPr>
          <a:xfrm>
            <a:off x="5027273" y="4400309"/>
            <a:ext cx="2322543" cy="9176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肩・首周り</a:t>
            </a:r>
            <a:endParaRPr lang="en-US" altLang="ja-JP" sz="32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02C9E887-F6F1-5374-0331-8AEBEB7EF2F0}"/>
              </a:ext>
            </a:extLst>
          </p:cNvPr>
          <p:cNvSpPr txBox="1">
            <a:spLocks/>
          </p:cNvSpPr>
          <p:nvPr/>
        </p:nvSpPr>
        <p:spPr>
          <a:xfrm>
            <a:off x="8487817" y="4394445"/>
            <a:ext cx="2322543" cy="9176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全身痛</a:t>
            </a:r>
            <a:endParaRPr lang="en-US" altLang="ja-JP" sz="32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48" name="Picture 8" descr="腕の筋肉のイラスト">
            <a:extLst>
              <a:ext uri="{FF2B5EF4-FFF2-40B4-BE49-F238E27FC236}">
                <a16:creationId xmlns:a16="http://schemas.microsoft.com/office/drawing/2014/main" id="{EA34D061-6F15-6228-61C9-95A0E6C0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15" y="4782349"/>
            <a:ext cx="1059437" cy="10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オーディオ 27">
            <a:extLst>
              <a:ext uri="{FF2B5EF4-FFF2-40B4-BE49-F238E27FC236}">
                <a16:creationId xmlns:a16="http://schemas.microsoft.com/office/drawing/2014/main" id="{9DF5B487-A918-7C36-04EF-4DC57220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66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9751">
        <p159:morph option="byObject"/>
      </p:transition>
    </mc:Choice>
    <mc:Fallback>
      <p:transition spd="slow" advTm="79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" x="8848725" y="1560513"/>
          <p14:tracePt t="30" x="8748713" y="1603375"/>
          <p14:tracePt t="72" x="8413750" y="1703388"/>
          <p14:tracePt t="83" x="8270875" y="1725613"/>
          <p14:tracePt t="88" x="8213725" y="1725613"/>
          <p14:tracePt t="91" x="8148638" y="1739900"/>
          <p14:tracePt t="106" x="8099425" y="1739900"/>
          <p14:tracePt t="110" x="8050213" y="1754188"/>
          <p14:tracePt t="121" x="7999413" y="1754188"/>
          <p14:tracePt t="130" x="7964488" y="1768475"/>
          <p14:tracePt t="137" x="7913688" y="1774825"/>
          <p14:tracePt t="141" x="7864475" y="1774825"/>
          <p14:tracePt t="152" x="7821613" y="1803400"/>
          <p14:tracePt t="164" x="7770813" y="1817688"/>
          <p14:tracePt t="168" x="7735888" y="1817688"/>
          <p14:tracePt t="172" x="7721600" y="1825625"/>
          <p14:tracePt t="183" x="7686675" y="1839913"/>
          <p14:tracePt t="189" x="7650163" y="1839913"/>
          <p14:tracePt t="200" x="7621588" y="1854200"/>
          <p14:tracePt t="204" x="7600950" y="1854200"/>
          <p14:tracePt t="215" x="7572375" y="1854200"/>
          <p14:tracePt t="221" x="7550150" y="1868488"/>
          <p14:tracePt t="231" x="7521575" y="1868488"/>
          <p14:tracePt t="241" x="7486650" y="1874838"/>
          <p14:tracePt t="252" x="7458075" y="1874838"/>
          <p14:tracePt t="256" x="7421563" y="1889125"/>
          <p14:tracePt t="260" x="7386638" y="1903413"/>
          <p14:tracePt t="272" x="7350125" y="1903413"/>
          <p14:tracePt t="599" x="7350125" y="1917700"/>
          <p14:tracePt t="607" x="7335838" y="1924050"/>
          <p14:tracePt t="616" x="7335838" y="1952625"/>
          <p14:tracePt t="625" x="7308850" y="1966913"/>
          <p14:tracePt t="635" x="7300913" y="1989138"/>
          <p14:tracePt t="643" x="7286625" y="2003425"/>
          <p14:tracePt t="659" x="7258050" y="2024063"/>
          <p14:tracePt t="668" x="7251700" y="2038350"/>
          <p14:tracePt t="674" x="7237413" y="2038350"/>
          <p14:tracePt t="683" x="7223125" y="2052638"/>
          <p14:tracePt t="691" x="7208838" y="2052638"/>
          <p14:tracePt t="700" x="7194550" y="2066925"/>
          <p14:tracePt t="708" x="7186613" y="2066925"/>
          <p14:tracePt t="715" x="7172325" y="2074863"/>
          <p14:tracePt t="724" x="7158038" y="2074863"/>
          <p14:tracePt t="737" x="7143750" y="2074863"/>
          <p14:tracePt t="741" x="7137400" y="2089150"/>
          <p14:tracePt t="754" x="7123113" y="2089150"/>
          <p14:tracePt t="766" x="7108825" y="2089150"/>
          <p14:tracePt t="780" x="7094538" y="2089150"/>
          <p14:tracePt t="788" x="7086600" y="2089150"/>
          <p14:tracePt t="802" x="7072313" y="2103438"/>
          <p14:tracePt t="813" x="7058025" y="2103438"/>
          <p14:tracePt t="826" x="7043738" y="2103438"/>
          <p14:tracePt t="837" x="7043738" y="2117725"/>
          <p14:tracePt t="844" x="7037388" y="2117725"/>
          <p14:tracePt t="863" x="7023100" y="2117725"/>
          <p14:tracePt t="867" x="7008813" y="2124075"/>
          <p14:tracePt t="878" x="6994525" y="2138363"/>
          <p14:tracePt t="885" x="6986588" y="2138363"/>
          <p14:tracePt t="889" x="6972300" y="2152650"/>
          <p14:tracePt t="906" x="6937375" y="2174875"/>
          <p14:tracePt t="919" x="6908800" y="2189163"/>
          <p14:tracePt t="923" x="6888163" y="2203450"/>
          <p14:tracePt t="936" x="6859588" y="2217738"/>
          <p14:tracePt t="939" x="6823075" y="2238375"/>
          <p14:tracePt t="952" x="6788150" y="2252663"/>
          <p14:tracePt t="960" x="6745288" y="2274888"/>
          <p14:tracePt t="965" x="6708775" y="2287588"/>
          <p14:tracePt t="971" x="6673850" y="2316163"/>
          <p14:tracePt t="987" x="6545263" y="2352675"/>
          <p14:tracePt t="998" x="6481763" y="2366963"/>
          <p14:tracePt t="1006" x="6424613" y="2381250"/>
          <p14:tracePt t="1015" x="6359525" y="2387600"/>
          <p14:tracePt t="1026" x="6210300" y="2416175"/>
          <p14:tracePt t="1038" x="6124575" y="2416175"/>
          <p14:tracePt t="1056" x="6046788" y="2416175"/>
          <p14:tracePt t="1059" x="5867400" y="2387600"/>
          <p14:tracePt t="1071" x="5781675" y="2366963"/>
          <p14:tracePt t="1075" x="5695950" y="2330450"/>
          <p14:tracePt t="1087" x="5618163" y="2287588"/>
          <p14:tracePt t="1097" x="5532438" y="2252663"/>
          <p14:tracePt t="1101" x="5454650" y="2217738"/>
          <p14:tracePt t="1115" x="5318125" y="2117725"/>
          <p14:tracePt t="1125" x="5254625" y="2066925"/>
          <p14:tracePt t="1137" x="5205413" y="2024063"/>
          <p14:tracePt t="1148" x="5154613" y="1989138"/>
          <p14:tracePt t="1151" x="5119688" y="1924050"/>
          <p14:tracePt t="1155" x="5097463" y="1889125"/>
          <p14:tracePt t="1163" x="5068888" y="1854200"/>
          <p14:tracePt t="1177" x="5054600" y="1817688"/>
          <p14:tracePt t="1182" x="5048250" y="1774825"/>
          <p14:tracePt t="1194" x="5033963" y="1754188"/>
          <p14:tracePt t="1198" x="5019675" y="1689100"/>
          <p14:tracePt t="1208" x="5019675" y="1654175"/>
          <p14:tracePt t="1213" x="5019675" y="1639888"/>
          <p14:tracePt t="1223" x="5019675" y="1589088"/>
          <p14:tracePt t="1230" x="5019675" y="1554163"/>
          <p14:tracePt t="1239" x="5019675" y="1511300"/>
          <p14:tracePt t="1250" x="5033963" y="1490663"/>
          <p14:tracePt t="1254" x="5054600" y="1462088"/>
          <p14:tracePt t="1269" x="5133975" y="1404938"/>
          <p14:tracePt t="1280" x="5183188" y="1362075"/>
          <p14:tracePt t="1284" x="5248275" y="1339850"/>
          <p14:tracePt t="1297" x="5318125" y="1325563"/>
          <p14:tracePt t="1311" x="5403850" y="1304925"/>
          <p14:tracePt t="1315" x="5546725" y="1290638"/>
          <p14:tracePt t="1318" x="5646738" y="1276350"/>
          <p14:tracePt t="1332" x="5810250" y="1276350"/>
          <p14:tracePt t="1343" x="5918200" y="1276350"/>
          <p14:tracePt t="1353" x="6018213" y="1276350"/>
          <p14:tracePt t="1364" x="6096000" y="1290638"/>
          <p14:tracePt t="1368" x="6181725" y="1311275"/>
          <p14:tracePt t="1381" x="6259513" y="1339850"/>
          <p14:tracePt t="1392" x="6330950" y="1376363"/>
          <p14:tracePt t="1396" x="6410325" y="1404938"/>
          <p14:tracePt t="1399" x="6459538" y="1454150"/>
          <p14:tracePt t="1413" x="6508750" y="1490663"/>
          <p14:tracePt t="1417" x="6559550" y="1525588"/>
          <p14:tracePt t="1421" x="6594475" y="1560513"/>
          <p14:tracePt t="1433" x="6630988" y="1603375"/>
          <p14:tracePt t="1438" x="6673850" y="1654175"/>
          <p14:tracePt t="1448" x="6688138" y="1703388"/>
          <p14:tracePt t="1459" x="6708775" y="1739900"/>
          <p14:tracePt t="1464" x="6723063" y="1803400"/>
          <p14:tracePt t="1469" x="6737350" y="1854200"/>
          <p14:tracePt t="1477" x="6745288" y="1917700"/>
          <p14:tracePt t="1490" x="6759575" y="1974850"/>
          <p14:tracePt t="1494" x="6759575" y="2024063"/>
          <p14:tracePt t="1506" x="6759575" y="2074863"/>
          <p14:tracePt t="1518" x="6759575" y="2138363"/>
          <p14:tracePt t="1530" x="6759575" y="2166938"/>
          <p14:tracePt t="1538" x="6759575" y="2189163"/>
          <p14:tracePt t="1554" x="6759575" y="2217738"/>
          <p14:tracePt t="1559" x="6759575" y="2224088"/>
          <p14:tracePt t="1573" x="6773863" y="2224088"/>
          <p14:tracePt t="1577" x="6788150" y="2238375"/>
          <p14:tracePt t="1585" x="6808788" y="2238375"/>
          <p14:tracePt t="1594" x="6859588" y="2238375"/>
          <p14:tracePt t="1604" x="6923088" y="2238375"/>
          <p14:tracePt t="1607" x="6994525" y="2238375"/>
          <p14:tracePt t="1618" x="7108825" y="2238375"/>
          <p14:tracePt t="1622" x="7251700" y="2238375"/>
          <p14:tracePt t="1634" x="7400925" y="2238375"/>
          <p14:tracePt t="1638" x="7558088" y="2238375"/>
          <p14:tracePt t="1649" x="7750175" y="2238375"/>
          <p14:tracePt t="1658" x="7950200" y="2238375"/>
          <p14:tracePt t="1663" x="8148638" y="2238375"/>
          <p14:tracePt t="1677" x="8348663" y="2238375"/>
          <p14:tracePt t="1683" x="8528050" y="2238375"/>
          <p14:tracePt t="1687" x="8683625" y="2252663"/>
          <p14:tracePt t="1699" x="8777288" y="2266950"/>
          <p14:tracePt t="1709" x="8912225" y="2287588"/>
          <p14:tracePt t="1716" x="9047163" y="2316163"/>
          <p14:tracePt t="1720" x="9161463" y="2330450"/>
          <p14:tracePt t="1735" x="9340850" y="2387600"/>
          <p14:tracePt t="1749" x="9410700" y="2401888"/>
          <p14:tracePt t="1753" x="9475788" y="2430463"/>
          <p14:tracePt t="1765" x="9525000" y="2438400"/>
          <p14:tracePt t="1772" x="9561513" y="2466975"/>
          <p14:tracePt t="1776" x="9590088" y="2481263"/>
          <p14:tracePt t="1789" x="9625013" y="2501900"/>
          <p14:tracePt t="1793" x="9639300" y="2516188"/>
          <p14:tracePt t="1803" x="9661525" y="2530475"/>
          <p14:tracePt t="1813" x="9690100" y="2552700"/>
          <p14:tracePt t="1823" x="9704388" y="2552700"/>
          <p14:tracePt t="1826" x="9704388" y="2566988"/>
          <p14:tracePt t="1839" x="9710738" y="2581275"/>
          <p14:tracePt t="1842" x="9710738" y="2587625"/>
          <p14:tracePt t="1860" x="9725025" y="2601913"/>
          <p14:tracePt t="1875" x="9725025" y="2616200"/>
          <p14:tracePt t="1904" x="9725025" y="2630488"/>
          <p14:tracePt t="1916" x="9710738" y="2630488"/>
          <p14:tracePt t="1933" x="9704388" y="2630488"/>
          <p14:tracePt t="1948" x="9661525" y="2630488"/>
          <p14:tracePt t="1957" x="9639300" y="2630488"/>
          <p14:tracePt t="1966" x="9604375" y="2630488"/>
          <p14:tracePt t="1973" x="9561513" y="2630488"/>
          <p14:tracePt t="1984" x="9510713" y="2616200"/>
          <p14:tracePt t="1988" x="9475788" y="2601913"/>
          <p14:tracePt t="1999" x="9424988" y="2581275"/>
          <p14:tracePt t="2004" x="9375775" y="2538413"/>
          <p14:tracePt t="2015" x="9326563" y="2501900"/>
          <p14:tracePt t="2019" x="9275763" y="2466975"/>
          <p14:tracePt t="2028" x="9226550" y="2430463"/>
          <p14:tracePt t="2039" x="9190038" y="2381250"/>
          <p14:tracePt t="2044" x="9147175" y="2330450"/>
          <p14:tracePt t="2052" x="9126538" y="2274888"/>
          <p14:tracePt t="2059" x="9097963" y="2224088"/>
          <p14:tracePt t="2073" x="9090025" y="2174875"/>
          <p14:tracePt t="2081" x="9061450" y="2124075"/>
          <p14:tracePt t="2084" x="9047163" y="2066925"/>
          <p14:tracePt t="2097" x="9040813" y="2017713"/>
          <p14:tracePt t="2101" x="9040813" y="1966913"/>
          <p14:tracePt t="2114" x="9040813" y="1917700"/>
          <p14:tracePt t="2118" x="9040813" y="1868488"/>
          <p14:tracePt t="2125" x="9040813" y="1825625"/>
          <p14:tracePt t="2130" x="9040813" y="1803400"/>
          <p14:tracePt t="2141" x="9040813" y="1774825"/>
          <p14:tracePt t="2159" x="9040813" y="1739900"/>
          <p14:tracePt t="2163" x="9061450" y="1674813"/>
          <p14:tracePt t="2175" x="9090025" y="1639888"/>
          <p14:tracePt t="2182" x="9097963" y="1625600"/>
          <p14:tracePt t="2199" x="9112250" y="1611313"/>
          <p14:tracePt t="2203" x="9140825" y="1589088"/>
          <p14:tracePt t="2206" x="9161463" y="1574800"/>
          <p14:tracePt t="2219" x="9175750" y="1560513"/>
          <p14:tracePt t="2223" x="9212263" y="1539875"/>
          <p14:tracePt t="2227" x="9240838" y="1525588"/>
          <p14:tracePt t="2241" x="9275763" y="1511300"/>
          <p14:tracePt t="2247" x="9297988" y="1504950"/>
          <p14:tracePt t="2251" x="9340850" y="1490663"/>
          <p14:tracePt t="2265" x="9375775" y="1476375"/>
          <p14:tracePt t="2269" x="9424988" y="1462088"/>
          <p14:tracePt t="2281" x="9461500" y="1454150"/>
          <p14:tracePt t="2291" x="9525000" y="1425575"/>
          <p14:tracePt t="2294" x="9590088" y="1411288"/>
          <p14:tracePt t="2305" x="9639300" y="1404938"/>
          <p14:tracePt t="2314" x="9704388" y="1390650"/>
          <p14:tracePt t="2323" x="9774238" y="1390650"/>
          <p14:tracePt t="2326" x="9853613" y="1376363"/>
          <p14:tracePt t="2338" x="9925050" y="1362075"/>
          <p14:tracePt t="2342" x="10002838" y="1362075"/>
          <p14:tracePt t="2353" x="10074275" y="1362075"/>
          <p14:tracePt t="2360" x="10153650" y="1362075"/>
          <p14:tracePt t="2369" x="10217150" y="1362075"/>
          <p14:tracePt t="2373" x="10266363" y="1362075"/>
          <p14:tracePt t="2384" x="10317163" y="1362075"/>
          <p14:tracePt t="2388" x="10374313" y="1376363"/>
          <p14:tracePt t="2407" x="10452100" y="1411288"/>
          <p14:tracePt t="2419" x="10474325" y="1425575"/>
          <p14:tracePt t="2422" x="10523538" y="1462088"/>
          <p14:tracePt t="2435" x="10537825" y="1476375"/>
          <p14:tracePt t="2440" x="10566400" y="1490663"/>
          <p14:tracePt t="2455" x="10615613" y="1554163"/>
          <p14:tracePt t="2468" x="10652125" y="1589088"/>
          <p14:tracePt t="2471" x="10680700" y="1625600"/>
          <p14:tracePt t="2480" x="10687050" y="1654175"/>
          <p14:tracePt t="2493" x="10701338" y="1689100"/>
          <p14:tracePt t="2497" x="10729913" y="1725613"/>
          <p14:tracePt t="2501" x="10737850" y="1768475"/>
          <p14:tracePt t="2513" x="10752138" y="1817688"/>
          <p14:tracePt t="2527" x="10780713" y="1903413"/>
          <p14:tracePt t="2533" x="10787063" y="1952625"/>
          <p14:tracePt t="2544" x="10787063" y="1974850"/>
          <p14:tracePt t="2557" x="10801350" y="2038350"/>
          <p14:tracePt t="2561" x="10801350" y="2066925"/>
          <p14:tracePt t="2568" x="10815638" y="2103438"/>
          <p14:tracePt t="2581" x="10815638" y="2124075"/>
          <p14:tracePt t="2585" x="10815638" y="2166938"/>
          <p14:tracePt t="2589" x="10815638" y="2203450"/>
          <p14:tracePt t="2599" x="10815638" y="2252663"/>
          <p14:tracePt t="2610" x="10815638" y="2274888"/>
          <p14:tracePt t="2619" x="10815638" y="2316163"/>
          <p14:tracePt t="2623" x="10815638" y="2338388"/>
          <p14:tracePt t="2634" x="10801350" y="2387600"/>
          <p14:tracePt t="2638" x="10787063" y="2416175"/>
          <p14:tracePt t="2655" x="10766425" y="2501900"/>
          <p14:tracePt t="2665" x="10766425" y="2516188"/>
          <p14:tracePt t="2673" x="10737850" y="2566988"/>
          <p14:tracePt t="2681" x="10729913" y="2581275"/>
          <p14:tracePt t="2699" x="10715625" y="2616200"/>
          <p14:tracePt t="2703" x="10687050" y="2652713"/>
          <p14:tracePt t="2707" x="10666413" y="2679700"/>
          <p14:tracePt t="2710" x="10637838" y="2687638"/>
          <p14:tracePt t="2719" x="10601325" y="2730500"/>
          <p14:tracePt t="2733" x="10580688" y="2736850"/>
          <p14:tracePt t="2736" x="10523538" y="2765425"/>
          <p14:tracePt t="2749" x="10488613" y="2779713"/>
          <p14:tracePt t="2753" x="10423525" y="2801938"/>
          <p14:tracePt t="2765" x="10374313" y="2816225"/>
          <p14:tracePt t="2769" x="10302875" y="2830513"/>
          <p14:tracePt t="2780" x="10237788" y="2836863"/>
          <p14:tracePt t="2791" x="10166350" y="2851150"/>
          <p14:tracePt t="2795" x="10074275" y="2851150"/>
          <p14:tracePt t="2800" x="10017125" y="2865438"/>
          <p14:tracePt t="2813" x="9925050" y="2865438"/>
          <p14:tracePt t="2823" x="9839325" y="2865438"/>
          <p14:tracePt t="2827" x="9753600" y="2865438"/>
          <p14:tracePt t="2835" x="9661525" y="2865438"/>
          <p14:tracePt t="2839" x="9575800" y="2851150"/>
          <p14:tracePt t="2850" x="9490075" y="2830513"/>
          <p14:tracePt t="2857" x="9396413" y="2787650"/>
          <p14:tracePt t="2870" x="9312275" y="2751138"/>
          <p14:tracePt t="2874" x="9226550" y="2716213"/>
          <p14:tracePt t="2885" x="9140825" y="2667000"/>
          <p14:tracePt t="2889" x="9061450" y="2601913"/>
          <p14:tracePt t="2904" x="8912225" y="2487613"/>
          <p14:tracePt t="2916" x="8863013" y="2438400"/>
          <p14:tracePt t="2920" x="8812213" y="2381250"/>
          <p14:tracePt t="2942" x="8734425" y="2238375"/>
          <p14:tracePt t="2947" x="8712200" y="2174875"/>
          <p14:tracePt t="2957" x="8697913" y="2117725"/>
          <p14:tracePt t="2964" x="8683625" y="2038350"/>
          <p14:tracePt t="2977" x="8677275" y="1889125"/>
          <p14:tracePt t="2989" x="8677275" y="1825625"/>
          <p14:tracePt t="2998" x="8677275" y="1739900"/>
          <p14:tracePt t="3005" x="8677275" y="1660525"/>
          <p14:tracePt t="3009" x="8683625" y="1589088"/>
          <p14:tracePt t="3019" x="8712200" y="1511300"/>
          <p14:tracePt t="3033" x="8777288" y="1390650"/>
          <p14:tracePt t="3042" x="8797925" y="1325563"/>
          <p14:tracePt t="3052" x="8848725" y="1276350"/>
          <p14:tracePt t="3056" x="8877300" y="1239838"/>
          <p14:tracePt t="3069" x="8926513" y="1190625"/>
          <p14:tracePt t="3077" x="8961438" y="1162050"/>
          <p14:tracePt t="3087" x="9012238" y="1141413"/>
          <p14:tracePt t="3091" x="9061450" y="1112838"/>
          <p14:tracePt t="3104" x="9112250" y="1098550"/>
          <p14:tracePt t="3108" x="9190038" y="1090613"/>
          <p14:tracePt t="3120" x="9247188" y="1076325"/>
          <p14:tracePt t="3125" x="9312275" y="1076325"/>
          <p14:tracePt t="3139" x="9390063" y="1076325"/>
          <p14:tracePt t="3144" x="9461500" y="1076325"/>
          <p14:tracePt t="3148" x="9525000" y="1076325"/>
          <p14:tracePt t="3158" x="9604375" y="1076325"/>
          <p14:tracePt t="3168" x="9675813" y="1090613"/>
          <p14:tracePt t="3172" x="9753600" y="1112838"/>
          <p14:tracePt t="3180" x="9810750" y="1141413"/>
          <p14:tracePt t="3193" x="9888538" y="1162050"/>
          <p14:tracePt t="3202" x="9953625" y="1204913"/>
          <p14:tracePt t="3206" x="10025063" y="1239838"/>
          <p14:tracePt t="3210" x="10074275" y="1262063"/>
          <p14:tracePt t="3224" x="10139363" y="1311275"/>
          <p14:tracePt t="3228" x="10202863" y="1354138"/>
          <p14:tracePt t="3243" x="10288588" y="1454150"/>
          <p14:tracePt t="3254" x="10337800" y="1490663"/>
          <p14:tracePt t="3261" x="10374313" y="1539875"/>
          <p14:tracePt t="3270" x="10402888" y="1589088"/>
          <p14:tracePt t="3280" x="10437813" y="1654175"/>
          <p14:tracePt t="3292" x="10466388" y="1703388"/>
          <p14:tracePt t="3296" x="10488613" y="1768475"/>
          <p14:tracePt t="3300" x="10517188" y="1817688"/>
          <p14:tracePt t="3327" x="10523538" y="1874838"/>
          <p14:tracePt t="3331" x="10552113" y="1989138"/>
          <p14:tracePt t="3334" x="10552113" y="2038350"/>
          <p14:tracePt t="3344" x="10552113" y="2089150"/>
          <p14:tracePt t="3350" x="10552113" y="2138363"/>
          <p14:tracePt t="3355" x="10552113" y="2166938"/>
          <p14:tracePt t="3365" x="10552113" y="2203450"/>
          <p14:tracePt t="3377" x="10552113" y="2252663"/>
          <p14:tracePt t="3383" x="10552113" y="2274888"/>
          <p14:tracePt t="3387" x="10552113" y="2301875"/>
          <p14:tracePt t="3397" x="10537825" y="2352675"/>
          <p14:tracePt t="3408" x="10523538" y="2381250"/>
          <p14:tracePt t="3413" x="10502900" y="2416175"/>
          <p14:tracePt t="3422" x="10474325" y="2438400"/>
          <p14:tracePt t="3435" x="10452100" y="2466975"/>
          <p14:tracePt t="3442" x="10417175" y="2501900"/>
          <p14:tracePt t="3447" x="10374313" y="2530475"/>
          <p14:tracePt t="3455" x="10337800" y="2566988"/>
          <p14:tracePt t="3466" x="10288588" y="2587625"/>
          <p14:tracePt t="3470" x="10237788" y="2630488"/>
          <p14:tracePt t="3482" x="10174288" y="2667000"/>
          <p14:tracePt t="3486" x="10117138" y="2687638"/>
          <p14:tracePt t="3501" x="9974263" y="2765425"/>
          <p14:tracePt t="3510" x="9902825" y="2787650"/>
          <p14:tracePt t="3520" x="9825038" y="2830513"/>
          <p14:tracePt t="3527" x="9753600" y="2851150"/>
          <p14:tracePt t="3537" x="9661525" y="2894013"/>
          <p14:tracePt t="3551" x="9490075" y="2944813"/>
          <p14:tracePt t="3560" x="9410700" y="2965450"/>
          <p14:tracePt t="3569" x="9340850" y="2994025"/>
          <p14:tracePt t="3582" x="9175750" y="3044825"/>
          <p14:tracePt t="3594" x="9097963" y="3065463"/>
          <p14:tracePt t="3599" x="9026525" y="3079750"/>
          <p14:tracePt t="3610" x="8940800" y="3094038"/>
          <p14:tracePt t="3614" x="8877300" y="3094038"/>
          <p14:tracePt t="3625" x="8797925" y="3100388"/>
          <p14:tracePt t="3632" x="8734425" y="3100388"/>
          <p14:tracePt t="3641" x="8662988" y="3114675"/>
          <p14:tracePt t="3647" x="8597900" y="3114675"/>
          <p14:tracePt t="3664" x="8462963" y="3114675"/>
          <p14:tracePt t="3672" x="8385175" y="3114675"/>
          <p14:tracePt t="3681" x="8328025" y="3114675"/>
          <p14:tracePt t="3692" x="8248650" y="3114675"/>
          <p14:tracePt t="3702" x="8185150" y="3114675"/>
          <p14:tracePt t="3707" x="8121650" y="3114675"/>
          <p14:tracePt t="3712" x="8085138" y="3114675"/>
          <p14:tracePt t="3720" x="8021638" y="3114675"/>
          <p14:tracePt t="3729" x="7985125" y="3114675"/>
          <p14:tracePt t="3736" x="7935913" y="3114675"/>
          <p14:tracePt t="3746" x="7913688" y="3114675"/>
          <p14:tracePt t="3750" x="7870825" y="3114675"/>
          <p14:tracePt t="3759" x="7835900" y="3114675"/>
          <p14:tracePt t="3774" x="7764463" y="3114675"/>
          <p14:tracePt t="3783" x="7707313" y="3114675"/>
          <p14:tracePt t="3793" x="7700963" y="3114675"/>
          <p14:tracePt t="4112" x="7686675" y="3114675"/>
          <p14:tracePt t="4121" x="7658100" y="3114675"/>
          <p14:tracePt t="4130" x="7635875" y="3094038"/>
          <p14:tracePt t="4139" x="7607300" y="3065463"/>
          <p14:tracePt t="4148" x="7558088" y="3030538"/>
          <p14:tracePt t="4152" x="7500938" y="2994025"/>
          <p14:tracePt t="4163" x="7400925" y="2916238"/>
          <p14:tracePt t="4172" x="7308850" y="2865438"/>
          <p14:tracePt t="4181" x="7237413" y="2801938"/>
          <p14:tracePt t="4185" x="7186613" y="2779713"/>
          <p14:tracePt t="4198" x="7094538" y="2716213"/>
          <p14:tracePt t="4202" x="7023100" y="2667000"/>
          <p14:tracePt t="4213" x="6937375" y="2601913"/>
          <p14:tracePt t="4221" x="6859588" y="2538413"/>
          <p14:tracePt t="4230" x="6788150" y="2487613"/>
          <p14:tracePt t="4233" x="6723063" y="2430463"/>
          <p14:tracePt t="4249" x="6659563" y="2381250"/>
          <p14:tracePt t="4253" x="6608763" y="2316163"/>
          <p14:tracePt t="4266" x="6559550" y="2252663"/>
          <p14:tracePt t="4270" x="6523038" y="2217738"/>
          <p14:tracePt t="4274" x="6508750" y="2152650"/>
          <p14:tracePt t="4287" x="6481763" y="2117725"/>
          <p14:tracePt t="4291" x="6481763" y="2052638"/>
          <p14:tracePt t="4307" x="6481763" y="1952625"/>
          <p14:tracePt t="4316" x="6481763" y="1889125"/>
          <p14:tracePt t="4326" x="6508750" y="1839913"/>
          <p14:tracePt t="4336" x="6545263" y="1774825"/>
          <p14:tracePt t="4340" x="6608763" y="1717675"/>
          <p14:tracePt t="4347" x="6673850" y="1660525"/>
          <p14:tracePt t="4367" x="6888163" y="1511300"/>
          <p14:tracePt t="4371" x="6994525" y="1462088"/>
          <p14:tracePt t="4382" x="7123113" y="1425575"/>
          <p14:tracePt t="4386" x="7237413" y="1376363"/>
          <p14:tracePt t="4403" x="7535863" y="1325563"/>
          <p14:tracePt t="4415" x="7707313" y="1311275"/>
          <p14:tracePt t="4420" x="7870825" y="1311275"/>
          <p14:tracePt t="4437" x="8185150" y="1311275"/>
          <p14:tracePt t="4449" x="8328025" y="1311275"/>
          <p14:tracePt t="4458" x="8477250" y="1311275"/>
          <p14:tracePt t="4462" x="8534400" y="1325563"/>
          <p14:tracePt t="4470" x="8662988" y="1354138"/>
          <p14:tracePt t="4480" x="8763000" y="1376363"/>
          <p14:tracePt t="4484" x="8877300" y="1404938"/>
          <p14:tracePt t="4497" x="8975725" y="1439863"/>
          <p14:tracePt t="4501" x="9061450" y="1476375"/>
          <p14:tracePt t="4514" x="9126538" y="1504950"/>
          <p14:tracePt t="4518" x="9190038" y="1539875"/>
          <p14:tracePt t="4532" x="9261475" y="1574800"/>
          <p14:tracePt t="4541" x="9297988" y="1603375"/>
          <p14:tracePt t="4550" x="9347200" y="1654175"/>
          <p14:tracePt t="4564" x="9390063" y="1674813"/>
          <p14:tracePt t="4568" x="9390063" y="1689100"/>
          <p14:tracePt t="4572" x="9396413" y="1725613"/>
          <p14:tracePt t="4591" x="9424988" y="1768475"/>
          <p14:tracePt t="4597" x="9439275" y="1774825"/>
          <p14:tracePt t="4600" x="9453563" y="1825625"/>
          <p14:tracePt t="4604" x="9453563" y="1868488"/>
          <p14:tracePt t="4619" x="9453563" y="1917700"/>
          <p14:tracePt t="4630" x="9453563" y="1952625"/>
          <p14:tracePt t="4642" x="9453563" y="1989138"/>
          <p14:tracePt t="4647" x="9453563" y="2017713"/>
          <p14:tracePt t="4652" x="9453563" y="2052638"/>
          <p14:tracePt t="4664" x="9453563" y="2074863"/>
          <p14:tracePt t="4671" x="9453563" y="2103438"/>
          <p14:tracePt t="4680" x="9453563" y="2138363"/>
          <p14:tracePt t="4684" x="9439275" y="2174875"/>
          <p14:tracePt t="4694" x="9424988" y="2203450"/>
          <p14:tracePt t="4702" x="9424988" y="2224088"/>
          <p14:tracePt t="4714" x="9410700" y="2238375"/>
          <p14:tracePt t="4718" x="9396413" y="2274888"/>
          <p14:tracePt t="4731" x="9390063" y="2301875"/>
          <p14:tracePt t="4735" x="9375775" y="2330450"/>
          <p14:tracePt t="4749" x="9326563" y="2381250"/>
          <p14:tracePt t="4761" x="9297988" y="2401888"/>
          <p14:tracePt t="4770" x="9275763" y="2430463"/>
          <p14:tracePt t="4774" x="9247188" y="2452688"/>
          <p14:tracePt t="4787" x="9226550" y="2487613"/>
          <p14:tracePt t="4797" x="9175750" y="2516188"/>
          <p14:tracePt t="4804" x="9140825" y="2552700"/>
          <p14:tracePt t="4808" x="9097963" y="2587625"/>
          <p14:tracePt t="4822" x="9040813" y="2616200"/>
          <p14:tracePt t="4827" x="8990013" y="2667000"/>
          <p14:tracePt t="4831" x="8891588" y="2730500"/>
          <p14:tracePt t="4844" x="8812213" y="2787650"/>
          <p14:tracePt t="8887" x="8863013" y="2751138"/>
          <p14:tracePt t="8891" x="8912225" y="2730500"/>
          <p14:tracePt t="8905" x="8990013" y="2679700"/>
          <p14:tracePt t="8917" x="9026525" y="2667000"/>
          <p14:tracePt t="8926" x="9097963" y="2616200"/>
          <p14:tracePt t="8931" x="9175750" y="2587625"/>
          <p14:tracePt t="8939" x="9297988" y="2538413"/>
          <p14:tracePt t="8953" x="9424988" y="2501900"/>
          <p14:tracePt t="8963" x="9510713" y="2466975"/>
          <p14:tracePt t="8973" x="9604375" y="2452688"/>
          <p14:tracePt t="8981" x="9675813" y="2438400"/>
          <p14:tracePt t="8990" x="9739313" y="2416175"/>
          <p14:tracePt t="8999" x="9810750" y="2401888"/>
          <p14:tracePt t="9007" x="9853613" y="2387600"/>
          <p14:tracePt t="9011" x="9888538" y="2387600"/>
          <p14:tracePt t="9027" x="9959975" y="2387600"/>
          <p14:tracePt t="9038" x="9988550" y="2381250"/>
          <p14:tracePt t="9047" x="10002838" y="2381250"/>
          <p14:tracePt t="9053" x="10017125" y="2381250"/>
          <p14:tracePt t="9063" x="10025063" y="2381250"/>
          <p14:tracePt t="9130" x="10025063" y="2387600"/>
          <p14:tracePt t="9149" x="10002838" y="2416175"/>
          <p14:tracePt t="9158" x="9974263" y="2430463"/>
          <p14:tracePt t="9167" x="9939338" y="2466975"/>
          <p14:tracePt t="9171" x="9902825" y="2487613"/>
          <p14:tracePt t="9184" x="9859963" y="2516188"/>
          <p14:tracePt t="9188" x="9802813" y="2552700"/>
          <p14:tracePt t="9201" x="9753600" y="2581275"/>
          <p14:tracePt t="9205" x="9690100" y="2601913"/>
          <p14:tracePt t="9218" x="9639300" y="2630488"/>
          <p14:tracePt t="9222" x="9590088" y="2638425"/>
          <p14:tracePt t="9233" x="9539288" y="2652713"/>
          <p14:tracePt t="9238" x="9490075" y="2667000"/>
          <p14:tracePt t="9249" x="9461500" y="2667000"/>
          <p14:tracePt t="9257" x="9390063" y="2667000"/>
          <p14:tracePt t="9260" x="9347200" y="2667000"/>
          <p14:tracePt t="9271" x="9312275" y="2667000"/>
          <p14:tracePt t="9282" x="9261475" y="2667000"/>
          <p14:tracePt t="9286" x="9212263" y="2638425"/>
          <p14:tracePt t="9297" x="9175750" y="2630488"/>
          <p14:tracePt t="9305" x="9126538" y="2601913"/>
          <p14:tracePt t="9322" x="9075738" y="2566988"/>
          <p14:tracePt t="9326" x="8990013" y="2516188"/>
          <p14:tracePt t="9337" x="8947150" y="2481263"/>
          <p14:tracePt t="9341" x="8897938" y="2438400"/>
          <p14:tracePt t="9353" x="8863013" y="2401888"/>
          <p14:tracePt t="9357" x="8812213" y="2366963"/>
          <p14:tracePt t="9374" x="8783638" y="2316163"/>
          <p14:tracePt t="9380" x="8734425" y="2274888"/>
          <p14:tracePt t="9384" x="8697913" y="2224088"/>
          <p14:tracePt t="9397" x="8662988" y="2189163"/>
          <p14:tracePt t="9401" x="8634413" y="2152650"/>
          <p14:tracePt t="9407" x="8597900" y="2117725"/>
          <p14:tracePt t="9421" x="8597900" y="2103438"/>
          <p14:tracePt t="9425" x="8577263" y="2066925"/>
          <p14:tracePt t="9432" x="8548688" y="2024063"/>
          <p14:tracePt t="9442" x="8534400" y="2003425"/>
          <p14:tracePt t="9447" x="8534400" y="1974850"/>
          <p14:tracePt t="9458" x="8528050" y="1952625"/>
          <p14:tracePt t="9466" x="8528050" y="1924050"/>
          <p14:tracePt t="9469" x="8528050" y="1889125"/>
          <p14:tracePt t="9485" x="8528050" y="1868488"/>
          <p14:tracePt t="9489" x="8528050" y="1839913"/>
          <p14:tracePt t="9499" x="8528050" y="1817688"/>
          <p14:tracePt t="9503" x="8548688" y="1774825"/>
          <p14:tracePt t="9513" x="8562975" y="1754188"/>
          <p14:tracePt t="9521" x="8577263" y="1725613"/>
          <p14:tracePt t="9530" x="8597900" y="1689100"/>
          <p14:tracePt t="9539" x="8634413" y="1654175"/>
          <p14:tracePt t="9543" x="8683625" y="1625600"/>
          <p14:tracePt t="9554" x="8726488" y="1589088"/>
          <p14:tracePt t="9563" x="8777288" y="1554163"/>
          <p14:tracePt t="9568" x="8834438" y="1511300"/>
          <p14:tracePt t="9588" x="8975725" y="1439863"/>
          <p14:tracePt t="9592" x="9047163" y="1404938"/>
          <p14:tracePt t="9603" x="9126538" y="1376363"/>
          <p14:tracePt t="9617" x="9197975" y="1339850"/>
          <p14:tracePt t="9621" x="9290050" y="1311275"/>
          <p14:tracePt t="9625" x="9361488" y="1290638"/>
          <p14:tracePt t="9638" x="9604375" y="1225550"/>
          <p14:tracePt t="9650" x="9653588" y="1225550"/>
          <p14:tracePt t="9660" x="9753600" y="1211263"/>
          <p14:tracePt t="9665" x="9910763" y="1204913"/>
          <p14:tracePt t="9678" x="9959975" y="1204913"/>
          <p14:tracePt t="9682" x="10067925" y="1204913"/>
          <p14:tracePt t="9692" x="10153650" y="1204913"/>
          <p14:tracePt t="9697" x="10237788" y="1204913"/>
          <p14:tracePt t="9707" x="10317163" y="1204913"/>
          <p14:tracePt t="9716" x="10374313" y="1225550"/>
          <p14:tracePt t="9720" x="10437813" y="1254125"/>
          <p14:tracePt t="9734" x="10502900" y="1276350"/>
          <p14:tracePt t="9738" x="10566400" y="1304925"/>
          <p14:tracePt t="9749" x="10601325" y="1325563"/>
          <p14:tracePt t="9753" x="10652125" y="1354138"/>
          <p14:tracePt t="9767" x="10737850" y="1411288"/>
          <p14:tracePt t="9776" x="10766425" y="1439863"/>
          <p14:tracePt t="9785" x="10801350" y="1476375"/>
          <p14:tracePt t="9797" x="10815638" y="1490663"/>
          <p14:tracePt t="9801" x="10852150" y="1525588"/>
          <p14:tracePt t="9821" x="10880725" y="1560513"/>
          <p14:tracePt t="9825" x="10887075" y="1589088"/>
          <p14:tracePt t="9837" x="10901363" y="1611313"/>
          <p14:tracePt t="9842" x="10901363" y="1625600"/>
          <p14:tracePt t="9852" x="10915650" y="1654175"/>
          <p14:tracePt t="9859" x="10915650" y="1674813"/>
          <p14:tracePt t="9870" x="10915650" y="1689100"/>
          <p14:tracePt t="9874" x="10929938" y="1717675"/>
          <p14:tracePt t="9885" x="10929938" y="1739900"/>
          <p14:tracePt t="9889" x="10929938" y="1754188"/>
          <p14:tracePt t="9899" x="10929938" y="1774825"/>
          <p14:tracePt t="9907" x="10929938" y="1789113"/>
          <p14:tracePt t="9919" x="10929938" y="1803400"/>
          <p14:tracePt t="9922" x="10915650" y="1825625"/>
          <p14:tracePt t="9931" x="10901363" y="1854200"/>
          <p14:tracePt t="9941" x="10887075" y="1874838"/>
          <p14:tracePt t="9946" x="10866438" y="1903413"/>
          <p14:tracePt t="9959" x="10852150" y="1924050"/>
          <p14:tracePt t="9969" x="10815638" y="1952625"/>
          <p14:tracePt t="9973" x="10787063" y="1974850"/>
          <p14:tracePt t="9977" x="10766425" y="2003425"/>
          <p14:tracePt t="9989" x="10737850" y="2038350"/>
          <p14:tracePt t="9997" x="10701338" y="2074863"/>
          <p14:tracePt t="10007" x="10680700" y="2103438"/>
          <p14:tracePt t="10011" x="10652125" y="2117725"/>
          <p14:tracePt t="10022" x="10629900" y="2138363"/>
          <p14:tracePt t="10026" x="10601325" y="2166938"/>
          <p14:tracePt t="10038" x="10552113" y="2203450"/>
          <p14:tracePt t="10051" x="10523538" y="2224088"/>
          <p14:tracePt t="10055" x="10488613" y="2238375"/>
          <p14:tracePt t="10059" x="10452100" y="2266950"/>
          <p14:tracePt t="10070" x="10423525" y="2274888"/>
          <p14:tracePt t="10078" x="10374313" y="2287588"/>
          <p14:tracePt t="10092" x="10288588" y="2330450"/>
          <p14:tracePt t="10102" x="10252075" y="2338388"/>
          <p14:tracePt t="10110" x="10202863" y="2366963"/>
          <p14:tracePt t="10132" x="10153650" y="2387600"/>
          <p14:tracePt t="10137" x="10025063" y="2438400"/>
          <p14:tracePt t="10140" x="9974263" y="2452688"/>
          <p14:tracePt t="10153" x="9925050" y="2466975"/>
          <p14:tracePt t="10157" x="9859963" y="2481263"/>
          <p14:tracePt t="10176" x="9753600" y="2487613"/>
          <p14:tracePt t="10180" x="9690100" y="2501900"/>
          <p14:tracePt t="10192" x="9639300" y="2501900"/>
          <p14:tracePt t="10203" x="9575800" y="2501900"/>
          <p14:tracePt t="10207" x="9504363" y="2501900"/>
          <p14:tracePt t="10211" x="9439275" y="2487613"/>
          <p14:tracePt t="10224" x="9361488" y="2481263"/>
          <p14:tracePt t="10230" x="9297988" y="2452688"/>
          <p14:tracePt t="10240" x="9247188" y="2430463"/>
          <p14:tracePt t="10244" x="9190038" y="2387600"/>
          <p14:tracePt t="10256" x="9140825" y="2366963"/>
          <p14:tracePt t="10265" x="9090025" y="2330450"/>
          <p14:tracePt t="10269" x="9040813" y="2287588"/>
          <p14:tracePt t="10284" x="8940800" y="2217738"/>
          <p14:tracePt t="10293" x="8897938" y="2166938"/>
          <p14:tracePt t="10304" x="8863013" y="2117725"/>
          <p14:tracePt t="10311" x="8826500" y="2074863"/>
          <p14:tracePt t="10321" x="8797925" y="2024063"/>
          <p14:tracePt t="10326" x="8777288" y="1974850"/>
          <p14:tracePt t="10336" x="8748713" y="1917700"/>
          <p14:tracePt t="10339" x="8734425" y="1868488"/>
          <p14:tracePt t="10355" x="8734425" y="1754188"/>
          <p14:tracePt t="10366" x="8734425" y="1689100"/>
          <p14:tracePt t="10373" x="8734425" y="1625600"/>
          <p14:tracePt t="10383" x="8797925" y="1525588"/>
          <p14:tracePt t="10394" x="8877300" y="1439863"/>
          <p14:tracePt t="10403" x="8947150" y="1362075"/>
          <p14:tracePt t="10407" x="9047163" y="1290638"/>
          <p14:tracePt t="10414" x="9090025" y="1262063"/>
          <p14:tracePt t="10433" x="9290050" y="1162050"/>
          <p14:tracePt t="10443" x="9361488" y="1127125"/>
          <p14:tracePt t="10447" x="9453563" y="1112838"/>
          <p14:tracePt t="10456" x="9539288" y="1112838"/>
          <p14:tracePt t="10461" x="9610725" y="1112838"/>
          <p14:tracePt t="10472" x="9690100" y="1112838"/>
          <p14:tracePt t="10480" x="9753600" y="1112838"/>
          <p14:tracePt t="10484" x="9810750" y="1141413"/>
          <p14:tracePt t="10496" x="9839325" y="1154113"/>
          <p14:tracePt t="10510" x="9874250" y="1162050"/>
          <p14:tracePt t="10514" x="9925050" y="1204913"/>
          <p14:tracePt t="10521" x="9959975" y="1211263"/>
          <p14:tracePt t="10524" x="9988550" y="1239838"/>
          <p14:tracePt t="10544" x="10025063" y="1276350"/>
          <p14:tracePt t="14359" x="10002838" y="1276350"/>
          <p14:tracePt t="14368" x="9953625" y="1276350"/>
          <p14:tracePt t="14378" x="9902825" y="1276350"/>
          <p14:tracePt t="14387" x="9839325" y="1304925"/>
          <p14:tracePt t="14397" x="9759950" y="1311275"/>
          <p14:tracePt t="14406" x="9690100" y="1339850"/>
          <p14:tracePt t="14409" x="9610725" y="1362075"/>
          <p14:tracePt t="14424" x="9539288" y="1390650"/>
          <p14:tracePt t="14428" x="9390063" y="1425575"/>
          <p14:tracePt t="14439" x="9240838" y="1476375"/>
          <p14:tracePt t="14442" x="9097963" y="1511300"/>
          <p14:tracePt t="14456" x="8848725" y="1589088"/>
          <p14:tracePt t="14467" x="8797925" y="1611313"/>
          <p14:tracePt t="14477" x="8677275" y="1639888"/>
          <p14:tracePt t="14487" x="8562975" y="1660525"/>
          <p14:tracePt t="14498" x="8362950" y="1717675"/>
          <p14:tracePt t="14510" x="8262938" y="1725613"/>
          <p14:tracePt t="14515" x="8162925" y="1754188"/>
          <p14:tracePt t="14526" x="8085138" y="1768475"/>
          <p14:tracePt t="14531" x="7985125" y="1789113"/>
          <p14:tracePt t="14542" x="7899400" y="1803400"/>
          <p14:tracePt t="14547" x="7821613" y="1817688"/>
          <p14:tracePt t="14558" x="7750175" y="1825625"/>
          <p14:tracePt t="14568" x="7672388" y="1854200"/>
          <p14:tracePt t="14572" x="7607300" y="1868488"/>
          <p14:tracePt t="14583" x="7550150" y="1874838"/>
          <p14:tracePt t="14592" x="7486650" y="1889125"/>
          <p14:tracePt t="14597" x="7435850" y="1903413"/>
          <p14:tracePt t="14604" x="7386638" y="1917700"/>
          <p14:tracePt t="14616" x="7335838" y="1924050"/>
          <p14:tracePt t="14620" x="7286625" y="1938338"/>
          <p14:tracePt t="14633" x="7258050" y="1938338"/>
          <p14:tracePt t="14638" x="7223125" y="1952625"/>
          <p14:tracePt t="14642" x="7172325" y="1966913"/>
          <p14:tracePt t="14659" x="7094538" y="1989138"/>
          <p14:tracePt t="14671" x="7072313" y="2003425"/>
          <p14:tracePt t="14676" x="7037388" y="2017713"/>
          <p14:tracePt t="14691" x="7008813" y="2038350"/>
          <p14:tracePt t="14694" x="6972300" y="2052638"/>
          <p14:tracePt t="14706" x="6908800" y="2103438"/>
          <p14:tracePt t="14721" x="6859588" y="2138363"/>
          <p14:tracePt t="14730" x="6823075" y="2189163"/>
          <p14:tracePt t="14735" x="6788150" y="2238375"/>
          <p14:tracePt t="14745" x="6723063" y="2316163"/>
          <p14:tracePt t="14750" x="6673850" y="2366963"/>
          <p14:tracePt t="14765" x="6623050" y="2452688"/>
          <p14:tracePt t="14770" x="6559550" y="2530475"/>
          <p14:tracePt t="14773" x="6523038" y="2616200"/>
          <p14:tracePt t="15165" x="6496050" y="2616200"/>
          <p14:tracePt t="15174" x="6473825" y="2616200"/>
          <p14:tracePt t="15182" x="6430963" y="2616200"/>
          <p14:tracePt t="15191" x="6410325" y="2638425"/>
          <p14:tracePt t="15201" x="6381750" y="2638425"/>
          <p14:tracePt t="15208" x="6324600" y="2667000"/>
          <p14:tracePt t="15216" x="6259513" y="2687638"/>
          <p14:tracePt t="15226" x="6196013" y="2730500"/>
          <p14:tracePt t="15236" x="6124575" y="2765425"/>
          <p14:tracePt t="15239" x="6046788" y="2801938"/>
          <p14:tracePt t="15252" x="5932488" y="2879725"/>
          <p14:tracePt t="15255" x="5881688" y="2901950"/>
          <p14:tracePt t="15265" x="5746750" y="2979738"/>
          <p14:tracePt t="15274" x="5661025" y="3044825"/>
          <p14:tracePt t="15280" x="5568950" y="3100388"/>
          <p14:tracePt t="15286" x="5503863" y="3143250"/>
          <p14:tracePt t="15297" x="5354638" y="3251200"/>
          <p14:tracePt t="15306" x="5254625" y="3314700"/>
          <p14:tracePt t="15317" x="5148263" y="3394075"/>
          <p14:tracePt t="15321" x="5033963" y="3463925"/>
          <p14:tracePt t="15335" x="4819650" y="3606800"/>
          <p14:tracePt t="15347" x="4705350" y="3663950"/>
          <p14:tracePt t="15351" x="4584700" y="3743325"/>
          <p14:tracePt t="15364" x="4456113" y="3827463"/>
          <p14:tracePt t="15371" x="4306888" y="3906838"/>
          <p14:tracePt t="15380" x="4170363" y="3978275"/>
          <p14:tracePt t="15391" x="4006850" y="4078288"/>
          <p14:tracePt t="15397" x="3729038" y="4241800"/>
          <p14:tracePt t="15401" x="3643313" y="4319588"/>
          <p14:tracePt t="15411" x="3443288" y="4441825"/>
          <p14:tracePt t="15421" x="3244850" y="4583113"/>
          <p14:tracePt t="15425" x="3044825" y="4719638"/>
          <p14:tracePt t="15437" x="2851150" y="4854575"/>
          <p14:tracePt t="15441" x="2652713" y="4983163"/>
          <p14:tracePt t="15453" x="2487613" y="5083175"/>
          <p14:tracePt t="15457" x="2332038" y="5183188"/>
          <p14:tracePt t="15469" x="2166938" y="5268913"/>
          <p14:tracePt t="15473" x="2103438" y="5283200"/>
          <p14:tracePt t="15769" x="2074863" y="5283200"/>
          <p14:tracePt t="15778" x="2038350" y="5283200"/>
          <p14:tracePt t="15787" x="1989138" y="5283200"/>
          <p14:tracePt t="15797" x="1939925" y="5297488"/>
          <p14:tracePt t="15805" x="1889125" y="5297488"/>
          <p14:tracePt t="15813" x="1854200" y="5303838"/>
          <p14:tracePt t="15821" x="1817688" y="5318125"/>
          <p14:tracePt t="15830" x="1768475" y="5332413"/>
          <p14:tracePt t="15837" x="1674813" y="5346700"/>
          <p14:tracePt t="15848" x="1590675" y="5353050"/>
          <p14:tracePt t="15854" x="1511300" y="5381625"/>
          <p14:tracePt t="15858" x="1439863" y="5403850"/>
          <p14:tracePt t="15868" x="1354138" y="5432425"/>
          <p14:tracePt t="15877" x="1276350" y="5467350"/>
          <p14:tracePt t="15886" x="1204913" y="5495925"/>
          <p14:tracePt t="15897" x="1141413" y="5518150"/>
          <p14:tracePt t="15900" x="1076325" y="5553075"/>
          <p14:tracePt t="15907" x="1027113" y="5581650"/>
          <p14:tracePt t="15920" x="990600" y="5595938"/>
          <p14:tracePt t="15927" x="947738" y="5618163"/>
          <p14:tracePt t="15938" x="927100" y="5632450"/>
          <p14:tracePt t="15942" x="898525" y="5646738"/>
          <p14:tracePt t="15956" x="890588" y="5653088"/>
          <p14:tracePt t="15961" x="876300" y="5667375"/>
          <p14:tracePt t="15965" x="862013" y="5667375"/>
          <p14:tracePt t="15981" x="862013" y="5681663"/>
          <p14:tracePt t="16067" x="862013" y="5695950"/>
          <p14:tracePt t="16076" x="876300" y="5695950"/>
          <p14:tracePt t="16119" x="890588" y="5716588"/>
          <p14:tracePt t="16128" x="898525" y="5730875"/>
          <p14:tracePt t="16145" x="898525" y="5745163"/>
          <p14:tracePt t="16154" x="912813" y="5759450"/>
          <p14:tracePt t="16168" x="927100" y="5767388"/>
          <p14:tracePt t="16180" x="927100" y="5781675"/>
          <p14:tracePt t="16188" x="941388" y="5795963"/>
          <p14:tracePt t="16199" x="941388" y="5810250"/>
          <p14:tracePt t="16208" x="947738" y="5810250"/>
          <p14:tracePt t="16224" x="947738" y="5816600"/>
          <p14:tracePt t="16264" x="947738" y="5830888"/>
          <p14:tracePt t="16308" x="941388" y="5830888"/>
          <p14:tracePt t="16318" x="927100" y="5845175"/>
          <p14:tracePt t="16327" x="898525" y="5845175"/>
          <p14:tracePt t="16337" x="876300" y="5845175"/>
          <p14:tracePt t="16347" x="847725" y="5845175"/>
          <p14:tracePt t="16355" x="841375" y="5845175"/>
          <p14:tracePt t="16358" x="792163" y="5859463"/>
          <p14:tracePt t="16369" x="763588" y="5859463"/>
          <p14:tracePt t="16381" x="727075" y="5859463"/>
          <p14:tracePt t="16385" x="692150" y="5859463"/>
          <p14:tracePt t="16392" x="641350" y="5859463"/>
          <p14:tracePt t="16403" x="592138" y="5845175"/>
          <p14:tracePt t="16407" x="549275" y="5830888"/>
          <p14:tracePt t="16418" x="512763" y="5816600"/>
          <p14:tracePt t="16425" x="463550" y="5795963"/>
          <p14:tracePt t="16435" x="449263" y="5781675"/>
          <p14:tracePt t="16439" x="377825" y="5759450"/>
          <p14:tracePt t="16451" x="363538" y="5745163"/>
          <p14:tracePt t="16456" x="314325" y="5703888"/>
          <p14:tracePt t="16471" x="285750" y="5667375"/>
          <p14:tracePt t="16475" x="263525" y="5646738"/>
          <p14:tracePt t="16480" x="228600" y="5603875"/>
          <p14:tracePt t="16487" x="214313" y="5581650"/>
          <p14:tracePt t="16500" x="185738" y="5546725"/>
          <p14:tracePt t="16504" x="163513" y="5518150"/>
          <p14:tracePt t="16515" x="149225" y="5481638"/>
          <p14:tracePt t="16523" x="128588" y="5446713"/>
          <p14:tracePt t="16535" x="100013" y="5403850"/>
          <p14:tracePt t="16540" x="85725" y="5381625"/>
          <p14:tracePt t="16544" x="85725" y="5353050"/>
          <p14:tracePt t="16557" x="63500" y="5318125"/>
          <p14:tracePt t="16563" x="49213" y="5268913"/>
          <p14:tracePt t="16568" x="49213" y="5254625"/>
          <p14:tracePt t="16593" x="34925" y="5154613"/>
          <p14:tracePt t="16609" x="34925" y="5103813"/>
          <p14:tracePt t="16614" x="34925" y="5068888"/>
          <p14:tracePt t="16619" x="34925" y="5032375"/>
          <p14:tracePt t="16638" x="49213" y="4989513"/>
          <p14:tracePt t="16643" x="85725" y="4919663"/>
          <p14:tracePt t="16654" x="114300" y="4883150"/>
          <p14:tracePt t="16659" x="134938" y="4840288"/>
          <p14:tracePt t="16672" x="163513" y="4819650"/>
          <p14:tracePt t="16683" x="185738" y="4783138"/>
          <p14:tracePt t="16687" x="228600" y="4754563"/>
          <p14:tracePt t="16690" x="249238" y="4719638"/>
          <p14:tracePt t="16703" x="285750" y="4691063"/>
          <p14:tracePt t="16714" x="328613" y="4683125"/>
          <p14:tracePt t="16717" x="363538" y="4654550"/>
          <p14:tracePt t="16727" x="412750" y="4633913"/>
          <p14:tracePt t="16732" x="463550" y="4605338"/>
          <p14:tracePt t="16744" x="527050" y="4591050"/>
          <p14:tracePt t="16752" x="577850" y="4570413"/>
          <p14:tracePt t="16755" x="641350" y="4556125"/>
          <p14:tracePt t="16765" x="692150" y="4556125"/>
          <p14:tracePt t="16770" x="749300" y="4541838"/>
          <p14:tracePt t="16788" x="862013" y="4541838"/>
          <p14:tracePt t="16799" x="912813" y="4541838"/>
          <p14:tracePt t="16804" x="976313" y="4541838"/>
          <p14:tracePt t="16813" x="1012825" y="4541838"/>
          <p14:tracePt t="16818" x="1076325" y="4556125"/>
          <p14:tracePt t="16831" x="1127125" y="4583113"/>
          <p14:tracePt t="16842" x="1176338" y="4591050"/>
          <p14:tracePt t="16846" x="1212850" y="4619625"/>
          <p14:tracePt t="16852" x="1254125" y="4640263"/>
          <p14:tracePt t="16863" x="1304925" y="4668838"/>
          <p14:tracePt t="16868" x="1339850" y="4691063"/>
          <p14:tracePt t="16888" x="1390650" y="4733925"/>
          <p14:tracePt t="16893" x="1425575" y="4783138"/>
          <p14:tracePt t="16904" x="1439863" y="4791075"/>
          <p14:tracePt t="16908" x="1462088" y="4819650"/>
          <p14:tracePt t="16926" x="1525588" y="4891088"/>
          <p14:tracePt t="16931" x="1539875" y="4919663"/>
          <p14:tracePt t="16942" x="1554163" y="4933950"/>
          <p14:tracePt t="16952" x="1562100" y="4983163"/>
          <p14:tracePt t="16956" x="1576388" y="5003800"/>
          <p14:tracePt t="16980" x="1590675" y="5089525"/>
          <p14:tracePt t="16991" x="1604963" y="5118100"/>
          <p14:tracePt t="16999" x="1604963" y="5154613"/>
          <p14:tracePt t="17003" x="1604963" y="5183188"/>
          <p14:tracePt t="17017" x="1604963" y="5203825"/>
          <p14:tracePt t="17021" x="1604963" y="5246688"/>
          <p14:tracePt t="17032" x="1604963" y="5268913"/>
          <p14:tracePt t="17036" x="1604963" y="5318125"/>
          <p14:tracePt t="17047" x="1604963" y="5346700"/>
          <p14:tracePt t="17051" x="1576388" y="5381625"/>
          <p14:tracePt t="17063" x="1554163" y="5432425"/>
          <p14:tracePt t="17068" x="1511300" y="5495925"/>
          <p14:tracePt t="17082" x="1476375" y="5546725"/>
          <p14:tracePt t="17086" x="1404938" y="5632450"/>
          <p14:tracePt t="17097" x="1362075" y="5681663"/>
          <p14:tracePt t="17101" x="1304925" y="5745163"/>
          <p14:tracePt t="17114" x="1225550" y="5816600"/>
          <p14:tracePt t="17129" x="1155700" y="5881688"/>
          <p14:tracePt t="17133" x="1012825" y="5995988"/>
          <p14:tracePt t="17139" x="941388" y="6045200"/>
          <p14:tracePt t="17152" x="876300" y="6081713"/>
          <p14:tracePt t="17163" x="812800" y="6108700"/>
          <p14:tracePt t="17167" x="749300" y="6116638"/>
          <p14:tracePt t="17172" x="692150" y="6145213"/>
          <p14:tracePt t="17185" x="627063" y="6145213"/>
          <p14:tracePt t="17189" x="549275" y="6159500"/>
          <p14:tracePt t="17204" x="412750" y="6159500"/>
          <p14:tracePt t="17216" x="334963" y="6159500"/>
          <p14:tracePt t="17223" x="263525" y="6130925"/>
          <p14:tracePt t="17232" x="200025" y="6108700"/>
          <p14:tracePt t="17244" x="128588" y="6081713"/>
          <p14:tracePt t="17249" x="63500" y="6030913"/>
          <p14:tracePt t="17260" x="0" y="5995988"/>
          <p14:tracePt t="17388" x="134938" y="4733925"/>
          <p14:tracePt t="17402" x="277813" y="4633913"/>
          <p14:tracePt t="17407" x="412750" y="4570413"/>
          <p14:tracePt t="17418" x="563563" y="4505325"/>
          <p14:tracePt t="17432" x="712788" y="4456113"/>
          <p14:tracePt t="17436" x="876300" y="4405313"/>
          <p14:tracePt t="17440" x="1027113" y="4370388"/>
          <p14:tracePt t="17448" x="1176338" y="4356100"/>
          <p14:tracePt t="17459" x="1325563" y="4341813"/>
          <p14:tracePt t="17466" x="1504950" y="4341813"/>
          <p14:tracePt t="17470" x="1639888" y="4341813"/>
          <p14:tracePt t="17481" x="1774825" y="4341813"/>
          <p14:tracePt t="17488" x="1917700" y="4341813"/>
          <p14:tracePt t="17499" x="1968500" y="4356100"/>
          <p14:tracePt t="17508" x="2089150" y="4376738"/>
          <p14:tracePt t="17518" x="2203450" y="4419600"/>
          <p14:tracePt t="17522" x="2303463" y="4456113"/>
          <p14:tracePt t="17531" x="2389188" y="4491038"/>
          <p14:tracePt t="17541" x="2466975" y="4541838"/>
          <p14:tracePt t="17546" x="2538413" y="4583113"/>
          <p14:tracePt t="17550" x="2601913" y="4633913"/>
          <p14:tracePt t="17564" x="2667000" y="4683125"/>
          <p14:tracePt t="17569" x="2701925" y="4733925"/>
          <p14:tracePt t="17580" x="2752725" y="4791075"/>
          <p14:tracePt t="17584" x="2781300" y="4840288"/>
          <p14:tracePt t="17594" x="2816225" y="4905375"/>
          <p14:tracePt t="17604" x="2830513" y="4983163"/>
          <p14:tracePt t="17608" x="2851150" y="5040313"/>
          <p14:tracePt t="17623" x="2865438" y="5118100"/>
          <p14:tracePt t="17627" x="2865438" y="5183188"/>
          <p14:tracePt t="17637" x="2879725" y="5254625"/>
          <p14:tracePt t="17649" x="2879725" y="5346700"/>
          <p14:tracePt t="17654" x="2879725" y="5418138"/>
          <p14:tracePt t="17657" x="2879725" y="5503863"/>
          <p14:tracePt t="17669" x="2865438" y="5567363"/>
          <p14:tracePt t="17673" x="2830513" y="5646738"/>
          <p14:tracePt t="17688" x="2781300" y="5759450"/>
          <p14:tracePt t="17698" x="2738438" y="5816600"/>
          <p14:tracePt t="17706" x="2687638" y="5867400"/>
          <p14:tracePt t="17716" x="2638425" y="5916613"/>
          <p14:tracePt t="17723" x="2587625" y="5967413"/>
          <p14:tracePt t="17738" x="2452688" y="6045200"/>
          <p14:tracePt t="17747" x="2381250" y="6067425"/>
          <p14:tracePt t="17752" x="2289175" y="6108700"/>
          <p14:tracePt t="17771" x="2052638" y="6159500"/>
          <p14:tracePt t="17782" x="1989138" y="6165850"/>
          <p14:tracePt t="17786" x="1874838" y="6180138"/>
          <p14:tracePt t="17797" x="1689100" y="6180138"/>
          <p14:tracePt t="17801" x="1576388" y="6180138"/>
          <p14:tracePt t="17811" x="1439863" y="6180138"/>
          <p14:tracePt t="17819" x="1311275" y="6180138"/>
          <p14:tracePt t="17827" x="1254125" y="6180138"/>
          <p14:tracePt t="17836" x="1127125" y="6165850"/>
          <p14:tracePt t="17840" x="1012825" y="6145213"/>
          <p14:tracePt t="17849" x="827088" y="6096000"/>
          <p14:tracePt t="17860" x="777875" y="6081713"/>
          <p14:tracePt t="17870" x="677863" y="6045200"/>
          <p14:tracePt t="17874" x="592138" y="6010275"/>
          <p14:tracePt t="17888" x="512763" y="5967413"/>
          <p14:tracePt t="17891" x="434975" y="5930900"/>
          <p14:tracePt t="17909" x="385763" y="5895975"/>
          <p14:tracePt t="17916" x="328613" y="5859463"/>
          <p14:tracePt t="17921" x="285750" y="5816600"/>
          <p14:tracePt t="17925" x="234950" y="5781675"/>
          <p14:tracePt t="17931" x="200025" y="5759450"/>
          <p14:tracePt t="17947" x="185738" y="5730875"/>
          <p14:tracePt t="17955" x="134938" y="5681663"/>
          <p14:tracePt t="17960" x="134938" y="5667375"/>
          <p14:tracePt t="17965" x="114300" y="5603875"/>
          <p14:tracePt t="17977" x="114300" y="5595938"/>
          <p14:tracePt t="17983" x="114300" y="5567363"/>
          <p14:tracePt t="17988" x="114300" y="5532438"/>
          <p14:tracePt t="17995" x="114300" y="5495925"/>
          <p14:tracePt t="18006" x="114300" y="5467350"/>
          <p14:tracePt t="18010" x="134938" y="5432425"/>
          <p14:tracePt t="18023" x="177800" y="5381625"/>
          <p14:tracePt t="18030" x="214313" y="5318125"/>
          <p14:tracePt t="18035" x="300038" y="5232400"/>
          <p14:tracePt t="18049" x="334963" y="5203825"/>
          <p14:tracePt t="18054" x="400050" y="5146675"/>
          <p14:tracePt t="18058" x="477838" y="5083175"/>
          <p14:tracePt t="18083" x="741363" y="4905375"/>
          <p14:tracePt t="18095" x="812800" y="4868863"/>
          <p14:tracePt t="18099" x="898525" y="4819650"/>
          <p14:tracePt t="18113" x="1041400" y="4754563"/>
          <p14:tracePt t="18120" x="1098550" y="4740275"/>
          <p14:tracePt t="18124" x="1190625" y="4719638"/>
          <p14:tracePt t="18136" x="1290638" y="4705350"/>
          <p14:tracePt t="18140" x="1376363" y="4691063"/>
          <p14:tracePt t="18158" x="1562100" y="4683125"/>
          <p14:tracePt t="18162" x="1668463" y="4683125"/>
          <p14:tracePt t="18174" x="1768475" y="4683125"/>
          <p14:tracePt t="18182" x="1854200" y="4683125"/>
          <p14:tracePt t="18190" x="1925638" y="4683125"/>
          <p14:tracePt t="18200" x="2017713" y="4705350"/>
          <p14:tracePt t="18218" x="2103438" y="4733925"/>
          <p14:tracePt t="18222" x="2289175" y="4791075"/>
          <p14:tracePt t="18233" x="2381250" y="4833938"/>
          <p14:tracePt t="18237" x="2538413" y="4905375"/>
          <p14:tracePt t="18262" x="2587625" y="4940300"/>
          <p14:tracePt t="18267" x="2851150" y="5089525"/>
          <p14:tracePt t="18273" x="2916238" y="5118100"/>
          <p14:tracePt t="18276" x="3016250" y="5183188"/>
          <p14:tracePt t="18299" x="3194050" y="5297488"/>
          <p14:tracePt t="18303" x="3279775" y="5346700"/>
          <p14:tracePt t="18314" x="3343275" y="5395913"/>
          <p14:tracePt t="18319" x="3394075" y="5432425"/>
          <p14:tracePt t="18330" x="3414713" y="5446713"/>
          <p14:tracePt t="18334" x="3457575" y="5467350"/>
          <p14:tracePt t="18344" x="3479800" y="5495925"/>
          <p14:tracePt t="18353" x="3508375" y="5518150"/>
          <p14:tracePt t="18357" x="3514725" y="5532438"/>
          <p14:tracePt t="18370" x="3529013" y="5546725"/>
          <p14:tracePt t="18388" x="3543300" y="5553075"/>
          <p14:tracePt t="18392" x="3543300" y="5567363"/>
          <p14:tracePt t="18421" x="3543300" y="5581650"/>
          <p14:tracePt t="18433" x="3529013" y="5595938"/>
          <p14:tracePt t="18742" x="3557588" y="5553075"/>
          <p14:tracePt t="18750" x="3608388" y="5503863"/>
          <p14:tracePt t="18759" x="3692525" y="5432425"/>
          <p14:tracePt t="18768" x="3778250" y="5346700"/>
          <p14:tracePt t="18781" x="3906838" y="5246688"/>
          <p14:tracePt t="18785" x="4043363" y="5118100"/>
          <p14:tracePt t="18796" x="4206875" y="4989513"/>
          <p14:tracePt t="18801" x="4370388" y="4883150"/>
          <p14:tracePt t="18810" x="4533900" y="4754563"/>
          <p14:tracePt t="18818" x="4705350" y="4654550"/>
          <p14:tracePt t="18827" x="4883150" y="4556125"/>
          <p14:tracePt t="18837" x="5054600" y="4470400"/>
          <p14:tracePt t="18840" x="5233988" y="4376738"/>
          <p14:tracePt t="18856" x="5561013" y="4241800"/>
          <p14:tracePt t="18867" x="5695950" y="4191000"/>
          <p14:tracePt t="18875" x="5767388" y="4170363"/>
          <p14:tracePt t="18884" x="5881688" y="4127500"/>
          <p14:tracePt t="18894" x="5995988" y="4092575"/>
          <p14:tracePt t="18902" x="6081713" y="4056063"/>
          <p14:tracePt t="18905" x="6173788" y="4021138"/>
          <p14:tracePt t="18918" x="6245225" y="4006850"/>
          <p14:tracePt t="18923" x="6310313" y="3992563"/>
          <p14:tracePt t="18932" x="6330950" y="3978275"/>
          <p14:tracePt t="18936" x="6373813" y="3963988"/>
          <p14:tracePt t="18949" x="6410325" y="3956050"/>
          <p14:tracePt t="18957" x="6445250" y="3956050"/>
          <p14:tracePt t="18964" x="6481763" y="3941763"/>
          <p14:tracePt t="18968" x="6508750" y="3941763"/>
          <p14:tracePt t="18984" x="6545263" y="3941763"/>
          <p14:tracePt t="18993" x="6573838" y="3941763"/>
          <p14:tracePt t="19003" x="6594475" y="3941763"/>
          <p14:tracePt t="19021" x="6623050" y="3941763"/>
          <p14:tracePt t="19025" x="6630988" y="3941763"/>
          <p14:tracePt t="19047" x="6645275" y="3941763"/>
          <p14:tracePt t="19051" x="6659563" y="3941763"/>
          <p14:tracePt t="19068" x="6673850" y="3941763"/>
          <p14:tracePt t="19086" x="6688138" y="3941763"/>
          <p14:tracePt t="19101" x="6694488" y="3941763"/>
          <p14:tracePt t="19105" x="6708775" y="3941763"/>
          <p14:tracePt t="19115" x="6723063" y="3941763"/>
          <p14:tracePt t="19123" x="6745288" y="3941763"/>
          <p14:tracePt t="19134" x="6759575" y="3941763"/>
          <p14:tracePt t="19142" x="6773863" y="3927475"/>
          <p14:tracePt t="19151" x="6788150" y="3913188"/>
          <p14:tracePt t="19155" x="6808788" y="3913188"/>
          <p14:tracePt t="19166" x="6823075" y="3906838"/>
          <p14:tracePt t="19171" x="6845300" y="3878263"/>
          <p14:tracePt t="19183" x="6873875" y="3863975"/>
          <p14:tracePt t="19191" x="6894513" y="3841750"/>
          <p14:tracePt t="19210" x="6958013" y="3763963"/>
          <p14:tracePt t="19218" x="6986588" y="3729038"/>
          <p14:tracePt t="19222" x="7023100" y="3678238"/>
          <p14:tracePt t="19226" x="7058025" y="3614738"/>
          <p14:tracePt t="19240" x="7094538" y="3563938"/>
          <p14:tracePt t="19243" x="7143750" y="3492500"/>
          <p14:tracePt t="19256" x="7186613" y="3400425"/>
          <p14:tracePt t="19260" x="7237413" y="3328988"/>
          <p14:tracePt t="19275" x="7258050" y="3251200"/>
          <p14:tracePt t="19280" x="7286625" y="3179763"/>
          <p14:tracePt t="19284" x="7308850" y="3100388"/>
          <p14:tracePt t="19297" x="7321550" y="3030538"/>
          <p14:tracePt t="19301" x="7335838" y="2965450"/>
          <p14:tracePt t="19323" x="7350125" y="2901950"/>
          <p14:tracePt t="19327" x="7358063" y="2787650"/>
          <p14:tracePt t="19334" x="7358063" y="2736850"/>
          <p14:tracePt t="19339" x="7358063" y="2730500"/>
          <p14:tracePt t="19356" x="7386638" y="2630488"/>
          <p14:tracePt t="19368" x="7400925" y="2581275"/>
          <p14:tracePt t="19375" x="7407275" y="2538413"/>
          <p14:tracePt t="19384" x="7435850" y="2487613"/>
          <p14:tracePt t="19397" x="7507288" y="2387600"/>
          <p14:tracePt t="19410" x="7558088" y="2338388"/>
          <p14:tracePt t="19422" x="7621588" y="2274888"/>
          <p14:tracePt t="19426" x="7686675" y="2224088"/>
          <p14:tracePt t="19438" x="7764463" y="2189163"/>
          <p14:tracePt t="19441" x="7821613" y="2138363"/>
          <p14:tracePt t="19445" x="7899400" y="2103438"/>
          <p14:tracePt t="19460" x="8099425" y="2038350"/>
          <p14:tracePt t="19472" x="8170863" y="2003425"/>
          <p14:tracePt t="19480" x="8270875" y="1989138"/>
          <p14:tracePt t="19491" x="8362950" y="1966913"/>
          <p14:tracePt t="19497" x="8448675" y="1966913"/>
          <p14:tracePt t="19501" x="8528050" y="1952625"/>
          <p14:tracePt t="19518" x="8697913" y="1952625"/>
          <p14:tracePt t="19530" x="8783638" y="1952625"/>
          <p14:tracePt t="19537" x="8877300" y="1952625"/>
          <p14:tracePt t="19546" x="8940800" y="1952625"/>
          <p14:tracePt t="19550" x="9012238" y="1952625"/>
          <p14:tracePt t="19561" x="9090025" y="1952625"/>
          <p14:tracePt t="19572" x="9147175" y="1966913"/>
          <p14:tracePt t="19576" x="9226550" y="1974850"/>
          <p14:tracePt t="19589" x="9290050" y="1989138"/>
          <p14:tracePt t="19596" x="9347200" y="2017713"/>
          <p14:tracePt t="19606" x="9396413" y="2038350"/>
          <p14:tracePt t="19611" x="9453563" y="2066925"/>
          <p14:tracePt t="19616" x="9510713" y="2103438"/>
          <p14:tracePt t="19633" x="9553575" y="2117725"/>
          <p14:tracePt t="19639" x="9604375" y="2152650"/>
          <p14:tracePt t="19647" x="9653588" y="2174875"/>
          <p14:tracePt t="19653" x="9710738" y="2217738"/>
          <p14:tracePt t="19663" x="9759950" y="2252663"/>
          <p14:tracePt t="19670" x="9839325" y="2287588"/>
          <p14:tracePt t="19675" x="9888538" y="2316163"/>
          <p14:tracePt t="19681" x="9953625" y="2352675"/>
          <p14:tracePt t="19687" x="10002838" y="2381250"/>
          <p14:tracePt t="19697" x="10067925" y="2416175"/>
          <p14:tracePt t="19703" x="10117138" y="2438400"/>
          <p14:tracePt t="19727" x="10153650" y="2466975"/>
          <p14:tracePt t="19733" x="10237788" y="2516188"/>
          <p14:tracePt t="19737" x="10252075" y="2530475"/>
          <p14:tracePt t="19742" x="10288588" y="2581275"/>
          <p14:tracePt t="19758" x="10317163" y="2587625"/>
          <p14:tracePt t="19765" x="10323513" y="2616200"/>
          <p14:tracePt t="19776" x="10337800" y="2638425"/>
          <p14:tracePt t="19781" x="10337800" y="2652713"/>
          <p14:tracePt t="19786" x="10352088" y="2679700"/>
          <p14:tracePt t="19790" x="10352088" y="2701925"/>
          <p14:tracePt t="19806" x="10352088" y="2751138"/>
          <p14:tracePt t="19820" x="10352088" y="2779713"/>
          <p14:tracePt t="19825" x="10352088" y="2801938"/>
          <p14:tracePt t="19834" x="10323513" y="2830513"/>
          <p14:tracePt t="19838" x="10302875" y="2851150"/>
          <p14:tracePt t="19850" x="10266363" y="2894013"/>
          <p14:tracePt t="19864" x="10153650" y="2979738"/>
          <p14:tracePt t="19875" x="10074275" y="3030538"/>
          <p14:tracePt t="19886" x="9988550" y="3079750"/>
          <p14:tracePt t="19893" x="9888538" y="3114675"/>
          <p14:tracePt t="19897" x="9839325" y="3128963"/>
          <p14:tracePt t="19909" x="9739313" y="3165475"/>
          <p14:tracePt t="19914" x="9561513" y="3200400"/>
          <p14:tracePt t="19923" x="9439275" y="3214688"/>
          <p14:tracePt t="19931" x="9390063" y="3228975"/>
          <p14:tracePt t="19956" x="9090025" y="3228975"/>
          <p14:tracePt t="19960" x="9012238" y="3228975"/>
          <p14:tracePt t="19973" x="8940800" y="3194050"/>
          <p14:tracePt t="19980" x="8877300" y="3165475"/>
          <p14:tracePt t="19984" x="8826500" y="3128963"/>
          <p14:tracePt t="19997" x="8763000" y="3094038"/>
          <p14:tracePt t="20001" x="8712200" y="3044825"/>
          <p14:tracePt t="20023" x="8634413" y="2930525"/>
          <p14:tracePt t="20027" x="8597900" y="2865438"/>
          <p14:tracePt t="20038" x="8577263" y="2801938"/>
          <p14:tracePt t="20042" x="8548688" y="2730500"/>
          <p14:tracePt t="20054" x="8528050" y="2652713"/>
          <p14:tracePt t="20064" x="8513763" y="2587625"/>
          <p14:tracePt t="20068" x="8513763" y="2501900"/>
          <p14:tracePt t="20072" x="8513763" y="2430463"/>
          <p14:tracePt t="20084" x="8513763" y="2352675"/>
          <p14:tracePt t="20092" x="8513763" y="2274888"/>
          <p14:tracePt t="20097" x="8513763" y="2217738"/>
          <p14:tracePt t="20108" x="8513763" y="2152650"/>
          <p14:tracePt t="20113" x="8513763" y="2103438"/>
          <p14:tracePt t="20124" x="8534400" y="2066925"/>
          <p14:tracePt t="20133" x="8562975" y="2017713"/>
          <p14:tracePt t="20140" x="8583613" y="1974850"/>
          <p14:tracePt t="20156" x="8626475" y="1938338"/>
          <p14:tracePt t="20161" x="8683625" y="1903413"/>
          <p14:tracePt t="20164" x="8734425" y="1854200"/>
          <p14:tracePt t="20168" x="8797925" y="1817688"/>
          <p14:tracePt t="20182" x="8863013" y="1774825"/>
          <p14:tracePt t="20186" x="8990013" y="1703388"/>
          <p14:tracePt t="20198" x="9026525" y="1674813"/>
          <p14:tracePt t="20215" x="9126538" y="1625600"/>
          <p14:tracePt t="20219" x="9312275" y="1525588"/>
          <p14:tracePt t="20232" x="9453563" y="1476375"/>
          <p14:tracePt t="20236" x="9561513" y="1425575"/>
          <p14:tracePt t="20246" x="9675813" y="1390650"/>
          <p14:tracePt t="20257" x="9788525" y="1339850"/>
          <p14:tracePt t="20261" x="9910763" y="1311275"/>
          <p14:tracePt t="20267" x="10053638" y="1276350"/>
          <p14:tracePt t="20282" x="10337800" y="1239838"/>
          <p14:tracePt t="20300" x="10566400" y="1239838"/>
          <p14:tracePt t="20309" x="10780713" y="1225550"/>
          <p14:tracePt t="20320" x="10837863" y="1225550"/>
          <p14:tracePt t="20325" x="11050588" y="1225550"/>
          <p14:tracePt t="20336" x="11101388" y="1225550"/>
          <p14:tracePt t="20340" x="11215688" y="1254125"/>
          <p14:tracePt t="20351" x="11315700" y="1276350"/>
          <p14:tracePt t="20356" x="11399838" y="1311275"/>
          <p14:tracePt t="20381" x="11664950" y="1454150"/>
          <p14:tracePt t="20392" x="11757025" y="1504950"/>
          <p14:tracePt t="20398" x="11828463" y="1574800"/>
          <p14:tracePt t="20403" x="11891963" y="1625600"/>
          <p14:tracePt t="20433" x="12063413" y="1839913"/>
          <p14:tracePt t="20437" x="12106275" y="1917700"/>
          <p14:tracePt t="20448" x="12142788" y="1974850"/>
          <p14:tracePt t="20452" x="12177713" y="2038350"/>
          <p14:tracePt t="20547" x="12142788" y="2630488"/>
          <p14:tracePt t="20556" x="12077700" y="2679700"/>
          <p14:tracePt t="20566" x="12006263" y="2730500"/>
          <p14:tracePt t="20575" x="11928475" y="2751138"/>
          <p14:tracePt t="20584" x="11842750" y="2787650"/>
          <p14:tracePt t="20597" x="11728450" y="2836863"/>
          <p14:tracePt t="20601" x="11599863" y="2865438"/>
          <p14:tracePt t="20610" x="11464925" y="2894013"/>
          <p14:tracePt t="20619" x="11315700" y="2916238"/>
          <p14:tracePt t="20623" x="11164888" y="2930525"/>
          <p14:tracePt t="20635" x="11015663" y="2944813"/>
          <p14:tracePt t="20640" x="10852150" y="2944813"/>
          <p14:tracePt t="20650" x="10701338" y="2944813"/>
          <p14:tracePt t="20655" x="10537825" y="2944813"/>
          <p14:tracePt t="20664" x="10388600" y="2944813"/>
          <p14:tracePt t="20674" x="10237788" y="2901950"/>
          <p14:tracePt t="20680" x="10088563" y="2851150"/>
          <p14:tracePt t="20686" x="9953625" y="2816225"/>
          <p14:tracePt t="20699" x="9810750" y="2765425"/>
          <p14:tracePt t="20703" x="9753600" y="2730500"/>
          <p14:tracePt t="20711" x="9639300" y="2679700"/>
          <p14:tracePt t="20721" x="9553575" y="2630488"/>
          <p14:tracePt t="20730" x="9461500" y="2566988"/>
          <p14:tracePt t="20735" x="9326563" y="2481263"/>
          <p14:tracePt t="20742" x="9275763" y="2438400"/>
          <p14:tracePt t="20755" x="9197975" y="2366963"/>
          <p14:tracePt t="20759" x="9126538" y="2316163"/>
          <p14:tracePt t="20771" x="9061450" y="2252663"/>
          <p14:tracePt t="20783" x="8997950" y="2174875"/>
          <p14:tracePt t="20787" x="8947150" y="2103438"/>
          <p14:tracePt t="20791" x="8891588" y="2038350"/>
          <p14:tracePt t="20806" x="8783638" y="1889125"/>
          <p14:tracePt t="20816" x="8734425" y="1825625"/>
          <p14:tracePt t="20826" x="8712200" y="1768475"/>
          <p14:tracePt t="20831" x="8683625" y="1689100"/>
          <p14:tracePt t="20844" x="8677275" y="1674813"/>
          <p14:tracePt t="20852" x="8648700" y="1611313"/>
          <p14:tracePt t="20856" x="8648700" y="1574800"/>
          <p14:tracePt t="20868" x="8634413" y="1539875"/>
          <p14:tracePt t="20877" x="8634413" y="1511300"/>
          <p14:tracePt t="20881" x="8634413" y="1504950"/>
          <p14:tracePt t="20890" x="8634413" y="1476375"/>
          <p14:tracePt t="20894" x="8634413" y="1462088"/>
          <p14:tracePt t="20909" x="8634413" y="1454150"/>
          <p14:tracePt t="20914" x="8634413" y="1439863"/>
          <p14:tracePt t="20918" x="8648700" y="1439863"/>
          <p14:tracePt t="20934" x="8662988" y="1425575"/>
          <p14:tracePt t="20938" x="8683625" y="1411288"/>
          <p14:tracePt t="20942" x="8712200" y="1404938"/>
          <p14:tracePt t="20967" x="8783638" y="1362075"/>
          <p14:tracePt t="20971" x="8834438" y="1339850"/>
          <p14:tracePt t="20975" x="8897938" y="1311275"/>
          <p14:tracePt t="20989" x="9012238" y="1290638"/>
          <p14:tracePt t="20994" x="9112250" y="1254125"/>
          <p14:tracePt t="21018" x="9212263" y="1239838"/>
          <p14:tracePt t="21023" x="9453563" y="1211263"/>
          <p14:tracePt t="21027" x="9590088" y="1204913"/>
          <p14:tracePt t="21039" x="9710738" y="1204913"/>
          <p14:tracePt t="21044" x="9788525" y="1204913"/>
          <p14:tracePt t="21049" x="10002838" y="1204913"/>
          <p14:tracePt t="21070" x="10202863" y="1204913"/>
          <p14:tracePt t="21078" x="10317163" y="1204913"/>
          <p14:tracePt t="21082" x="10437813" y="1211263"/>
          <p14:tracePt t="21093" x="10552113" y="1239838"/>
          <p14:tracePt t="21097" x="10666413" y="1262063"/>
          <p14:tracePt t="21110" x="10752138" y="1290638"/>
          <p14:tracePt t="21123" x="10837863" y="1311275"/>
          <p14:tracePt t="21127" x="10929938" y="1339850"/>
          <p14:tracePt t="21131" x="11001375" y="1362075"/>
          <p14:tracePt t="21135" x="11050588" y="1404938"/>
          <p14:tracePt t="21149" x="11115675" y="1439863"/>
          <p14:tracePt t="21153" x="11164888" y="1476375"/>
          <p14:tracePt t="21172" x="11229975" y="1554163"/>
          <p14:tracePt t="21181" x="11264900" y="1589088"/>
          <p14:tracePt t="21185" x="11264900" y="1603375"/>
          <p14:tracePt t="21195" x="11301413" y="1660525"/>
          <p14:tracePt t="21203" x="11301413" y="1689100"/>
          <p14:tracePt t="21223" x="11329988" y="1739900"/>
          <p14:tracePt t="21228" x="11344275" y="1825625"/>
          <p14:tracePt t="21233" x="11344275" y="1868488"/>
          <p14:tracePt t="21247" x="11344275" y="1917700"/>
          <p14:tracePt t="21251" x="11344275" y="1966913"/>
          <p14:tracePt t="21261" x="11344275" y="2024063"/>
          <p14:tracePt t="21282" x="11301413" y="2238375"/>
          <p14:tracePt t="21292" x="11279188" y="2316163"/>
          <p14:tracePt t="21300" x="11250613" y="2401888"/>
          <p14:tracePt t="21315" x="11229975" y="2481263"/>
          <p14:tracePt t="21319" x="11193463" y="2538413"/>
          <p14:tracePt t="21323" x="11150600" y="2616200"/>
          <p14:tracePt t="21340" x="11115675" y="2667000"/>
          <p14:tracePt t="21349" x="11036300" y="2765425"/>
          <p14:tracePt t="21353" x="11001375" y="2801938"/>
          <p14:tracePt t="21365" x="10966450" y="2830513"/>
          <p14:tracePt t="21369" x="10915650" y="2865438"/>
          <p14:tracePt t="21380" x="10866438" y="2894013"/>
          <p14:tracePt t="21391" x="10815638" y="2930525"/>
          <p14:tracePt t="21397" x="10701338" y="2965450"/>
          <p14:tracePt t="21408" x="10615613" y="2994025"/>
          <p14:tracePt t="21416" x="10566400" y="3001963"/>
          <p14:tracePt t="21420" x="10466388" y="3016250"/>
          <p14:tracePt t="21432" x="10374313" y="3030538"/>
          <p14:tracePt t="21436" x="10274300" y="3044825"/>
          <p14:tracePt t="21449" x="10174288" y="3044825"/>
          <p14:tracePt t="21458" x="10017125" y="3044825"/>
          <p14:tracePt t="21462" x="9902825" y="3044825"/>
          <p14:tracePt t="21467" x="9853613" y="3044825"/>
          <p14:tracePt t="21477" x="9753600" y="3030538"/>
          <p14:tracePt t="21487" x="9653588" y="2994025"/>
          <p14:tracePt t="21499" x="9561513" y="2951163"/>
          <p14:tracePt t="21504" x="9475788" y="2916238"/>
          <p14:tracePt t="21508" x="9390063" y="2865438"/>
          <p14:tracePt t="21521" x="9312275" y="2816225"/>
          <p14:tracePt t="21525" x="9240838" y="2765425"/>
          <p14:tracePt t="21538" x="9175750" y="2716213"/>
          <p14:tracePt t="21550" x="9112250" y="2667000"/>
          <p14:tracePt t="21554" x="9061450" y="2616200"/>
          <p14:tracePt t="21558" x="9012238" y="2552700"/>
          <p14:tracePt t="21564" x="8975725" y="2501900"/>
          <p14:tracePt t="21578" x="8926513" y="2438400"/>
          <p14:tracePt t="21582" x="8891588" y="2381250"/>
          <p14:tracePt t="21586" x="8848725" y="2301875"/>
          <p14:tracePt t="21599" x="8812213" y="2224088"/>
          <p14:tracePt t="21602" x="8763000" y="2103438"/>
          <p14:tracePt t="21618" x="8748713" y="2052638"/>
          <p14:tracePt t="21622" x="8712200" y="1966913"/>
          <p14:tracePt t="21632" x="8697913" y="1874838"/>
          <p14:tracePt t="21636" x="8683625" y="1803400"/>
          <p14:tracePt t="21649" x="8662988" y="1717675"/>
          <p14:tracePt t="21662" x="8662988" y="1654175"/>
          <p14:tracePt t="21667" x="8662988" y="1574800"/>
          <p14:tracePt t="21671" x="8662988" y="1525588"/>
          <p14:tracePt t="21675" x="8662988" y="1504950"/>
          <p14:tracePt t="21688" x="8662988" y="1462088"/>
          <p14:tracePt t="21697" x="8662988" y="1404938"/>
          <p14:tracePt t="21701" x="8677275" y="1376363"/>
          <p14:tracePt t="21708" x="8683625" y="1339850"/>
          <p14:tracePt t="21724" x="8763000" y="1290638"/>
          <p14:tracePt t="21736" x="8797925" y="1262063"/>
          <p14:tracePt t="21740" x="8848725" y="1225550"/>
          <p14:tracePt t="21753" x="8912225" y="1204913"/>
          <p14:tracePt t="21764" x="8975725" y="1162050"/>
          <p14:tracePt t="21769" x="9040813" y="1141413"/>
          <p14:tracePt t="21773" x="9097963" y="1112838"/>
          <p14:tracePt t="21800" x="9312275" y="1076325"/>
          <p14:tracePt t="21808" x="9375775" y="1076325"/>
          <p14:tracePt t="21815" x="9453563" y="1076325"/>
          <p14:tracePt t="21824" x="9510713" y="1076325"/>
          <p14:tracePt t="21833" x="9590088" y="1076325"/>
          <p14:tracePt t="21841" x="9661525" y="1076325"/>
          <p14:tracePt t="21865" x="9888538" y="1127125"/>
          <p14:tracePt t="21870" x="9953625" y="1154113"/>
          <p14:tracePt t="21883" x="10025063" y="1176338"/>
          <p14:tracePt t="21887" x="10088563" y="1204913"/>
          <p14:tracePt t="21915" x="10266363" y="1290638"/>
          <p14:tracePt t="21919" x="10317163" y="1311275"/>
          <p14:tracePt t="21935" x="10366375" y="1354138"/>
          <p14:tracePt t="21947" x="10417175" y="1376363"/>
          <p14:tracePt t="21951" x="10517188" y="1462088"/>
          <p14:tracePt t="21965" x="10615613" y="1554163"/>
          <p14:tracePt t="21980" x="10666413" y="1603375"/>
          <p14:tracePt t="21984" x="10701338" y="1639888"/>
          <p14:tracePt t="21994" x="10752138" y="1703388"/>
          <p14:tracePt t="22005" x="10787063" y="1754188"/>
          <p14:tracePt t="22009" x="10815638" y="1803400"/>
          <p14:tracePt t="22020" x="10852150" y="1854200"/>
          <p14:tracePt t="22024" x="10866438" y="1889125"/>
          <p14:tracePt t="22030" x="10887075" y="1938338"/>
          <p14:tracePt t="22043" x="10915650" y="1989138"/>
          <p14:tracePt t="22052" x="10929938" y="2024063"/>
          <p14:tracePt t="22058" x="10937875" y="2066925"/>
          <p14:tracePt t="22068" x="10952163" y="2117725"/>
          <p14:tracePt t="22073" x="10952163" y="2152650"/>
          <p14:tracePt t="22084" x="10952163" y="2174875"/>
          <p14:tracePt t="22097" x="10966450" y="2238375"/>
          <p14:tracePt t="22108" x="10966450" y="2274888"/>
          <p14:tracePt t="22113" x="10966450" y="2287588"/>
          <p14:tracePt t="22122" x="10966450" y="2316163"/>
          <p14:tracePt t="22131" x="10966450" y="2338388"/>
          <p14:tracePt t="22136" x="10966450" y="2352675"/>
          <p14:tracePt t="22151" x="10966450" y="2381250"/>
          <p14:tracePt t="22155" x="10952163" y="2401888"/>
          <p14:tracePt t="22159" x="10929938" y="2430463"/>
          <p14:tracePt t="22184" x="10815638" y="2530475"/>
          <p14:tracePt t="22194" x="10729913" y="2601913"/>
          <p14:tracePt t="22204" x="10652125" y="2652713"/>
          <p14:tracePt t="22211" x="10566400" y="2716213"/>
          <p14:tracePt t="22224" x="10323513" y="2836863"/>
          <p14:tracePt t="22237" x="10188575" y="2901950"/>
          <p14:tracePt t="22241" x="10053638" y="2965450"/>
          <p14:tracePt t="22257" x="9739313" y="3094038"/>
          <p14:tracePt t="22270" x="9575800" y="3151188"/>
          <p14:tracePt t="22274" x="9424988" y="3194050"/>
          <p14:tracePt t="22291" x="9261475" y="3243263"/>
          <p14:tracePt t="22297" x="9112250" y="3265488"/>
          <p14:tracePt t="22301" x="8975725" y="3279775"/>
          <p14:tracePt t="22305" x="8834438" y="3294063"/>
          <p14:tracePt t="22318" x="8777288" y="3294063"/>
          <p14:tracePt t="22322" x="8648700" y="3294063"/>
          <p14:tracePt t="22334" x="8548688" y="3294063"/>
          <p14:tracePt t="22342" x="8434388" y="3251200"/>
          <p14:tracePt t="22347" x="8348663" y="3200400"/>
          <p14:tracePt t="22358" x="8262938" y="3165475"/>
          <p14:tracePt t="22364" x="8170863" y="3100388"/>
          <p14:tracePt t="22372" x="8113713" y="3051175"/>
          <p14:tracePt t="22382" x="8050213" y="2994025"/>
          <p14:tracePt t="22387" x="7985125" y="2916238"/>
          <p14:tracePt t="22399" x="7935913" y="2851150"/>
          <p14:tracePt t="22404" x="7899400" y="2787650"/>
          <p14:tracePt t="22415" x="7870825" y="2736850"/>
          <p14:tracePt t="22419" x="7835900" y="2679700"/>
          <p14:tracePt t="22436" x="7813675" y="2581275"/>
          <p14:tracePt t="22447" x="7799388" y="2516188"/>
          <p14:tracePt t="22463" x="7799388" y="2416175"/>
          <p14:tracePt t="22468" x="7799388" y="2366963"/>
          <p14:tracePt t="22476" x="7799388" y="2316163"/>
          <p14:tracePt t="22485" x="7813675" y="2266950"/>
          <p14:tracePt t="22497" x="7835900" y="2224088"/>
          <p14:tracePt t="22501" x="7870825" y="2189163"/>
          <p14:tracePt t="22513" x="7913688" y="2152650"/>
          <p14:tracePt t="22518" x="7985125" y="2103438"/>
          <p14:tracePt t="22522" x="8035925" y="2089150"/>
          <p14:tracePt t="22538" x="8185150" y="2038350"/>
          <p14:tracePt t="22549" x="8262938" y="2024063"/>
          <p14:tracePt t="22558" x="8362950" y="2024063"/>
          <p14:tracePt t="22564" x="8448675" y="2024063"/>
          <p14:tracePt t="22575" x="8534400" y="2024063"/>
          <p14:tracePt t="22579" x="8612188" y="2024063"/>
          <p14:tracePt t="22589" x="8697913" y="2024063"/>
          <p14:tracePt t="22599" x="8763000" y="2038350"/>
          <p14:tracePt t="22604" x="8826500" y="2066925"/>
          <p14:tracePt t="22628" x="8990013" y="2138363"/>
          <p14:tracePt t="22640" x="9026525" y="2166938"/>
          <p14:tracePt t="22644" x="9040813" y="2174875"/>
          <p14:tracePt t="22657" x="9090025" y="2224088"/>
          <p14:tracePt t="22673" x="9126538" y="2252663"/>
          <p14:tracePt t="22678" x="9161463" y="2316163"/>
          <p14:tracePt t="22684" x="9175750" y="2352675"/>
          <p14:tracePt t="22691" x="9190038" y="2387600"/>
          <p14:tracePt t="22707" x="9197975" y="2466975"/>
          <p14:tracePt t="22718" x="9212263" y="2516188"/>
          <p14:tracePt t="22730" x="9212263" y="2566988"/>
          <p14:tracePt t="22735" x="9212263" y="2616200"/>
          <p14:tracePt t="22739" x="9212263" y="2667000"/>
          <p14:tracePt t="22748" x="9212263" y="2730500"/>
          <p14:tracePt t="22755" x="9212263" y="2779713"/>
          <p14:tracePt t="22765" x="9197975" y="2830513"/>
          <p14:tracePt t="22776" x="9175750" y="2879725"/>
          <p14:tracePt t="22790" x="9161463" y="2930525"/>
          <p14:tracePt t="22796" x="9126538" y="2979738"/>
          <p14:tracePt t="22800" x="9090025" y="3016250"/>
          <p14:tracePt t="22807" x="9047163" y="3065463"/>
          <p14:tracePt t="22819" x="9012238" y="3100388"/>
          <p14:tracePt t="22830" x="8975725" y="3143250"/>
          <p14:tracePt t="22834" x="8926513" y="3194050"/>
          <p14:tracePt t="22838" x="8877300" y="3228975"/>
          <p14:tracePt t="22850" x="8812213" y="3279775"/>
          <p14:tracePt t="22855" x="8763000" y="3314700"/>
          <p14:tracePt t="22868" x="8683625" y="3351213"/>
          <p14:tracePt t="22872" x="8626475" y="3394075"/>
          <p14:tracePt t="22876" x="8562975" y="3429000"/>
          <p14:tracePt t="22893" x="8448675" y="3478213"/>
          <p14:tracePt t="22907" x="8428038" y="3492500"/>
          <p14:tracePt t="22914" x="8377238" y="3514725"/>
          <p14:tracePt t="22924" x="8334375" y="3529013"/>
          <p14:tracePt t="22929" x="8313738" y="3543300"/>
          <p14:tracePt t="22933" x="8285163" y="3543300"/>
          <p14:tracePt t="22948" x="8248650" y="3557588"/>
          <p14:tracePt t="22959" x="8234363" y="3563938"/>
          <p14:tracePt t="22973" x="8220075" y="3563938"/>
          <p14:tracePt t="22991" x="8213725" y="3563938"/>
          <p14:tracePt t="23020" x="8213725" y="3557588"/>
          <p14:tracePt t="26967" x="8213725" y="3563938"/>
          <p14:tracePt t="26971" x="8213725" y="3578225"/>
          <p14:tracePt t="26984" x="8199438" y="3592513"/>
          <p14:tracePt t="26988" x="8199438" y="3606800"/>
          <p14:tracePt t="26999" x="8199438" y="3614738"/>
          <p14:tracePt t="27003" x="8199438" y="3629025"/>
          <p14:tracePt t="27013" x="8185150" y="3663950"/>
          <p14:tracePt t="27022" x="8162925" y="3729038"/>
          <p14:tracePt t="27032" x="8134350" y="3792538"/>
          <p14:tracePt t="27036" x="8099425" y="3892550"/>
          <p14:tracePt t="27047" x="8050213" y="4021138"/>
          <p14:tracePt t="27054" x="7935913" y="4270375"/>
          <p14:tracePt t="27057" x="7870825" y="4370388"/>
          <p14:tracePt t="27071" x="7707313" y="4683125"/>
          <p14:tracePt t="27078" x="7650163" y="4791075"/>
          <p14:tracePt t="27087" x="7521575" y="5032375"/>
          <p14:tracePt t="27093" x="7407275" y="5246688"/>
          <p14:tracePt t="27103" x="7308850" y="5418138"/>
          <p14:tracePt t="27110" x="7194550" y="5603875"/>
          <p14:tracePt t="27120" x="7158038" y="5667375"/>
          <p14:tracePt t="27124" x="7072313" y="5795963"/>
          <p14:tracePt t="27136" x="6994525" y="5895975"/>
          <p14:tracePt t="27148" x="6943725" y="5981700"/>
          <p14:tracePt t="27152" x="6894513" y="6045200"/>
          <p14:tracePt t="27156" x="6859588" y="6096000"/>
          <p14:tracePt t="27168" x="6808788" y="6130925"/>
          <p14:tracePt t="27181" x="6788150" y="6165850"/>
          <p14:tracePt t="27185" x="6737350" y="6208713"/>
          <p14:tracePt t="27188" x="6688138" y="6245225"/>
          <p14:tracePt t="27201" x="6630988" y="6280150"/>
          <p14:tracePt t="27206" x="6573838" y="6323013"/>
          <p14:tracePt t="27214" x="6523038" y="6359525"/>
          <p14:tracePt t="27224" x="6508750" y="6373813"/>
          <p14:tracePt t="27230" x="6459538" y="6394450"/>
          <p14:tracePt t="27241" x="6424613" y="6408738"/>
          <p14:tracePt t="27244" x="6396038" y="6423025"/>
          <p14:tracePt t="27257" x="6373813" y="6430963"/>
          <p14:tracePt t="27261" x="6359525" y="6430963"/>
          <p14:tracePt t="27271" x="6345238" y="6430963"/>
          <p14:tracePt t="27275" x="6330950" y="6430963"/>
          <p14:tracePt t="27298" x="6324600" y="6430963"/>
          <p14:tracePt t="27330" x="6324600" y="6423025"/>
          <p14:tracePt t="27351" x="6310313" y="6423025"/>
          <p14:tracePt t="27368" x="6310313" y="6408738"/>
          <p14:tracePt t="27669" x="6324600" y="6408738"/>
          <p14:tracePt t="27677" x="6330950" y="6408738"/>
          <p14:tracePt t="27688" x="6373813" y="6408738"/>
          <p14:tracePt t="27700" x="6381750" y="6394450"/>
          <p14:tracePt t="27704" x="6410325" y="6394450"/>
          <p14:tracePt t="27715" x="6430963" y="6394450"/>
          <p14:tracePt t="27722" x="6459538" y="6394450"/>
          <p14:tracePt t="27733" x="6481763" y="6380163"/>
          <p14:tracePt t="27736" x="6508750" y="6380163"/>
          <p14:tracePt t="27748" x="6530975" y="6380163"/>
          <p14:tracePt t="27754" x="6545263" y="6380163"/>
          <p14:tracePt t="27761" x="6573838" y="6373813"/>
          <p14:tracePt t="27771" x="6580188" y="6373813"/>
          <p14:tracePt t="27775" x="6594475" y="6373813"/>
          <p14:tracePt t="27788" x="6608763" y="6373813"/>
          <p14:tracePt t="27792" x="6623050" y="6359525"/>
          <p14:tracePt t="27803" x="6630988" y="6359525"/>
          <p14:tracePt t="27809" x="6645275" y="6359525"/>
          <p14:tracePt t="27826" x="6659563" y="6359525"/>
          <p14:tracePt t="27840" x="6673850" y="6359525"/>
          <p14:tracePt t="27950" x="6659563" y="6359525"/>
          <p14:tracePt t="27975" x="6645275" y="6359525"/>
          <p14:tracePt t="27984" x="6645275" y="6373813"/>
          <p14:tracePt t="28003" x="6630988" y="6373813"/>
          <p14:tracePt t="28011" x="6623050" y="6380163"/>
          <p14:tracePt t="28020" x="6608763" y="6394450"/>
          <p14:tracePt t="28030" x="6580188" y="6394450"/>
          <p14:tracePt t="28034" x="6559550" y="6408738"/>
          <p14:tracePt t="28047" x="6530975" y="6423025"/>
          <p14:tracePt t="28051" x="6496050" y="6423025"/>
          <p14:tracePt t="28061" x="6473825" y="6430963"/>
          <p14:tracePt t="28071" x="6430963" y="6430963"/>
          <p14:tracePt t="28076" x="6381750" y="6430963"/>
          <p14:tracePt t="28087" x="6345238" y="6430963"/>
          <p14:tracePt t="28091" x="6281738" y="6430963"/>
          <p14:tracePt t="28101" x="6224588" y="6423025"/>
          <p14:tracePt t="28110" x="6110288" y="6380163"/>
          <p14:tracePt t="28115" x="6032500" y="6359525"/>
          <p14:tracePt t="28125" x="5946775" y="6330950"/>
          <p14:tracePt t="28138" x="5761038" y="6259513"/>
          <p14:tracePt t="28149" x="5646738" y="6208713"/>
          <p14:tracePt t="28158" x="5532438" y="6159500"/>
          <p14:tracePt t="28166" x="5432425" y="6081713"/>
          <p14:tracePt t="28175" x="5368925" y="6059488"/>
          <p14:tracePt t="28181" x="5283200" y="5981700"/>
          <p14:tracePt t="28191" x="5197475" y="5916613"/>
          <p14:tracePt t="28197" x="5119688" y="5859463"/>
          <p14:tracePt t="28210" x="5054600" y="5781675"/>
          <p14:tracePt t="28216" x="5005388" y="5716588"/>
          <p14:tracePt t="28219" x="4968875" y="5653088"/>
          <p14:tracePt t="28232" x="4940300" y="5603875"/>
          <p14:tracePt t="28236" x="4919663" y="5546725"/>
          <p14:tracePt t="28250" x="4905375" y="5446713"/>
          <p14:tracePt t="28261" x="4905375" y="5381625"/>
          <p14:tracePt t="28269" x="4905375" y="5332413"/>
          <p14:tracePt t="28275" x="4905375" y="5283200"/>
          <p14:tracePt t="28286" x="4905375" y="5232400"/>
          <p14:tracePt t="28294" x="4933950" y="5183188"/>
          <p14:tracePt t="28307" x="5005388" y="5054600"/>
          <p14:tracePt t="28318" x="5083175" y="4968875"/>
          <p14:tracePt t="28334" x="5219700" y="4854575"/>
          <p14:tracePt t="28337" x="5303838" y="4805363"/>
          <p14:tracePt t="28351" x="5397500" y="4754563"/>
          <p14:tracePt t="28355" x="5503863" y="4705350"/>
          <p14:tracePt t="28366" x="5618163" y="4683125"/>
          <p14:tracePt t="28374" x="5746750" y="4654550"/>
          <p14:tracePt t="28382" x="5810250" y="4640263"/>
          <p14:tracePt t="28397" x="5918200" y="4633913"/>
          <p14:tracePt t="28401" x="6018213" y="4633913"/>
          <p14:tracePt t="28405" x="6130925" y="4633913"/>
          <p14:tracePt t="28417" x="6310313" y="4633913"/>
          <p14:tracePt t="28428" x="6424613" y="4633913"/>
          <p14:tracePt t="28432" x="6473825" y="4633913"/>
          <p14:tracePt t="28436" x="6573838" y="4633913"/>
          <p14:tracePt t="28447" x="6673850" y="4668838"/>
          <p14:tracePt t="28455" x="6759575" y="4691063"/>
          <p14:tracePt t="28464" x="6859588" y="4733925"/>
          <p14:tracePt t="28471" x="6943725" y="4768850"/>
          <p14:tracePt t="28484" x="7037388" y="4819650"/>
          <p14:tracePt t="28489" x="7094538" y="4868863"/>
          <p14:tracePt t="28493" x="7172325" y="4919663"/>
          <p14:tracePt t="28507" x="7223125" y="4954588"/>
          <p14:tracePt t="28511" x="7272338" y="5003800"/>
          <p14:tracePt t="28525" x="7358063" y="5103813"/>
          <p14:tracePt t="28538" x="7386638" y="5154613"/>
          <p14:tracePt t="28542" x="7407275" y="5203825"/>
          <p14:tracePt t="28556" x="7435850" y="5254625"/>
          <p14:tracePt t="28564" x="7435850" y="5283200"/>
          <p14:tracePt t="28568" x="7450138" y="5303838"/>
          <p14:tracePt t="28572" x="7458075" y="5346700"/>
          <p14:tracePt t="28586" x="7458075" y="5381625"/>
          <p14:tracePt t="28590" x="7458075" y="5395913"/>
          <p14:tracePt t="28601" x="7458075" y="5418138"/>
          <p14:tracePt t="28610" x="7458075" y="5432425"/>
          <p14:tracePt t="28624" x="7458075" y="5446713"/>
          <p14:tracePt t="35000" x="7450138" y="5446713"/>
          <p14:tracePt t="35009" x="7421563" y="5446713"/>
          <p14:tracePt t="35019" x="7407275" y="5446713"/>
          <p14:tracePt t="35028" x="7386638" y="5432425"/>
          <p14:tracePt t="35037" x="7372350" y="5418138"/>
          <p14:tracePt t="35048" x="7358063" y="5418138"/>
          <p14:tracePt t="35052" x="7335838" y="5403850"/>
          <p14:tracePt t="35057" x="7308850" y="5395913"/>
          <p14:tracePt t="35065" x="7272338" y="5381625"/>
          <p14:tracePt t="35076" x="7237413" y="5367338"/>
          <p14:tracePt t="35085" x="7223125" y="5367338"/>
          <p14:tracePt t="35090" x="7194550" y="5353050"/>
          <p14:tracePt t="35102" x="7158038" y="5346700"/>
          <p14:tracePt t="35107" x="7137400" y="5346700"/>
          <p14:tracePt t="35118" x="7123113" y="5332413"/>
          <p14:tracePt t="35123" x="7094538" y="5332413"/>
          <p14:tracePt t="35135" x="7072313" y="5332413"/>
          <p14:tracePt t="35147" x="7043738" y="5318125"/>
          <p14:tracePt t="35159" x="7037388" y="5303838"/>
          <p14:tracePt t="35386" x="7023100" y="5303838"/>
          <p14:tracePt t="35399" x="7023100" y="5318125"/>
          <p14:tracePt t="35405" x="6994525" y="5346700"/>
          <p14:tracePt t="35416" x="6972300" y="5367338"/>
          <p14:tracePt t="35420" x="6937375" y="5403850"/>
          <p14:tracePt t="35434" x="6888163" y="5432425"/>
          <p14:tracePt t="35438" x="6823075" y="5467350"/>
          <p14:tracePt t="35449" x="6773863" y="5503863"/>
          <p14:tracePt t="35453" x="6694488" y="5546725"/>
          <p14:tracePt t="35465" x="6630988" y="5581650"/>
          <p14:tracePt t="35469" x="6559550" y="5595938"/>
          <p14:tracePt t="35484" x="6424613" y="5618163"/>
          <p14:tracePt t="35494" x="6359525" y="5632450"/>
          <p14:tracePt t="35501" x="6296025" y="5632450"/>
          <p14:tracePt t="35514" x="6230938" y="5632450"/>
          <p14:tracePt t="35519" x="6181725" y="5632450"/>
          <p14:tracePt t="35526" x="6124575" y="5632450"/>
          <p14:tracePt t="35536" x="6046788" y="5632450"/>
          <p14:tracePt t="35544" x="5981700" y="5618163"/>
          <p14:tracePt t="35554" x="5910263" y="5595938"/>
          <p14:tracePt t="35558" x="5832475" y="5581650"/>
          <p14:tracePt t="35569" x="5761038" y="5553075"/>
          <p14:tracePt t="35576" x="5683250" y="5532438"/>
          <p14:tracePt t="35584" x="5597525" y="5503863"/>
          <p14:tracePt t="35595" x="5518150" y="5467350"/>
          <p14:tracePt t="35599" x="5432425" y="5446713"/>
          <p14:tracePt t="35605" x="5354638" y="5403850"/>
          <p14:tracePt t="35625" x="5197475" y="5346700"/>
          <p14:tracePt t="35635" x="5133975" y="5303838"/>
          <p14:tracePt t="35639" x="5054600" y="5268913"/>
          <p14:tracePt t="35649" x="5005388" y="5246688"/>
          <p14:tracePt t="35656" x="4968875" y="5203825"/>
          <p14:tracePt t="35660" x="4933950" y="5168900"/>
          <p14:tracePt t="35674" x="4905375" y="5146675"/>
          <p14:tracePt t="35681" x="4883150" y="5089525"/>
          <p14:tracePt t="35685" x="4870450" y="5068888"/>
          <p14:tracePt t="35697" x="4870450" y="5040313"/>
          <p14:tracePt t="35705" x="4841875" y="4989513"/>
          <p14:tracePt t="35713" x="4841875" y="4983163"/>
          <p14:tracePt t="35721" x="4841875" y="4905375"/>
          <p14:tracePt t="35732" x="4841875" y="4891088"/>
          <p14:tracePt t="35744" x="4841875" y="4840288"/>
          <p14:tracePt t="35749" x="4841875" y="4819650"/>
          <p14:tracePt t="35753" x="4841875" y="4768850"/>
          <p14:tracePt t="35761" x="4841875" y="4740275"/>
          <p14:tracePt t="35777" x="4841875" y="4705350"/>
          <p14:tracePt t="35782" x="4870450" y="4654550"/>
          <p14:tracePt t="35786" x="4883150" y="4605338"/>
          <p14:tracePt t="35789" x="4905375" y="4570413"/>
          <p14:tracePt t="35801" x="4933950" y="4519613"/>
          <p14:tracePt t="35815" x="4954588" y="4476750"/>
          <p14:tracePt t="35819" x="4997450" y="4427538"/>
          <p14:tracePt t="35822" x="5033963" y="4391025"/>
          <p14:tracePt t="35834" x="5068888" y="4356100"/>
          <p14:tracePt t="35847" x="5105400" y="4319588"/>
          <p14:tracePt t="35850" x="5154613" y="4276725"/>
          <p14:tracePt t="35857" x="5205413" y="4241800"/>
          <p14:tracePt t="35867" x="5268913" y="4219575"/>
          <p14:tracePt t="35880" x="5432425" y="4156075"/>
          <p14:tracePt t="35893" x="5497513" y="4141788"/>
          <p14:tracePt t="35897" x="5583238" y="4127500"/>
          <p14:tracePt t="35907" x="5668963" y="4106863"/>
          <p14:tracePt t="35914" x="5767388" y="4092575"/>
          <p14:tracePt t="35925" x="5932488" y="4078288"/>
          <p14:tracePt t="35930" x="5981700" y="4078288"/>
          <p14:tracePt t="35935" x="6096000" y="4078288"/>
          <p14:tracePt t="35948" x="6210300" y="4078288"/>
          <p14:tracePt t="35958" x="6296025" y="4078288"/>
          <p14:tracePt t="35963" x="6381750" y="4078288"/>
          <p14:tracePt t="35968" x="6473825" y="4078288"/>
          <p14:tracePt t="35981" x="6573838" y="4106863"/>
          <p14:tracePt t="35986" x="6659563" y="4141788"/>
          <p14:tracePt t="35995" x="6737350" y="4178300"/>
          <p14:tracePt t="36000" x="6808788" y="4219575"/>
          <p14:tracePt t="36010" x="6888163" y="4270375"/>
          <p14:tracePt t="36025" x="6958013" y="4319588"/>
          <p14:tracePt t="36031" x="7023100" y="4356100"/>
          <p14:tracePt t="36036" x="7072313" y="4419600"/>
          <p14:tracePt t="36041" x="7123113" y="4470400"/>
          <p14:tracePt t="36055" x="7186613" y="4519613"/>
          <p14:tracePt t="36061" x="7223125" y="4583113"/>
          <p14:tracePt t="36065" x="7258050" y="4633913"/>
          <p14:tracePt t="36080" x="7321550" y="4754563"/>
          <p14:tracePt t="36100" x="7358063" y="4854575"/>
          <p14:tracePt t="36104" x="7372350" y="4919663"/>
          <p14:tracePt t="36117" x="7386638" y="4968875"/>
          <p14:tracePt t="36125" x="7386638" y="5018088"/>
          <p14:tracePt t="36136" x="7386638" y="5068888"/>
          <p14:tracePt t="36140" x="7386638" y="5118100"/>
          <p14:tracePt t="36144" x="7386638" y="5154613"/>
          <p14:tracePt t="36165" x="7358063" y="5246688"/>
          <p14:tracePt t="36170" x="7335838" y="5283200"/>
          <p14:tracePt t="36182" x="7300913" y="5318125"/>
          <p14:tracePt t="36186" x="7258050" y="5346700"/>
          <p14:tracePt t="36199" x="7237413" y="5381625"/>
          <p14:tracePt t="36203" x="7186613" y="5403850"/>
          <p14:tracePt t="36215" x="7123113" y="5446713"/>
          <p14:tracePt t="36233" x="7072313" y="5453063"/>
          <p14:tracePt t="36237" x="6958013" y="5495925"/>
          <p14:tracePt t="36240" x="6888163" y="5518150"/>
          <p14:tracePt t="36253" x="6823075" y="5518150"/>
          <p14:tracePt t="36261" x="6745288" y="5532438"/>
          <p14:tracePt t="36285" x="6688138" y="5546725"/>
          <p14:tracePt t="36291" x="6508750" y="5546725"/>
          <p14:tracePt t="36303" x="6459538" y="5546725"/>
          <p14:tracePt t="36314" x="6424613" y="5546725"/>
          <p14:tracePt t="36318" x="6381750" y="5546725"/>
          <p14:tracePt t="36322" x="6345238" y="5546725"/>
          <p14:tracePt t="36332" x="6310313" y="5546725"/>
          <p14:tracePt t="36346" x="6281738" y="5532438"/>
          <p14:tracePt t="36351" x="6273800" y="5532438"/>
          <p14:tracePt t="36354" x="6259513" y="5518150"/>
          <p14:tracePt t="36366" x="6245225" y="5503863"/>
          <p14:tracePt t="36373" x="6230938" y="5495925"/>
          <p14:tracePt t="36386" x="6224588" y="5467350"/>
          <p14:tracePt t="36400" x="6210300" y="5467350"/>
          <p14:tracePt t="36404" x="6210300" y="5453063"/>
          <p14:tracePt t="36420" x="6210300" y="5446713"/>
          <p14:tracePt t="36430" x="6210300" y="5432425"/>
          <p14:tracePt t="36450" x="6210300" y="5418138"/>
          <p14:tracePt t="36561" x="6224588" y="5418138"/>
          <p14:tracePt t="36595" x="6224588" y="5432425"/>
          <p14:tracePt t="36606" x="6230938" y="5432425"/>
          <p14:tracePt t="36622" x="6230938" y="5453063"/>
          <p14:tracePt t="41767" x="6230938" y="5446713"/>
          <p14:tracePt t="41775" x="6245225" y="5418138"/>
          <p14:tracePt t="41783" x="6259513" y="5381625"/>
          <p14:tracePt t="41791" x="6281738" y="5353050"/>
          <p14:tracePt t="41800" x="6296025" y="5332413"/>
          <p14:tracePt t="41805" x="6373813" y="5232400"/>
          <p14:tracePt t="41819" x="6496050" y="5083175"/>
          <p14:tracePt t="41830" x="6573838" y="5003800"/>
          <p14:tracePt t="41843" x="6673850" y="4905375"/>
          <p14:tracePt t="41847" x="6773863" y="4833938"/>
          <p14:tracePt t="41851" x="6888163" y="4733925"/>
          <p14:tracePt t="41866" x="7008813" y="4640263"/>
          <p14:tracePt t="41870" x="7158038" y="4541838"/>
          <p14:tracePt t="41885" x="7321550" y="4427538"/>
          <p14:tracePt t="41890" x="7486650" y="4319588"/>
          <p14:tracePt t="41894" x="7672388" y="4205288"/>
          <p14:tracePt t="41902" x="7864475" y="4106863"/>
          <p14:tracePt t="41915" x="8064500" y="4006850"/>
          <p14:tracePt t="41919" x="8270875" y="3906838"/>
          <p14:tracePt t="41928" x="8462963" y="3813175"/>
          <p14:tracePt t="41936" x="8648700" y="3743325"/>
          <p14:tracePt t="41944" x="8834438" y="3663950"/>
          <p14:tracePt t="41954" x="9012238" y="3606800"/>
          <p14:tracePt t="41958" x="9175750" y="3557588"/>
          <p14:tracePt t="41978" x="9390063" y="3492500"/>
          <p14:tracePt t="41983" x="9525000" y="3457575"/>
          <p14:tracePt t="41992" x="9653588" y="3414713"/>
          <p14:tracePt t="42000" x="9759950" y="3400425"/>
          <p14:tracePt t="42015" x="9953625" y="3379788"/>
          <p14:tracePt t="42021" x="10025063" y="3379788"/>
          <p14:tracePt t="42037" x="10117138" y="3379788"/>
          <p14:tracePt t="42047" x="10166350" y="3379788"/>
          <p14:tracePt t="42056" x="10202863" y="3379788"/>
          <p14:tracePt t="42068" x="10237788" y="3379788"/>
          <p14:tracePt t="42073" x="10266363" y="3394075"/>
          <p14:tracePt t="42077" x="10274300" y="3400425"/>
          <p14:tracePt t="42090" x="10302875" y="3400425"/>
          <p14:tracePt t="42096" x="10317163" y="3414713"/>
          <p14:tracePt t="42109" x="10323513" y="3429000"/>
          <p14:tracePt t="42134" x="10337800" y="3429000"/>
          <p14:tracePt t="42156" x="10337800" y="3443288"/>
          <p14:tracePt t="42204" x="10337800" y="3457575"/>
          <p14:tracePt t="42229" x="10337800" y="3463925"/>
          <p14:tracePt t="42240" x="10337800" y="3478213"/>
          <p14:tracePt t="42487" x="10323513" y="3478213"/>
          <p14:tracePt t="42499" x="10317163" y="3463925"/>
          <p14:tracePt t="42503" x="10288588" y="3457575"/>
          <p14:tracePt t="42515" x="10266363" y="3443288"/>
          <p14:tracePt t="42523" x="10223500" y="3414713"/>
          <p14:tracePt t="42531" x="10174288" y="3394075"/>
          <p14:tracePt t="42539" x="10125075" y="3351213"/>
          <p14:tracePt t="42550" x="10067925" y="3314700"/>
          <p14:tracePt t="42555" x="10017125" y="3279775"/>
          <p14:tracePt t="42565" x="9953625" y="3243263"/>
          <p14:tracePt t="42575" x="9902825" y="3200400"/>
          <p14:tracePt t="42581" x="9839325" y="3165475"/>
          <p14:tracePt t="42584" x="9774238" y="3128963"/>
          <p14:tracePt t="42599" x="9725025" y="3094038"/>
          <p14:tracePt t="42603" x="9675813" y="3051175"/>
          <p14:tracePt t="42613" x="9625013" y="3016250"/>
          <p14:tracePt t="42620" x="9610725" y="3001963"/>
          <p14:tracePt t="42630" x="9561513" y="2965450"/>
          <p14:tracePt t="42634" x="9553575" y="2951163"/>
          <p14:tracePt t="42643" x="9525000" y="2930525"/>
          <p14:tracePt t="42653" x="9504363" y="2916238"/>
          <p14:tracePt t="42661" x="9490075" y="2901950"/>
          <p14:tracePt t="42672" x="9475788" y="2894013"/>
          <p14:tracePt t="42675" x="9475788" y="2879725"/>
          <p14:tracePt t="42701" x="9475788" y="2865438"/>
          <p14:tracePt t="42745" x="9490075" y="2851150"/>
          <p14:tracePt t="42759" x="9510713" y="2851150"/>
          <p14:tracePt t="42764" x="9539288" y="2836863"/>
          <p14:tracePt t="42774" x="9561513" y="2836863"/>
          <p14:tracePt t="42787" x="9575800" y="2830513"/>
          <p14:tracePt t="42792" x="9610725" y="2830513"/>
          <p14:tracePt t="42799" x="9639300" y="2830513"/>
          <p14:tracePt t="42803" x="9653588" y="2816225"/>
          <p14:tracePt t="42814" x="9675813" y="2816225"/>
          <p14:tracePt t="42819" x="9704388" y="2801938"/>
          <p14:tracePt t="42830" x="9710738" y="2801938"/>
          <p14:tracePt t="42846" x="9725025" y="2801938"/>
          <p14:tracePt t="42859" x="9739313" y="2787650"/>
          <p14:tracePt t="42905" x="9739313" y="2779713"/>
          <p14:tracePt t="42954" x="9739313" y="2765425"/>
          <p14:tracePt t="42986" x="9725025" y="2765425"/>
          <p14:tracePt t="43324" x="9710738" y="2765425"/>
          <p14:tracePt t="43333" x="9690100" y="2765425"/>
          <p14:tracePt t="43343" x="9675813" y="2765425"/>
          <p14:tracePt t="43353" x="9653588" y="2765425"/>
          <p14:tracePt t="43366" x="9610725" y="2765425"/>
          <p14:tracePt t="43370" x="9575800" y="2751138"/>
          <p14:tracePt t="43378" x="9553575" y="2751138"/>
          <p14:tracePt t="43386" x="9510713" y="2751138"/>
          <p14:tracePt t="43400" x="9475788" y="2736850"/>
          <p14:tracePt t="43403" x="9424988" y="2730500"/>
          <p14:tracePt t="43412" x="9390063" y="2716213"/>
          <p14:tracePt t="43419" x="9347200" y="2716213"/>
          <p14:tracePt t="43423" x="9297988" y="2687638"/>
          <p14:tracePt t="43434" x="9275763" y="2679700"/>
          <p14:tracePt t="43442" x="9240838" y="2667000"/>
          <p14:tracePt t="43449" x="9197975" y="2638425"/>
          <p14:tracePt t="43459" x="9161463" y="2616200"/>
          <p14:tracePt t="43469" x="9140825" y="2587625"/>
          <p14:tracePt t="43473" x="9112250" y="2566988"/>
          <p14:tracePt t="43485" x="9090025" y="2538413"/>
          <p14:tracePt t="43489" x="9047163" y="2516188"/>
          <p14:tracePt t="43498" x="9026525" y="2487613"/>
          <p14:tracePt t="43509" x="8990013" y="2452688"/>
          <p14:tracePt t="43514" x="8975725" y="2438400"/>
          <p14:tracePt t="43530" x="8940800" y="2387600"/>
          <p14:tracePt t="43535" x="8897938" y="2366963"/>
          <p14:tracePt t="43539" x="8891588" y="2338388"/>
          <p14:tracePt t="43542" x="8834438" y="2301875"/>
          <p14:tracePt t="43563" x="8783638" y="2238375"/>
          <p14:tracePt t="43570" x="8777288" y="2217738"/>
          <p14:tracePt t="43582" x="8763000" y="2189163"/>
          <p14:tracePt t="43586" x="8748713" y="2166938"/>
          <p14:tracePt t="43592" x="8734425" y="2138363"/>
          <p14:tracePt t="43608" x="8726488" y="2117725"/>
          <p14:tracePt t="43614" x="8726488" y="2089150"/>
          <p14:tracePt t="43618" x="8726488" y="2066925"/>
          <p14:tracePt t="43631" x="8726488" y="2024063"/>
          <p14:tracePt t="43635" x="8726488" y="1989138"/>
          <p14:tracePt t="43643" x="8726488" y="1966913"/>
          <p14:tracePt t="43653" x="8726488" y="1938338"/>
          <p14:tracePt t="43657" x="8748713" y="1903413"/>
          <p14:tracePt t="43668" x="8777288" y="1874838"/>
          <p14:tracePt t="43676" x="8797925" y="1839913"/>
          <p14:tracePt t="43681" x="8812213" y="1825625"/>
          <p14:tracePt t="43693" x="8863013" y="1774825"/>
          <p14:tracePt t="43701" x="8891588" y="1768475"/>
          <p14:tracePt t="43711" x="8912225" y="1725613"/>
          <p14:tracePt t="43714" x="8947150" y="1717675"/>
          <p14:tracePt t="43728" x="9026525" y="1660525"/>
          <p14:tracePt t="43740" x="9075738" y="1625600"/>
          <p14:tracePt t="43751" x="9140825" y="1603375"/>
          <p14:tracePt t="43755" x="9197975" y="1574800"/>
          <p14:tracePt t="43768" x="9275763" y="1539875"/>
          <p14:tracePt t="43773" x="9347200" y="1511300"/>
          <p14:tracePt t="43777" x="9424988" y="1476375"/>
          <p14:tracePt t="43792" x="9510713" y="1462088"/>
          <p14:tracePt t="43797" x="9590088" y="1454150"/>
          <p14:tracePt t="43802" x="9675813" y="1439863"/>
          <p14:tracePt t="43815" x="9759950" y="1439863"/>
          <p14:tracePt t="43824" x="9853613" y="1439863"/>
          <p14:tracePt t="43834" x="9925050" y="1439863"/>
          <p14:tracePt t="43838" x="10017125" y="1439863"/>
          <p14:tracePt t="43842" x="10102850" y="1454150"/>
          <p14:tracePt t="43855" x="10252075" y="1504950"/>
          <p14:tracePt t="43859" x="10302875" y="1525588"/>
          <p14:tracePt t="43870" x="10388600" y="1560513"/>
          <p14:tracePt t="43887" x="10474325" y="1611313"/>
          <p14:tracePt t="43892" x="10601325" y="1689100"/>
          <p14:tracePt t="43906" x="10701338" y="1768475"/>
          <p14:tracePt t="43920" x="10715625" y="1774825"/>
          <p14:tracePt t="43924" x="10752138" y="1803400"/>
          <p14:tracePt t="43932" x="10780713" y="1825625"/>
          <p14:tracePt t="43953" x="10815638" y="1874838"/>
          <p14:tracePt t="43957" x="10829925" y="1903413"/>
          <p14:tracePt t="43968" x="10852150" y="1924050"/>
          <p14:tracePt t="43972" x="10866438" y="1966913"/>
          <p14:tracePt t="43987" x="10887075" y="2024063"/>
          <p14:tracePt t="43997" x="10887075" y="2052638"/>
          <p14:tracePt t="44006" x="10887075" y="2103438"/>
          <p14:tracePt t="44011" x="10887075" y="2138363"/>
          <p14:tracePt t="44025" x="10887075" y="2189163"/>
          <p14:tracePt t="44031" x="10887075" y="2224088"/>
          <p14:tracePt t="44035" x="10887075" y="2266950"/>
          <p14:tracePt t="44047" x="10880725" y="2301875"/>
          <p14:tracePt t="44055" x="10852150" y="2338388"/>
          <p14:tracePt t="44063" x="10829925" y="2381250"/>
          <p14:tracePt t="44078" x="10787063" y="2416175"/>
          <p14:tracePt t="44082" x="10766425" y="2438400"/>
          <p14:tracePt t="44085" x="10715625" y="2481263"/>
          <p14:tracePt t="44101" x="10601325" y="2538413"/>
          <p14:tracePt t="44114" x="10537825" y="2581275"/>
          <p14:tracePt t="44123" x="10466388" y="2601913"/>
          <p14:tracePt t="44126" x="10388600" y="2630488"/>
          <p14:tracePt t="44138" x="10302875" y="2638425"/>
          <p14:tracePt t="44142" x="10153650" y="2679700"/>
          <p14:tracePt t="44154" x="10067925" y="2679700"/>
          <p14:tracePt t="44166" x="10002838" y="2679700"/>
          <p14:tracePt t="44171" x="9910763" y="2679700"/>
          <p14:tracePt t="44175" x="9810750" y="2679700"/>
          <p14:tracePt t="44184" x="9653588" y="2679700"/>
          <p14:tracePt t="44191" x="9590088" y="2679700"/>
          <p14:tracePt t="44197" x="9504363" y="2652713"/>
          <p14:tracePt t="44207" x="9340850" y="2601913"/>
          <p14:tracePt t="44212" x="9240838" y="2552700"/>
          <p14:tracePt t="44224" x="9190038" y="2530475"/>
          <p14:tracePt t="44234" x="9097963" y="2481263"/>
          <p14:tracePt t="44238" x="9026525" y="2430463"/>
          <p14:tracePt t="44249" x="8940800" y="2381250"/>
          <p14:tracePt t="44253" x="8863013" y="2330450"/>
          <p14:tracePt t="44265" x="8783638" y="2274888"/>
          <p14:tracePt t="44278" x="8726488" y="2224088"/>
          <p14:tracePt t="44283" x="8662988" y="2174875"/>
          <p14:tracePt t="44286" x="8612188" y="2124075"/>
          <p14:tracePt t="44299" x="8577263" y="2089150"/>
          <p14:tracePt t="44303" x="8548688" y="2052638"/>
          <p14:tracePt t="44314" x="8528050" y="2024063"/>
          <p14:tracePt t="44335" x="8485188" y="1938338"/>
          <p14:tracePt t="44346" x="8477250" y="1924050"/>
          <p14:tracePt t="44351" x="8477250" y="1903413"/>
          <p14:tracePt t="44361" x="8477250" y="1874838"/>
          <p14:tracePt t="44373" x="8477250" y="1868488"/>
          <p14:tracePt t="44388" x="8477250" y="1854200"/>
          <p14:tracePt t="44392" x="8485188" y="1803400"/>
          <p14:tracePt t="44404" x="8513763" y="1774825"/>
          <p14:tracePt t="44409" x="8534400" y="1754188"/>
          <p14:tracePt t="44419" x="8597900" y="1717675"/>
          <p14:tracePt t="44437" x="8634413" y="1674813"/>
          <p14:tracePt t="44441" x="8748713" y="1589088"/>
          <p14:tracePt t="44448" x="8812213" y="1554163"/>
          <p14:tracePt t="44460" x="8877300" y="1504950"/>
          <p14:tracePt t="44471" x="8947150" y="1476375"/>
          <p14:tracePt t="44475" x="9012238" y="1439863"/>
          <p14:tracePt t="44480" x="9090025" y="1411288"/>
          <p14:tracePt t="44492" x="9161463" y="1390650"/>
          <p14:tracePt t="44497" x="9226550" y="1376363"/>
          <p14:tracePt t="44510" x="9297988" y="1376363"/>
          <p14:tracePt t="44516" x="9361488" y="1376363"/>
          <p14:tracePt t="44520" x="9439275" y="1376363"/>
          <p14:tracePt t="44530" x="9504363" y="1376363"/>
          <p14:tracePt t="44538" x="9575800" y="1376363"/>
          <p14:tracePt t="44548" x="9639300" y="1376363"/>
          <p14:tracePt t="44564" x="9710738" y="1376363"/>
          <p14:tracePt t="44568" x="9839325" y="1425575"/>
          <p14:tracePt t="44581" x="9910763" y="1454150"/>
          <p14:tracePt t="44585" x="9988550" y="1476375"/>
          <p14:tracePt t="44600" x="10067925" y="1504950"/>
          <p14:tracePt t="44604" x="10139363" y="1539875"/>
          <p14:tracePt t="44616" x="10202863" y="1574800"/>
          <p14:tracePt t="44620" x="10274300" y="1611313"/>
          <p14:tracePt t="44624" x="10323513" y="1654175"/>
          <p14:tracePt t="44638" x="10437813" y="1725613"/>
          <p14:tracePt t="44650" x="10474325" y="1768475"/>
          <p14:tracePt t="44663" x="10502900" y="1789113"/>
          <p14:tracePt t="44669" x="10537825" y="1825625"/>
          <p14:tracePt t="44673" x="10566400" y="1868488"/>
          <p14:tracePt t="44680" x="10587038" y="1903413"/>
          <p14:tracePt t="44693" x="10587038" y="1917700"/>
          <p14:tracePt t="44702" x="10601325" y="1952625"/>
          <p14:tracePt t="44706" x="10629900" y="1989138"/>
          <p14:tracePt t="44717" x="10637838" y="2017713"/>
          <p14:tracePt t="44722" x="10652125" y="2052638"/>
          <p14:tracePt t="44732" x="10652125" y="2089150"/>
          <p14:tracePt t="44737" x="10652125" y="2124075"/>
          <p14:tracePt t="44752" x="10652125" y="2217738"/>
          <p14:tracePt t="44763" x="10652125" y="2252663"/>
          <p14:tracePt t="44772" x="10637838" y="2301875"/>
          <p14:tracePt t="44783" x="10629900" y="2352675"/>
          <p14:tracePt t="44787" x="10587038" y="2416175"/>
          <p14:tracePt t="44792" x="10566400" y="2487613"/>
          <p14:tracePt t="44813" x="10474325" y="2630488"/>
          <p14:tracePt t="44820" x="10437813" y="2687638"/>
          <p14:tracePt t="44824" x="10374313" y="2751138"/>
          <p14:tracePt t="44838" x="10323513" y="2816225"/>
          <p14:tracePt t="44843" x="10266363" y="2879725"/>
          <p14:tracePt t="44867" x="10202863" y="2930525"/>
          <p14:tracePt t="44871" x="10074275" y="2994025"/>
          <p14:tracePt t="44874" x="10017125" y="3016250"/>
          <p14:tracePt t="44886" x="9953625" y="3030538"/>
          <p14:tracePt t="44890" x="9888538" y="3030538"/>
          <p14:tracePt t="44903" x="9825038" y="3030538"/>
          <p14:tracePt t="44917" x="9759950" y="3030538"/>
          <p14:tracePt t="44921" x="9710738" y="3030538"/>
          <p14:tracePt t="44927" x="9653588" y="3001963"/>
          <p14:tracePt t="44931" x="9604375" y="2979738"/>
          <p14:tracePt t="44943" x="9561513" y="2944813"/>
          <p14:tracePt t="44952" x="9525000" y="2894013"/>
          <p14:tracePt t="44956" x="9504363" y="2836863"/>
          <p14:tracePt t="44970" x="9461500" y="2736850"/>
          <p14:tracePt t="44974" x="9439275" y="2652713"/>
          <p14:tracePt t="44978" x="9439275" y="2538413"/>
          <p14:tracePt t="44989" x="9439275" y="2438400"/>
          <p14:tracePt t="45002" x="9439275" y="2152650"/>
          <p14:tracePt t="45015" x="9490075" y="1989138"/>
          <p14:tracePt t="45019" x="9610725" y="1703388"/>
          <p14:tracePt t="45025" x="9661525" y="1603375"/>
          <p14:tracePt t="45049" x="9988550" y="1027113"/>
          <p14:tracePt t="45059" x="10117138" y="862013"/>
          <p14:tracePt t="45071" x="10223500" y="698500"/>
          <p14:tracePt t="45075" x="10337800" y="549275"/>
          <p14:tracePt t="45099" x="10523538" y="285750"/>
          <p14:tracePt t="45110" x="10587038" y="200025"/>
          <p14:tracePt t="45131" x="10629900" y="134938"/>
          <p14:tracePt t="45135" x="10666413" y="63500"/>
          <p14:tracePt t="45143" x="10687050" y="28575"/>
          <p14:tracePt t="46446" x="10237788" y="214313"/>
          <p14:tracePt t="46458" x="10202863" y="427038"/>
          <p14:tracePt t="46471" x="10174288" y="641350"/>
          <p14:tracePt t="46475" x="10139363" y="841375"/>
          <p14:tracePt t="46480" x="10125075" y="927100"/>
          <p14:tracePt t="46493" x="10117138" y="1076325"/>
          <p14:tracePt t="46499" x="10102850" y="1204913"/>
          <p14:tracePt t="46503" x="10102850" y="1304925"/>
          <p14:tracePt t="46516" x="10088563" y="1390650"/>
          <p14:tracePt t="46520" x="10088563" y="1462088"/>
          <p14:tracePt t="46532" x="10088563" y="1525588"/>
          <p14:tracePt t="46535" x="10088563" y="1574800"/>
          <p14:tracePt t="46544" x="10088563" y="1639888"/>
          <p14:tracePt t="46556" x="10088563" y="1703388"/>
          <p14:tracePt t="46560" x="10088563" y="1774825"/>
          <p14:tracePt t="46570" x="10088563" y="1874838"/>
          <p14:tracePt t="46577" x="10088563" y="1989138"/>
          <p14:tracePt t="46587" x="10088563" y="2103438"/>
          <p14:tracePt t="46599" x="10074275" y="2217738"/>
          <p14:tracePt t="46603" x="10074275" y="2338388"/>
          <p14:tracePt t="46612" x="10053638" y="2481263"/>
          <p14:tracePt t="46620" x="10039350" y="2538413"/>
          <p14:tracePt t="46632" x="10025063" y="2652713"/>
          <p14:tracePt t="46636" x="10017125" y="2751138"/>
          <p14:tracePt t="46640" x="9988550" y="2836863"/>
          <p14:tracePt t="46652" x="9974263" y="2916238"/>
          <p14:tracePt t="46664" x="9959975" y="2944813"/>
          <p14:tracePt t="46668" x="9953625" y="2994025"/>
          <p14:tracePt t="46671" x="9953625" y="3030538"/>
          <p14:tracePt t="46686" x="9939338" y="3044825"/>
          <p14:tracePt t="46693" x="9925050" y="3065463"/>
          <p14:tracePt t="46697" x="9925050" y="3079750"/>
          <p14:tracePt t="46706" x="9910763" y="3094038"/>
          <p14:tracePt t="46716" x="9910763" y="3100388"/>
          <p14:tracePt t="46724" x="9888538" y="3114675"/>
          <p14:tracePt t="46734" x="9874250" y="3128963"/>
          <p14:tracePt t="46738" x="9859963" y="3143250"/>
          <p14:tracePt t="46751" x="9839325" y="3151188"/>
          <p14:tracePt t="46755" x="9810750" y="3179763"/>
          <p14:tracePt t="46766" x="9774238" y="3194050"/>
          <p14:tracePt t="46776" x="9753600" y="3214688"/>
          <p14:tracePt t="46781" x="9710738" y="3243263"/>
          <p14:tracePt t="46785" x="9690100" y="3265488"/>
          <p14:tracePt t="46798" x="9639300" y="3300413"/>
          <p14:tracePt t="47227" x="9639300" y="3279775"/>
          <p14:tracePt t="47235" x="9639300" y="3251200"/>
          <p14:tracePt t="47243" x="9639300" y="3214688"/>
          <p14:tracePt t="47252" x="9639300" y="3179763"/>
          <p14:tracePt t="47264" x="9639300" y="3128963"/>
          <p14:tracePt t="47267" x="9639300" y="3114675"/>
          <p14:tracePt t="47276" x="9639300" y="3079750"/>
          <p14:tracePt t="47285" x="9639300" y="3044825"/>
          <p14:tracePt t="47293" x="9653588" y="2994025"/>
          <p14:tracePt t="47304" x="9661525" y="2951163"/>
          <p14:tracePt t="47315" x="9690100" y="2916238"/>
          <p14:tracePt t="47318" x="9710738" y="2894013"/>
          <p14:tracePt t="47332" x="9753600" y="2836863"/>
          <p14:tracePt t="47335" x="9788525" y="2801938"/>
          <p14:tracePt t="47344" x="9839325" y="2765425"/>
          <p14:tracePt t="47354" x="9888538" y="2730500"/>
          <p14:tracePt t="47361" x="9939338" y="2701925"/>
          <p14:tracePt t="47371" x="9988550" y="2679700"/>
          <p14:tracePt t="47375" x="10053638" y="2638425"/>
          <p14:tracePt t="47387" x="10067925" y="2630488"/>
          <p14:tracePt t="47391" x="10117138" y="2616200"/>
          <p14:tracePt t="47408" x="10174288" y="2587625"/>
          <p14:tracePt t="47416" x="10202863" y="2581275"/>
          <p14:tracePt t="47425" x="10217150" y="2581275"/>
          <p14:tracePt t="47433" x="10237788" y="2581275"/>
          <p14:tracePt t="47444" x="10252075" y="2581275"/>
          <p14:tracePt t="47471" x="10266363" y="2581275"/>
          <p14:tracePt t="47550" x="10252075" y="2581275"/>
          <p14:tracePt t="47576" x="10237788" y="2581275"/>
          <p14:tracePt t="47582" x="10223500" y="2581275"/>
          <p14:tracePt t="47602" x="10217150" y="2587625"/>
          <p14:tracePt t="47610" x="10188575" y="2587625"/>
          <p14:tracePt t="47621" x="10166350" y="2601913"/>
          <p14:tracePt t="47625" x="10139363" y="2601913"/>
          <p14:tracePt t="47635" x="10117138" y="2601913"/>
          <p14:tracePt t="47643" x="10088563" y="2616200"/>
          <p14:tracePt t="47651" x="10053638" y="2616200"/>
          <p14:tracePt t="47661" x="9988550" y="2630488"/>
          <p14:tracePt t="47665" x="9939338" y="2630488"/>
          <p14:tracePt t="47676" x="9888538" y="2630488"/>
          <p14:tracePt t="47682" x="9825038" y="2630488"/>
          <p14:tracePt t="47691" x="9753600" y="2630488"/>
          <p14:tracePt t="47698" x="9690100" y="2630488"/>
          <p14:tracePt t="47705" x="9610725" y="2630488"/>
          <p14:tracePt t="47715" x="9539288" y="2601913"/>
          <p14:tracePt t="47723" x="9453563" y="2581275"/>
          <p14:tracePt t="47731" x="9361488" y="2552700"/>
          <p14:tracePt t="47737" x="9275763" y="2530475"/>
          <p14:tracePt t="47749" x="9197975" y="2501900"/>
          <p14:tracePt t="47754" x="9112250" y="2466975"/>
          <p14:tracePt t="47766" x="9012238" y="2430463"/>
          <p14:tracePt t="47776" x="8926513" y="2387600"/>
          <p14:tracePt t="47782" x="8848725" y="2338388"/>
          <p14:tracePt t="47785" x="8763000" y="2301875"/>
          <p14:tracePt t="47800" x="8634413" y="2217738"/>
          <p14:tracePt t="47808" x="8583613" y="2174875"/>
          <p14:tracePt t="47819" x="8534400" y="2138363"/>
          <p14:tracePt t="47831" x="8499475" y="2117725"/>
          <p14:tracePt t="47839" x="8462963" y="2066925"/>
          <p14:tracePt t="47843" x="8434388" y="2024063"/>
          <p14:tracePt t="47854" x="8413750" y="1989138"/>
          <p14:tracePt t="47858" x="8399463" y="1938338"/>
          <p14:tracePt t="47871" x="8385175" y="1924050"/>
          <p14:tracePt t="47876" x="8377238" y="1868488"/>
          <p14:tracePt t="47885" x="8362950" y="1825625"/>
          <p14:tracePt t="47890" x="8362950" y="1803400"/>
          <p14:tracePt t="47901" x="8362950" y="1739900"/>
          <p14:tracePt t="47917" x="8348663" y="1689100"/>
          <p14:tracePt t="47921" x="8348663" y="1654175"/>
          <p14:tracePt t="47932" x="8348663" y="1625600"/>
          <p14:tracePt t="47947" x="8348663" y="1574800"/>
          <p14:tracePt t="47954" x="8348663" y="1554163"/>
          <p14:tracePt t="47966" x="8348663" y="1539875"/>
          <p14:tracePt t="47977" x="8348663" y="1525588"/>
          <p14:tracePt t="47982" x="8348663" y="1504950"/>
          <p14:tracePt t="47986" x="8377238" y="1490663"/>
          <p14:tracePt t="47998" x="8385175" y="1462088"/>
          <p14:tracePt t="48009" x="8428038" y="1454150"/>
          <p14:tracePt t="48013" x="8448675" y="1425575"/>
          <p14:tracePt t="48017" x="8499475" y="1404938"/>
          <p14:tracePt t="48031" x="8548688" y="1390650"/>
          <p14:tracePt t="48041" x="8612188" y="1362075"/>
          <p14:tracePt t="48045" x="8677275" y="1339850"/>
          <p14:tracePt t="48055" x="8726488" y="1325563"/>
          <p14:tracePt t="48064" x="8777288" y="1304925"/>
          <p14:tracePt t="48070" x="8834438" y="1290638"/>
          <p14:tracePt t="48076" x="8912225" y="1276350"/>
          <p14:tracePt t="48090" x="9047163" y="1262063"/>
          <p14:tracePt t="48101" x="9112250" y="1262063"/>
          <p14:tracePt t="48110" x="9175750" y="1262063"/>
          <p14:tracePt t="48121" x="9247188" y="1262063"/>
          <p14:tracePt t="48124" x="9326563" y="1262063"/>
          <p14:tracePt t="48135" x="9396413" y="1262063"/>
          <p14:tracePt t="48143" x="9475788" y="1262063"/>
          <p14:tracePt t="48148" x="9553575" y="1290638"/>
          <p14:tracePt t="48171" x="9690100" y="1311275"/>
          <p14:tracePt t="48175" x="9753600" y="1339850"/>
          <p14:tracePt t="48181" x="9810750" y="1354138"/>
          <p14:tracePt t="48193" x="9859963" y="1362075"/>
          <p14:tracePt t="48198" x="9925050" y="1390650"/>
          <p14:tracePt t="48218" x="9974263" y="1404938"/>
          <p14:tracePt t="48223" x="10088563" y="1439863"/>
          <p14:tracePt t="48226" x="10125075" y="1462088"/>
          <p14:tracePt t="48240" x="10174288" y="1476375"/>
          <p14:tracePt t="48251" x="10202863" y="1504950"/>
          <p14:tracePt t="48255" x="10252075" y="1511300"/>
          <p14:tracePt t="48266" x="10274300" y="1539875"/>
          <p14:tracePt t="48270" x="10302875" y="1554163"/>
          <p14:tracePt t="48287" x="10337800" y="1574800"/>
          <p14:tracePt t="48291" x="10352088" y="1589088"/>
          <p14:tracePt t="48296" x="10374313" y="1611313"/>
          <p14:tracePt t="48300" x="10388600" y="1625600"/>
          <p14:tracePt t="48314" x="10402888" y="1654175"/>
          <p14:tracePt t="48318" x="10423525" y="1660525"/>
          <p14:tracePt t="48330" x="10423525" y="1689100"/>
          <p14:tracePt t="48333" x="10437813" y="1703388"/>
          <p14:tracePt t="48348" x="10437813" y="1717675"/>
          <p14:tracePt t="48352" x="10452100" y="1725613"/>
          <p14:tracePt t="48360" x="10452100" y="1754188"/>
          <p14:tracePt t="48363" x="10466388" y="1768475"/>
          <p14:tracePt t="48374" x="10466388" y="1789113"/>
          <p14:tracePt t="48385" x="10466388" y="1803400"/>
          <p14:tracePt t="48389" x="10466388" y="1825625"/>
          <p14:tracePt t="48399" x="10474325" y="1868488"/>
          <p14:tracePt t="48410" x="10474325" y="1874838"/>
          <p14:tracePt t="48415" x="10474325" y="1917700"/>
          <p14:tracePt t="48424" x="10474325" y="1952625"/>
          <p14:tracePt t="48432" x="10474325" y="1989138"/>
          <p14:tracePt t="48440" x="10474325" y="2038350"/>
          <p14:tracePt t="48450" x="10474325" y="2074863"/>
          <p14:tracePt t="48469" x="10474325" y="2124075"/>
          <p14:tracePt t="48473" x="10474325" y="2217738"/>
          <p14:tracePt t="48483" x="10466388" y="2266950"/>
          <p14:tracePt t="48487" x="10452100" y="2316163"/>
          <p14:tracePt t="48499" x="10452100" y="2330450"/>
          <p14:tracePt t="48503" x="10437813" y="2401888"/>
          <p14:tracePt t="48526" x="10437813" y="2416175"/>
          <p14:tracePt t="48531" x="10423525" y="2481263"/>
          <p14:tracePt t="48535" x="10417175" y="2501900"/>
          <p14:tracePt t="48548" x="10417175" y="2516188"/>
          <p14:tracePt t="48552" x="10417175" y="2530475"/>
          <p14:tracePt t="48564" x="10417175" y="2538413"/>
          <p14:tracePt t="48571" x="10402888" y="2552700"/>
          <p14:tracePt t="48590" x="10402888" y="2566988"/>
          <p14:tracePt t="48607" x="10388600" y="2566988"/>
          <p14:tracePt t="48628" x="10374313" y="2581275"/>
          <p14:tracePt t="48633" x="10366375" y="2587625"/>
          <p14:tracePt t="48637" x="10337800" y="2601913"/>
          <p14:tracePt t="48650" x="10302875" y="2616200"/>
          <p14:tracePt t="48670" x="10266363" y="2638425"/>
          <p14:tracePt t="48675" x="10153650" y="2679700"/>
          <p14:tracePt t="48682" x="10102850" y="2701925"/>
          <p14:tracePt t="48686" x="10025063" y="2730500"/>
          <p14:tracePt t="48699" x="9959975" y="2736850"/>
          <p14:tracePt t="48711" x="9888538" y="2765425"/>
          <p14:tracePt t="48715" x="9825038" y="2779713"/>
          <p14:tracePt t="48719" x="9753600" y="2779713"/>
          <p14:tracePt t="48733" x="9690100" y="2787650"/>
          <p14:tracePt t="48737" x="9625013" y="2787650"/>
          <p14:tracePt t="48748" x="9553575" y="2787650"/>
          <p14:tracePt t="48752" x="9504363" y="2787650"/>
          <p14:tracePt t="48764" x="9439275" y="2787650"/>
          <p14:tracePt t="48768" x="9375775" y="2779713"/>
          <p14:tracePt t="48778" x="9312275" y="2751138"/>
          <p14:tracePt t="48786" x="9240838" y="2730500"/>
          <p14:tracePt t="48797" x="9190038" y="2701925"/>
          <p14:tracePt t="48801" x="9140825" y="2679700"/>
          <p14:tracePt t="48817" x="9075738" y="2638425"/>
          <p14:tracePt t="48822" x="9026525" y="2616200"/>
          <p14:tracePt t="48838" x="8975725" y="2581275"/>
          <p14:tracePt t="48842" x="8863013" y="2501900"/>
          <p14:tracePt t="48854" x="8812213" y="2466975"/>
          <p14:tracePt t="48858" x="8763000" y="2430463"/>
          <p14:tracePt t="48881" x="8612188" y="2316163"/>
          <p14:tracePt t="48891" x="8577263" y="2274888"/>
          <p14:tracePt t="48900" x="8528050" y="2224088"/>
          <p14:tracePt t="48908" x="8485188" y="2189163"/>
          <p14:tracePt t="48927" x="8462963" y="2152650"/>
          <p14:tracePt t="48932" x="8413750" y="2066925"/>
          <p14:tracePt t="48937" x="8399463" y="2024063"/>
          <p14:tracePt t="48968" x="8385175" y="1952625"/>
          <p14:tracePt t="48972" x="8385175" y="1889125"/>
          <p14:tracePt t="48976" x="8385175" y="1868488"/>
          <p14:tracePt t="48989" x="8385175" y="1839913"/>
          <p14:tracePt t="48993" x="8385175" y="1803400"/>
          <p14:tracePt t="49005" x="8385175" y="1774825"/>
          <p14:tracePt t="49011" x="8399463" y="1754188"/>
          <p14:tracePt t="49021" x="8428038" y="1717675"/>
          <p14:tracePt t="49025" x="8462963" y="1689100"/>
          <p14:tracePt t="49040" x="8499475" y="1654175"/>
          <p14:tracePt t="49044" x="8534400" y="1611313"/>
          <p14:tracePt t="49056" x="8583613" y="1589088"/>
          <p14:tracePt t="49060" x="8634413" y="1560513"/>
          <p14:tracePt t="49081" x="8677275" y="1525588"/>
          <p14:tracePt t="49085" x="8763000" y="1476375"/>
          <p14:tracePt t="49093" x="8797925" y="1454150"/>
          <p14:tracePt t="49098" x="8848725" y="1439863"/>
          <p14:tracePt t="49117" x="8940800" y="1404938"/>
          <p14:tracePt t="49125" x="8975725" y="1390650"/>
          <p14:tracePt t="49133" x="9040813" y="1376363"/>
          <p14:tracePt t="49142" x="9090025" y="1362075"/>
          <p14:tracePt t="49148" x="9140825" y="1362075"/>
          <p14:tracePt t="49160" x="9197975" y="1354138"/>
          <p14:tracePt t="49165" x="9247188" y="1354138"/>
          <p14:tracePt t="49170" x="9297988" y="1339850"/>
          <p14:tracePt t="49190" x="9410700" y="1339850"/>
          <p14:tracePt t="49198" x="9461500" y="1339850"/>
          <p14:tracePt t="49202" x="9525000" y="1339850"/>
          <p14:tracePt t="49211" x="9575800" y="1339850"/>
          <p14:tracePt t="49231" x="9639300" y="1339850"/>
          <p14:tracePt t="49236" x="9753600" y="1339850"/>
          <p14:tracePt t="49249" x="9810750" y="1354138"/>
          <p14:tracePt t="49254" x="9874250" y="1362075"/>
          <p14:tracePt t="49258" x="9939338" y="1390650"/>
          <p14:tracePt t="49273" x="9988550" y="1404938"/>
          <p14:tracePt t="49277" x="10053638" y="1425575"/>
          <p14:tracePt t="49290" x="10102850" y="1454150"/>
          <p14:tracePt t="49294" x="10153650" y="1476375"/>
          <p14:tracePt t="49305" x="10202863" y="1504950"/>
          <p14:tracePt t="49309" x="10217150" y="1511300"/>
          <p14:tracePt t="49327" x="10288588" y="1554163"/>
          <p14:tracePt t="49332" x="10323513" y="1574800"/>
          <p14:tracePt t="49345" x="10352088" y="1589088"/>
          <p14:tracePt t="49350" x="10374313" y="1611313"/>
          <p14:tracePt t="49362" x="10388600" y="1625600"/>
          <p14:tracePt t="49370" x="10417175" y="1654175"/>
          <p14:tracePt t="49373" x="10423525" y="1660525"/>
          <p14:tracePt t="49385" x="10437813" y="1674813"/>
          <p14:tracePt t="49389" x="10466388" y="1717675"/>
          <p14:tracePt t="49408" x="10474325" y="1739900"/>
          <p14:tracePt t="49416" x="10488613" y="1768475"/>
          <p14:tracePt t="49421" x="10517188" y="1789113"/>
          <p14:tracePt t="49435" x="10517188" y="1803400"/>
          <p14:tracePt t="49439" x="10537825" y="1839913"/>
          <p14:tracePt t="49450" x="10537825" y="1854200"/>
          <p14:tracePt t="49454" x="10552113" y="1874838"/>
          <p14:tracePt t="49467" x="10566400" y="1903413"/>
          <p14:tracePt t="49470" x="10580688" y="1924050"/>
          <p14:tracePt t="49480" x="10580688" y="1952625"/>
          <p14:tracePt t="49489" x="10587038" y="1974850"/>
          <p14:tracePt t="49493" x="10601325" y="2003425"/>
          <p14:tracePt t="49507" x="10601325" y="2017713"/>
          <p14:tracePt t="49511" x="10615613" y="2038350"/>
          <p14:tracePt t="49519" x="10615613" y="2052638"/>
          <p14:tracePt t="49535" x="10629900" y="2074863"/>
          <p14:tracePt t="49539" x="10629900" y="2089150"/>
          <p14:tracePt t="49542" x="10629900" y="2117725"/>
          <p14:tracePt t="49554" x="10637838" y="2124075"/>
          <p14:tracePt t="49558" x="10637838" y="2138363"/>
          <p14:tracePt t="49572" x="10637838" y="2166938"/>
          <p14:tracePt t="49577" x="10637838" y="2174875"/>
          <p14:tracePt t="49592" x="10637838" y="2217738"/>
          <p14:tracePt t="49603" x="10637838" y="2238375"/>
          <p14:tracePt t="49608" x="10637838" y="2252663"/>
          <p14:tracePt t="49617" x="10637838" y="2266950"/>
          <p14:tracePt t="49625" x="10637838" y="2287588"/>
          <p14:tracePt t="49641" x="10637838" y="2330450"/>
          <p14:tracePt t="49649" x="10637838" y="2338388"/>
          <p14:tracePt t="49653" x="10637838" y="2366963"/>
          <p14:tracePt t="49666" x="10637838" y="2381250"/>
          <p14:tracePt t="49670" x="10629900" y="2401888"/>
          <p14:tracePt t="49683" x="10629900" y="2416175"/>
          <p14:tracePt t="49687" x="10601325" y="2438400"/>
          <p14:tracePt t="49699" x="10587038" y="2466975"/>
          <p14:tracePt t="49703" x="10552113" y="2487613"/>
          <p14:tracePt t="49716" x="10523538" y="2516188"/>
          <p14:tracePt t="49729" x="10488613" y="2538413"/>
          <p14:tracePt t="49733" x="10452100" y="2566988"/>
          <p14:tracePt t="49736" x="10402888" y="2601913"/>
          <p14:tracePt t="49747" x="10352088" y="2638425"/>
          <p14:tracePt t="49754" x="10302875" y="2667000"/>
          <p14:tracePt t="49758" x="10237788" y="2687638"/>
          <p14:tracePt t="49767" x="10166350" y="2716213"/>
          <p14:tracePt t="49783" x="10017125" y="2765425"/>
          <p14:tracePt t="49793" x="9925050" y="2787650"/>
          <p14:tracePt t="49802" x="9825038" y="2801938"/>
          <p14:tracePt t="49815" x="9704388" y="2816225"/>
          <p14:tracePt t="49826" x="9590088" y="2830513"/>
          <p14:tracePt t="49831" x="9539288" y="2830513"/>
          <p14:tracePt t="49835" x="9439275" y="2830513"/>
          <p14:tracePt t="49839" x="9326563" y="2830513"/>
          <p14:tracePt t="49849" x="9226550" y="2830513"/>
          <p14:tracePt t="49873" x="9140825" y="2816225"/>
          <p14:tracePt t="49877" x="8891588" y="2736850"/>
          <p14:tracePt t="49885" x="8834438" y="2716213"/>
          <p14:tracePt t="49888" x="8748713" y="2679700"/>
          <p14:tracePt t="49901" x="8648700" y="2630488"/>
          <p14:tracePt t="49905" x="8562975" y="2581275"/>
          <p14:tracePt t="49924" x="8485188" y="2530475"/>
          <p14:tracePt t="49928" x="8348663" y="2416175"/>
          <p14:tracePt t="49941" x="8285163" y="2366963"/>
          <p14:tracePt t="49947" x="8234363" y="2316163"/>
          <p14:tracePt t="49952" x="8185150" y="2252663"/>
          <p14:tracePt t="49968" x="8121650" y="2138363"/>
          <p14:tracePt t="49978" x="8099425" y="2089150"/>
          <p14:tracePt t="49986" x="8085138" y="2024063"/>
          <p14:tracePt t="49998" x="8085138" y="2017713"/>
          <p14:tracePt t="50002" x="8070850" y="1938338"/>
          <p14:tracePt t="50020" x="8070850" y="1889125"/>
          <p14:tracePt t="50025" x="8070850" y="1803400"/>
          <p14:tracePt t="50036" x="8113713" y="1768475"/>
          <p14:tracePt t="50040" x="8170863" y="1703388"/>
          <p14:tracePt t="50056" x="8334375" y="1603375"/>
          <p14:tracePt t="50070" x="8477250" y="1539875"/>
          <p14:tracePt t="50074" x="8626475" y="1490663"/>
          <p14:tracePt t="50092" x="8947150" y="1390650"/>
          <p14:tracePt t="50100" x="9140825" y="1354138"/>
          <p14:tracePt t="50108" x="9312275" y="1311275"/>
          <p14:tracePt t="50114" x="9475788" y="1290638"/>
          <p14:tracePt t="50126" x="9653588" y="1276350"/>
          <p14:tracePt t="50133" x="9710738" y="1276350"/>
          <p14:tracePt t="50136" x="9959975" y="1276350"/>
          <p14:tracePt t="50150" x="10025063" y="1276350"/>
          <p14:tracePt t="50154" x="10153650" y="1276350"/>
          <p14:tracePt t="50167" x="10266363" y="1276350"/>
          <p14:tracePt t="50171" x="10366375" y="1304925"/>
          <p14:tracePt t="50181" x="10466388" y="1339850"/>
          <p14:tracePt t="50192" x="10552113" y="1376363"/>
          <p14:tracePt t="50196" x="10629900" y="1404938"/>
          <p14:tracePt t="50201" x="10687050" y="1454150"/>
          <p14:tracePt t="50215" x="10752138" y="1476375"/>
          <p14:tracePt t="50225" x="10780713" y="1504950"/>
          <p14:tracePt t="50229" x="10837863" y="1539875"/>
          <p14:tracePt t="50233" x="10852150" y="1560513"/>
          <p14:tracePt t="50249" x="10880725" y="1603375"/>
          <p14:tracePt t="50258" x="10901363" y="1625600"/>
          <p14:tracePt t="50263" x="10915650" y="1654175"/>
          <p14:tracePt t="50267" x="10929938" y="1674813"/>
          <p14:tracePt t="50282" x="10929938" y="1725613"/>
          <p14:tracePt t="50286" x="10937875" y="1754188"/>
          <p14:tracePt t="50291" x="10937875" y="1789113"/>
          <p14:tracePt t="50301" x="10937875" y="1825625"/>
          <p14:tracePt t="50309" x="10937875" y="1868488"/>
          <p14:tracePt t="50319" x="10937875" y="1917700"/>
          <p14:tracePt t="50323" x="10929938" y="1952625"/>
          <p14:tracePt t="50334" x="10887075" y="2003425"/>
          <p14:tracePt t="50339" x="10852150" y="2074863"/>
          <p14:tracePt t="50350" x="10815638" y="2124075"/>
          <p14:tracePt t="50355" x="10780713" y="2203450"/>
          <p14:tracePt t="50362" x="10715625" y="2330450"/>
          <p14:tracePt t="50376" x="10680700" y="2366963"/>
          <p14:tracePt t="50381" x="10637838" y="2438400"/>
          <p14:tracePt t="50405" x="10587038" y="2530475"/>
          <p14:tracePt t="50409" x="10502900" y="2652713"/>
          <p14:tracePt t="50413" x="10466388" y="2716213"/>
          <p14:tracePt t="50423" x="10423525" y="2765425"/>
          <p14:tracePt t="50427" x="10402888" y="2779713"/>
          <p14:tracePt t="50441" x="10374313" y="2816225"/>
          <p14:tracePt t="50447" x="10352088" y="2836863"/>
          <p14:tracePt t="50457" x="10317163" y="2865438"/>
          <p14:tracePt t="50461" x="10302875" y="2879725"/>
          <p14:tracePt t="50473" x="10274300" y="2894013"/>
          <p14:tracePt t="50477" x="10266363" y="2901950"/>
          <p14:tracePt t="50494" x="10237788" y="2916238"/>
          <p14:tracePt t="50500" x="10217150" y="2930525"/>
          <p14:tracePt t="50503" x="10202863" y="2930525"/>
          <p14:tracePt t="50507" x="10174288" y="2944813"/>
          <p14:tracePt t="50521" x="10139363" y="2944813"/>
          <p14:tracePt t="50526" x="10102850" y="2951163"/>
          <p14:tracePt t="50547" x="10067925" y="2951163"/>
          <p14:tracePt t="50552" x="9953625" y="2951163"/>
          <p14:tracePt t="50555" x="9902825" y="2951163"/>
          <p14:tracePt t="50565" x="9825038" y="2951163"/>
          <p14:tracePt t="50577" x="9753600" y="2951163"/>
          <p14:tracePt t="50582" x="9675813" y="2951163"/>
          <p14:tracePt t="50600" x="9590088" y="2951163"/>
          <p14:tracePt t="50604" x="9504363" y="2951163"/>
          <p14:tracePt t="50608" x="9410700" y="2944813"/>
          <p14:tracePt t="50611" x="9326563" y="2916238"/>
          <p14:tracePt t="50625" x="9226550" y="2894013"/>
          <p14:tracePt t="50631" x="9126538" y="2879725"/>
          <p14:tracePt t="50653" x="9040813" y="2836863"/>
          <p14:tracePt t="50658" x="8834438" y="2779713"/>
          <p14:tracePt t="50664" x="8748713" y="2751138"/>
          <p14:tracePt t="50668" x="8662988" y="2701925"/>
          <p14:tracePt t="50683" x="8583613" y="2667000"/>
          <p14:tracePt t="50695" x="8513763" y="2630488"/>
          <p14:tracePt t="50699" x="8428038" y="2587625"/>
          <p14:tracePt t="50703" x="8377238" y="2538413"/>
          <p14:tracePt t="50715" x="8313738" y="2501900"/>
          <p14:tracePt t="50720" x="8262938" y="2466975"/>
          <p14:tracePt t="50734" x="8220075" y="2416175"/>
          <p14:tracePt t="50739" x="8170863" y="2366963"/>
          <p14:tracePt t="50742" x="8148638" y="2316163"/>
          <p14:tracePt t="50757" x="8099425" y="2224088"/>
          <p14:tracePt t="50771" x="8085138" y="2174875"/>
          <p14:tracePt t="50776" x="8085138" y="2166938"/>
          <p14:tracePt t="50789" x="8070850" y="2089150"/>
          <p14:tracePt t="50805" x="8070850" y="2052638"/>
          <p14:tracePt t="50810" x="8070850" y="2024063"/>
          <p14:tracePt t="50814" x="8070850" y="2003425"/>
          <p14:tracePt t="50825" x="8070850" y="1989138"/>
          <p14:tracePt t="50838" x="8085138" y="1924050"/>
          <p14:tracePt t="50851" x="8121650" y="1903413"/>
          <p14:tracePt t="50856" x="8185150" y="1854200"/>
          <p14:tracePt t="50868" x="8234363" y="1817688"/>
          <p14:tracePt t="50881" x="8285163" y="1789113"/>
          <p14:tracePt t="50885" x="8348663" y="1754188"/>
          <p14:tracePt t="50889" x="8428038" y="1717675"/>
          <p14:tracePt t="50900" x="8513763" y="1660525"/>
          <p14:tracePt t="50914" x="8683625" y="1574800"/>
          <p14:tracePt t="50918" x="8777288" y="1554163"/>
          <p14:tracePt t="50931" x="8863013" y="1525588"/>
          <p14:tracePt t="50935" x="8947150" y="1511300"/>
          <p14:tracePt t="50942" x="9026525" y="1504950"/>
          <p14:tracePt t="50954" x="9112250" y="1490663"/>
          <p14:tracePt t="50964" x="9197975" y="1490663"/>
          <p14:tracePt t="50969" x="9297988" y="1490663"/>
          <p14:tracePt t="50976" x="9375775" y="1490663"/>
          <p14:tracePt t="50986" x="9453563" y="1490663"/>
          <p14:tracePt t="50995" x="9525000" y="1490663"/>
          <p14:tracePt t="51004" x="9604375" y="1490663"/>
          <p14:tracePt t="51014" x="9661525" y="1504950"/>
          <p14:tracePt t="51019" x="9725025" y="1511300"/>
          <p14:tracePt t="51026" x="9788525" y="1539875"/>
          <p14:tracePt t="51036" x="9825038" y="1554163"/>
          <p14:tracePt t="51040" x="9874250" y="1574800"/>
          <p14:tracePt t="51064" x="10002838" y="1639888"/>
          <p14:tracePt t="51076" x="10039350" y="1660525"/>
          <p14:tracePt t="51081" x="10074275" y="1703388"/>
          <p14:tracePt t="51093" x="10125075" y="1725613"/>
          <p14:tracePt t="51098" x="10166350" y="1754188"/>
          <p14:tracePt t="51120" x="10202863" y="1789113"/>
          <p14:tracePt t="51124" x="10274300" y="1854200"/>
          <p14:tracePt t="51128" x="10288588" y="1868488"/>
          <p14:tracePt t="51140" x="10337800" y="1924050"/>
          <p14:tracePt t="51145" x="10352088" y="1938338"/>
          <p14:tracePt t="51167" x="10374313" y="1989138"/>
          <p14:tracePt t="51175" x="10388600" y="2017713"/>
          <p14:tracePt t="51179" x="10388600" y="2024063"/>
          <p14:tracePt t="51182" x="10402888" y="2052638"/>
          <p14:tracePt t="51197" x="10417175" y="2074863"/>
          <p14:tracePt t="51201" x="10417175" y="2089150"/>
          <p14:tracePt t="51215" x="10417175" y="2117725"/>
          <p14:tracePt t="51219" x="10417175" y="2138363"/>
          <p14:tracePt t="51234" x="10417175" y="2166938"/>
          <p14:tracePt t="51238" x="10417175" y="2174875"/>
          <p14:tracePt t="51241" x="10417175" y="2203450"/>
          <p14:tracePt t="51252" x="10417175" y="2224088"/>
          <p14:tracePt t="51256" x="10402888" y="2238375"/>
          <p14:tracePt t="51268" x="10374313" y="2287588"/>
          <p14:tracePt t="51285" x="10337800" y="2338388"/>
          <p14:tracePt t="51289" x="10317163" y="2366963"/>
          <p14:tracePt t="51302" x="10288588" y="2387600"/>
          <p14:tracePt t="51307" x="10252075" y="2416175"/>
          <p14:tracePt t="51318" x="10237788" y="2430463"/>
          <p14:tracePt t="51322" x="10217150" y="2438400"/>
          <p14:tracePt t="51337" x="10188575" y="2466975"/>
          <p14:tracePt t="51341" x="10166350" y="2481263"/>
          <p14:tracePt t="51347" x="10139363" y="2487613"/>
          <p14:tracePt t="51355" x="10102850" y="2501900"/>
          <p14:tracePt t="51368" x="10074275" y="2501900"/>
          <p14:tracePt t="51372" x="10039350" y="2516188"/>
          <p14:tracePt t="51382" x="9988550" y="2516188"/>
          <p14:tracePt t="51391" x="9939338" y="2530475"/>
          <p14:tracePt t="51403" x="9810750" y="2530475"/>
          <p14:tracePt t="51416" x="9739313" y="2530475"/>
          <p14:tracePt t="51420" x="9639300" y="2530475"/>
          <p14:tracePt t="51430" x="9553575" y="2530475"/>
          <p14:tracePt t="51435" x="9396413" y="2530475"/>
          <p14:tracePt t="51446" x="9347200" y="2516188"/>
          <p14:tracePt t="51450" x="9247188" y="2487613"/>
          <p14:tracePt t="51464" x="9175750" y="2481263"/>
          <p14:tracePt t="51468" x="9097963" y="2452688"/>
          <p14:tracePt t="51487" x="9012238" y="2430463"/>
          <p14:tracePt t="51491" x="8891588" y="2366963"/>
          <p14:tracePt t="51504" x="8834438" y="2338388"/>
          <p14:tracePt t="51510" x="8797925" y="2301875"/>
          <p14:tracePt t="51515" x="8777288" y="2266950"/>
          <p14:tracePt t="51538" x="8726488" y="2189163"/>
          <p14:tracePt t="51549" x="8712200" y="2138363"/>
          <p14:tracePt t="51554" x="8712200" y="2117725"/>
          <p14:tracePt t="51567" x="8712200" y="2074863"/>
          <p14:tracePt t="51573" x="8712200" y="2052638"/>
          <p14:tracePt t="51587" x="8726488" y="1989138"/>
          <p14:tracePt t="51599" x="8734425" y="1966913"/>
          <p14:tracePt t="51607" x="8777288" y="1924050"/>
          <p14:tracePt t="51619" x="8897938" y="1825625"/>
          <p14:tracePt t="51633" x="8975725" y="1774825"/>
          <p14:tracePt t="51644" x="9061450" y="1725613"/>
          <p14:tracePt t="51652" x="9161463" y="1674813"/>
          <p14:tracePt t="51656" x="9275763" y="1625600"/>
          <p14:tracePt t="51664" x="9340850" y="1603375"/>
          <p14:tracePt t="51667" x="9453563" y="1554163"/>
          <p14:tracePt t="51682" x="9539288" y="1525588"/>
          <p14:tracePt t="51686" x="9653588" y="1490663"/>
          <p14:tracePt t="51702" x="9753600" y="1454150"/>
          <p14:tracePt t="51706" x="9839325" y="1439863"/>
          <p14:tracePt t="51709" x="9925050" y="1411288"/>
          <p14:tracePt t="51723" x="10017125" y="1390650"/>
          <p14:tracePt t="51733" x="10088563" y="1390650"/>
          <p14:tracePt t="51737" x="10153650" y="1376363"/>
          <p14:tracePt t="51741" x="10217150" y="1376363"/>
          <p14:tracePt t="51752" x="10288588" y="1376363"/>
          <p14:tracePt t="51766" x="10352088" y="1376363"/>
          <p14:tracePt t="51770" x="10402888" y="1376363"/>
          <p14:tracePt t="51773" x="10466388" y="1376363"/>
          <p14:tracePt t="51785" x="10517188" y="1404938"/>
          <p14:tracePt t="51788" x="10566400" y="1425575"/>
          <p14:tracePt t="51806" x="10615613" y="1454150"/>
          <p14:tracePt t="51814" x="10666413" y="1490663"/>
          <p14:tracePt t="51818" x="10701338" y="1511300"/>
          <p14:tracePt t="51822" x="10752138" y="1554163"/>
          <p14:tracePt t="51836" x="10787063" y="1589088"/>
          <p14:tracePt t="51848" x="10829925" y="1611313"/>
          <p14:tracePt t="51852" x="10852150" y="1660525"/>
          <p14:tracePt t="51856" x="10887075" y="1689100"/>
          <p14:tracePt t="51867" x="10915650" y="1739900"/>
          <p14:tracePt t="51871" x="10929938" y="1754188"/>
          <p14:tracePt t="51880" x="10952163" y="1789113"/>
          <p14:tracePt t="51889" x="10979150" y="1839913"/>
          <p14:tracePt t="51893" x="10979150" y="1854200"/>
          <p14:tracePt t="51906" x="11001375" y="1903413"/>
          <p14:tracePt t="51910" x="11001375" y="1917700"/>
          <p14:tracePt t="51923" x="11001375" y="1952625"/>
          <p14:tracePt t="51927" x="11015663" y="1974850"/>
          <p14:tracePt t="51947" x="11015663" y="2003425"/>
          <p14:tracePt t="51951" x="11029950" y="2052638"/>
          <p14:tracePt t="51964" x="11029950" y="2074863"/>
          <p14:tracePt t="51969" x="11029950" y="2103438"/>
          <p14:tracePt t="51973" x="11029950" y="2124075"/>
          <p14:tracePt t="51983" x="11001375" y="2166938"/>
          <p14:tracePt t="51993" x="10979150" y="2189163"/>
          <p14:tracePt t="52012" x="10901363" y="2252663"/>
          <p14:tracePt t="52015" x="10829925" y="2316163"/>
          <p14:tracePt t="52028" x="10737850" y="2366963"/>
          <p14:tracePt t="52033" x="10652125" y="2430463"/>
          <p14:tracePt t="52055" x="10537825" y="2487613"/>
          <p14:tracePt t="52060" x="10288588" y="2630488"/>
          <p14:tracePt t="52064" x="10223500" y="2652713"/>
          <p14:tracePt t="52076" x="10025063" y="2751138"/>
          <p14:tracePt t="52081" x="9910763" y="2801938"/>
          <p14:tracePt t="52091" x="9774238" y="2836863"/>
          <p14:tracePt t="52105" x="9710738" y="2851150"/>
          <p14:tracePt t="52110" x="9604375" y="2879725"/>
          <p14:tracePt t="52114" x="9490075" y="2894013"/>
          <p14:tracePt t="52121" x="9312275" y="2901950"/>
          <p14:tracePt t="52134" x="9161463" y="2901950"/>
          <p14:tracePt t="52147" x="9061450" y="2894013"/>
          <p14:tracePt t="52152" x="8975725" y="2851150"/>
          <p14:tracePt t="52165" x="8891588" y="2801938"/>
          <p14:tracePt t="52169" x="8797925" y="2751138"/>
          <p14:tracePt t="52180" x="8734425" y="2701925"/>
          <p14:tracePt t="52193" x="8662988" y="2638425"/>
          <p14:tracePt t="52197" x="8612188" y="2581275"/>
          <p14:tracePt t="52200" x="8548688" y="2516188"/>
          <p14:tracePt t="52216" x="8462963" y="2366963"/>
          <p14:tracePt t="52230" x="8428038" y="2287588"/>
          <p14:tracePt t="52238" x="8385175" y="2217738"/>
          <p14:tracePt t="52241" x="8362950" y="2138363"/>
          <p14:tracePt t="52256" x="8328025" y="1989138"/>
          <p14:tracePt t="52264" x="8313738" y="1903413"/>
          <p14:tracePt t="52277" x="8313738" y="1825625"/>
          <p14:tracePt t="52281" x="8313738" y="1754188"/>
          <p14:tracePt t="52293" x="8313738" y="1689100"/>
          <p14:tracePt t="52297" x="8313738" y="1625600"/>
          <p14:tracePt t="52308" x="8328025" y="1574800"/>
          <p14:tracePt t="52318" x="8334375" y="1525588"/>
          <p14:tracePt t="52323" x="8377238" y="1490663"/>
          <p14:tracePt t="52333" x="8399463" y="1462088"/>
          <p14:tracePt t="52337" x="8448675" y="1439863"/>
          <p14:tracePt t="52351" x="8499475" y="1411288"/>
          <p14:tracePt t="52363" x="8612188" y="1376363"/>
          <p14:tracePt t="52368" x="8697913" y="1362075"/>
          <p14:tracePt t="52372" x="8797925" y="1362075"/>
          <p14:tracePt t="52376" x="8912225" y="1362075"/>
          <p14:tracePt t="52389" x="8975725" y="1362075"/>
          <p14:tracePt t="52406" x="9090025" y="1362075"/>
          <p14:tracePt t="52410" x="9375775" y="1390650"/>
          <p14:tracePt t="52419" x="9424988" y="1404938"/>
          <p14:tracePt t="52432" x="9539288" y="1439863"/>
          <p14:tracePt t="52436" x="9639300" y="1462088"/>
          <p14:tracePt t="52440" x="9725025" y="1490663"/>
          <p14:tracePt t="52453" x="9825038" y="1525588"/>
          <p14:tracePt t="52461" x="9902825" y="1560513"/>
          <p14:tracePt t="52468" x="9988550" y="1603375"/>
          <p14:tracePt t="52480" x="10074275" y="1639888"/>
          <p14:tracePt t="52485" x="10139363" y="1674813"/>
          <p14:tracePt t="52489" x="10202863" y="1717675"/>
          <p14:tracePt t="52510" x="10274300" y="1789113"/>
          <p14:tracePt t="52519" x="10317163" y="1825625"/>
          <p14:tracePt t="52524" x="10323513" y="1839913"/>
          <p14:tracePt t="52534" x="10352088" y="1874838"/>
          <p14:tracePt t="52538" x="10374313" y="1924050"/>
          <p14:tracePt t="52550" x="10388600" y="1966913"/>
          <p14:tracePt t="52569" x="10402888" y="2003425"/>
          <p14:tracePt t="52574" x="10417175" y="2074863"/>
          <p14:tracePt t="52578" x="10423525" y="2117725"/>
          <p14:tracePt t="52592" x="10423525" y="2152650"/>
          <p14:tracePt t="52597" x="10423525" y="2174875"/>
          <p14:tracePt t="52608" x="10423525" y="2217738"/>
          <p14:tracePt t="52613" x="10423525" y="2266950"/>
          <p14:tracePt t="52620" x="10423525" y="2287588"/>
          <p14:tracePt t="52630" x="10423525" y="2330450"/>
          <p14:tracePt t="52639" x="10423525" y="2381250"/>
          <p14:tracePt t="52649" x="10417175" y="2387600"/>
          <p14:tracePt t="52652" x="10402888" y="2438400"/>
          <p14:tracePt t="52664" x="10388600" y="2452688"/>
          <p14:tracePt t="52668" x="10374313" y="2481263"/>
          <p14:tracePt t="52681" x="10366375" y="2501900"/>
          <p14:tracePt t="52686" x="10337800" y="2530475"/>
          <p14:tracePt t="52690" x="10323513" y="2538413"/>
          <p14:tracePt t="52700" x="10288588" y="2581275"/>
          <p14:tracePt t="52715" x="10237788" y="2616200"/>
          <p14:tracePt t="52722" x="10202863" y="2630488"/>
          <p14:tracePt t="52733" x="10166350" y="2638425"/>
          <p14:tracePt t="52749" x="10125075" y="2652713"/>
          <p14:tracePt t="52754" x="10074275" y="2652713"/>
          <p14:tracePt t="52758" x="10025063" y="2667000"/>
          <p14:tracePt t="52767" x="9959975" y="2667000"/>
          <p14:tracePt t="52777" x="9910763" y="2679700"/>
          <p14:tracePt t="52781" x="9853613" y="2679700"/>
          <p14:tracePt t="52799" x="9774238" y="2679700"/>
          <p14:tracePt t="52803" x="9710738" y="2679700"/>
          <p14:tracePt t="52807" x="9653588" y="2679700"/>
          <p14:tracePt t="52811" x="9575800" y="2679700"/>
          <p14:tracePt t="52824" x="9510713" y="2679700"/>
          <p14:tracePt t="52830" x="9439275" y="2667000"/>
          <p14:tracePt t="52835" x="9361488" y="2638425"/>
          <p14:tracePt t="52866" x="9161463" y="2566988"/>
          <p14:tracePt t="52872" x="9097963" y="2538413"/>
          <p14:tracePt t="52876" x="9047163" y="2501900"/>
          <p14:tracePt t="52888" x="8990013" y="2466975"/>
          <p14:tracePt t="52893" x="8940800" y="2430463"/>
          <p14:tracePt t="52917" x="8891588" y="2381250"/>
          <p14:tracePt t="52922" x="8797925" y="2274888"/>
          <p14:tracePt t="52925" x="8763000" y="2217738"/>
          <p14:tracePt t="52940" x="8712200" y="2117725"/>
          <p14:tracePt t="52957" x="8697913" y="2052638"/>
          <p14:tracePt t="52961" x="8683625" y="2017713"/>
          <p14:tracePt t="52971" x="8683625" y="1989138"/>
          <p14:tracePt t="52982" x="8683625" y="1917700"/>
          <p14:tracePt t="52993" x="8683625" y="1874838"/>
          <p14:tracePt t="52998" x="8712200" y="1839913"/>
          <p14:tracePt t="53010" x="8763000" y="1803400"/>
          <p14:tracePt t="53014" x="8834438" y="1768475"/>
          <p14:tracePt t="53027" x="8926513" y="1717675"/>
          <p14:tracePt t="53033" x="9026525" y="1674813"/>
          <p14:tracePt t="53037" x="9140825" y="1625600"/>
          <p14:tracePt t="53051" x="9197975" y="1603375"/>
          <p14:tracePt t="53056" x="9326563" y="1560513"/>
          <p14:tracePt t="53071" x="9504363" y="1504950"/>
          <p14:tracePt t="53081" x="9561513" y="1504950"/>
          <p14:tracePt t="53085" x="9675813" y="1476375"/>
          <p14:tracePt t="53091" x="9788525" y="1462088"/>
          <p14:tracePt t="53095" x="9874250" y="1454150"/>
          <p14:tracePt t="53116" x="10067925" y="1454150"/>
          <p14:tracePt t="53120" x="10139363" y="1454150"/>
          <p14:tracePt t="53131" x="10217150" y="1454150"/>
          <p14:tracePt t="53135" x="10288588" y="1454150"/>
          <p14:tracePt t="53148" x="10352088" y="1462088"/>
          <p14:tracePt t="53153" x="10417175" y="1490663"/>
          <p14:tracePt t="53163" x="10466388" y="1511300"/>
          <p14:tracePt t="53167" x="10517188" y="1554163"/>
          <p14:tracePt t="53181" x="10566400" y="1589088"/>
          <p14:tracePt t="53185" x="10601325" y="1625600"/>
          <p14:tracePt t="53191" x="10637838" y="1674813"/>
          <p14:tracePt t="53205" x="10701338" y="1768475"/>
          <p14:tracePt t="53216" x="10729913" y="1803400"/>
          <p14:tracePt t="53225" x="10752138" y="1854200"/>
          <p14:tracePt t="53235" x="10766425" y="1903413"/>
          <p14:tracePt t="53240" x="10787063" y="1952625"/>
          <p14:tracePt t="53259" x="10801350" y="2024063"/>
          <p14:tracePt t="53264" x="10815638" y="2074863"/>
          <p14:tracePt t="53274" x="10815638" y="2124075"/>
          <p14:tracePt t="53280" x="10815638" y="2166938"/>
          <p14:tracePt t="53291" x="10815638" y="2217738"/>
          <p14:tracePt t="53318" x="10815638" y="2266950"/>
          <p14:tracePt t="53323" x="10780713" y="2438400"/>
          <p14:tracePt t="53330" x="10737850" y="2487613"/>
          <p14:tracePt t="53341" x="10701338" y="2552700"/>
          <p14:tracePt t="53347" x="10652125" y="2616200"/>
          <p14:tracePt t="53351" x="10601325" y="2679700"/>
          <p14:tracePt t="53366" x="10552113" y="2730500"/>
          <p14:tracePt t="53373" x="10474325" y="2765425"/>
          <p14:tracePt t="53377" x="10423525" y="2801938"/>
          <p14:tracePt t="53388" x="10352088" y="2836863"/>
          <p14:tracePt t="53393" x="10274300" y="2851150"/>
          <p14:tracePt t="53407" x="10217150" y="2879725"/>
          <p14:tracePt t="53411" x="10139363" y="2879725"/>
          <p14:tracePt t="53422" x="10053638" y="2894013"/>
          <p14:tracePt t="53431" x="9959975" y="2894013"/>
          <p14:tracePt t="53436" x="9874250" y="2894013"/>
          <p14:tracePt t="53440" x="9802813" y="2894013"/>
          <p14:tracePt t="53457" x="9639300" y="2851150"/>
          <p14:tracePt t="53468" x="9561513" y="2816225"/>
          <p14:tracePt t="53475" x="9475788" y="2787650"/>
          <p14:tracePt t="53485" x="9410700" y="2736850"/>
          <p14:tracePt t="53489" x="9347200" y="2701925"/>
          <p14:tracePt t="53502" x="9290050" y="2652713"/>
          <p14:tracePt t="53514" x="9240838" y="2616200"/>
          <p14:tracePt t="53519" x="9175750" y="2552700"/>
          <p14:tracePt t="53523" x="9140825" y="2501900"/>
          <p14:tracePt t="53540" x="9097963" y="2452688"/>
          <p14:tracePt t="53547" x="9075738" y="2401888"/>
          <p14:tracePt t="53561" x="9047163" y="2366963"/>
          <p14:tracePt t="53565" x="9012238" y="2274888"/>
          <p14:tracePt t="53572" x="8997950" y="2238375"/>
          <p14:tracePt t="53587" x="8997950" y="2217738"/>
          <p14:tracePt t="53597" x="8990013" y="2174875"/>
          <p14:tracePt t="53601" x="8990013" y="2124075"/>
          <p14:tracePt t="53615" x="8990013" y="2103438"/>
          <p14:tracePt t="53619" x="8990013" y="2089150"/>
          <p14:tracePt t="53627" x="8990013" y="2074863"/>
          <p14:tracePt t="53636" x="8990013" y="2052638"/>
          <p14:tracePt t="53640" x="9012238" y="2024063"/>
          <p14:tracePt t="53652" x="9040813" y="2003425"/>
          <p14:tracePt t="53664" x="9097963" y="1966913"/>
          <p14:tracePt t="53669" x="9140825" y="1938338"/>
          <p14:tracePt t="53682" x="9261475" y="1868488"/>
          <p14:tracePt t="53700" x="9410700" y="1803400"/>
          <p14:tracePt t="53714" x="9475788" y="1789113"/>
          <p14:tracePt t="53718" x="9539288" y="1768475"/>
          <p14:tracePt t="53722" x="9610725" y="1754188"/>
          <p14:tracePt t="53735" x="9675813" y="1739900"/>
          <p14:tracePt t="53744" x="9739313" y="1739900"/>
          <p14:tracePt t="53749" x="9802813" y="1725613"/>
          <p14:tracePt t="53760" x="9859963" y="1725613"/>
          <p14:tracePt t="53764" x="9888538" y="1725613"/>
          <p14:tracePt t="53776" x="9939338" y="1725613"/>
          <p14:tracePt t="53780" x="9959975" y="1725613"/>
          <p14:tracePt t="53787" x="10002838" y="1725613"/>
          <p14:tracePt t="53802" x="10025063" y="1739900"/>
          <p14:tracePt t="53809" x="10053638" y="1754188"/>
          <p14:tracePt t="53814" x="10067925" y="1754188"/>
          <p14:tracePt t="53824" x="10074275" y="1768475"/>
          <p14:tracePt t="53828" x="10088563" y="1774825"/>
          <p14:tracePt t="53841" x="10102850" y="1789113"/>
          <p14:tracePt t="53847" x="10125075" y="1817688"/>
          <p14:tracePt t="53851" x="10125075" y="1839913"/>
          <p14:tracePt t="53866" x="10153650" y="1868488"/>
          <p14:tracePt t="53872" x="10166350" y="1903413"/>
          <p14:tracePt t="53876" x="10174288" y="1924050"/>
          <p14:tracePt t="53889" x="10188575" y="1966913"/>
          <p14:tracePt t="53893" x="10202863" y="1974850"/>
          <p14:tracePt t="53905" x="10202863" y="2017713"/>
          <p14:tracePt t="53910" x="10217150" y="2052638"/>
          <p14:tracePt t="53923" x="10223500" y="2103438"/>
          <p14:tracePt t="53937" x="10223500" y="2124075"/>
          <p14:tracePt t="53941" x="10223500" y="2152650"/>
          <p14:tracePt t="53951" x="10223500" y="2166938"/>
          <p14:tracePt t="53955" x="10223500" y="2174875"/>
          <p14:tracePt t="53976" x="10223500" y="2203450"/>
          <p14:tracePt t="53990" x="10223500" y="2217738"/>
          <p14:tracePt t="53998" x="10223500" y="2224088"/>
          <p14:tracePt t="54034" x="10217150" y="2224088"/>
          <p14:tracePt t="54038" x="10166350" y="2274888"/>
          <p14:tracePt t="54046" x="10139363" y="2287588"/>
          <p14:tracePt t="54056" x="10102850" y="2330450"/>
          <p14:tracePt t="54061" x="10039350" y="2352675"/>
          <p14:tracePt t="54076" x="9859963" y="2452688"/>
          <p14:tracePt t="54090" x="9810750" y="2466975"/>
          <p14:tracePt t="54094" x="9725025" y="2501900"/>
          <p14:tracePt t="54101" x="9639300" y="2530475"/>
          <p14:tracePt t="54116" x="9490075" y="2581275"/>
          <p14:tracePt t="54126" x="9396413" y="2581275"/>
          <p14:tracePt t="54139" x="9312275" y="2587625"/>
          <p14:tracePt t="54149" x="9247188" y="2587625"/>
          <p14:tracePt t="54154" x="9175750" y="2587625"/>
          <p14:tracePt t="54158" x="9126538" y="2587625"/>
          <p14:tracePt t="54171" x="9075738" y="2566988"/>
          <p14:tracePt t="54181" x="9040813" y="2552700"/>
          <p14:tracePt t="54185" x="8997950" y="2516188"/>
          <p14:tracePt t="54188" x="8975725" y="2481263"/>
          <p14:tracePt t="54202" x="8947150" y="2452688"/>
          <p14:tracePt t="54214" x="8926513" y="2401888"/>
          <p14:tracePt t="54218" x="8897938" y="2366963"/>
          <p14:tracePt t="54222" x="8891588" y="2316163"/>
          <p14:tracePt t="54236" x="8877300" y="2266950"/>
          <p14:tracePt t="54247" x="8863013" y="2217738"/>
          <p14:tracePt t="54251" x="8863013" y="2152650"/>
          <p14:tracePt t="54254" x="8848725" y="2103438"/>
          <p14:tracePt t="54261" x="8848725" y="2052638"/>
          <p14:tracePt t="54277" x="8848725" y="1952625"/>
          <p14:tracePt t="54287" x="8848725" y="1924050"/>
          <p14:tracePt t="54298" x="8848725" y="1868488"/>
          <p14:tracePt t="54302" x="8848725" y="1825625"/>
          <p14:tracePt t="54314" x="8863013" y="1789113"/>
          <p14:tracePt t="54319" x="8891588" y="1768475"/>
          <p14:tracePt t="54331" x="8912225" y="1725613"/>
          <p14:tracePt t="54336" x="8947150" y="1689100"/>
          <p14:tracePt t="54353" x="9040813" y="1625600"/>
          <p14:tracePt t="54358" x="9097963" y="1589088"/>
          <p14:tracePt t="54361" x="9147175" y="1574800"/>
          <p14:tracePt t="54376" x="9340850" y="1490663"/>
          <p14:tracePt t="54384" x="9490075" y="1439863"/>
          <p14:tracePt t="54398" x="9553575" y="1425575"/>
          <p14:tracePt t="54402" x="9725025" y="1404938"/>
          <p14:tracePt t="54406" x="9774238" y="1404938"/>
          <p14:tracePt t="54416" x="9888538" y="1404938"/>
          <p14:tracePt t="54428" x="9988550" y="1404938"/>
          <p14:tracePt t="54432" x="10067925" y="1404938"/>
          <p14:tracePt t="54442" x="10153650" y="1404938"/>
          <p14:tracePt t="54453" x="10237788" y="1411288"/>
          <p14:tracePt t="54458" x="10317163" y="1439863"/>
          <p14:tracePt t="54467" x="10388600" y="1476375"/>
          <p14:tracePt t="54472" x="10452100" y="1504950"/>
          <p14:tracePt t="54484" x="10517188" y="1539875"/>
          <p14:tracePt t="54492" x="10566400" y="1560513"/>
          <p14:tracePt t="54497" x="10615613" y="1603375"/>
          <p14:tracePt t="54512" x="10701338" y="1674813"/>
          <p14:tracePt t="54526" x="10737850" y="1725613"/>
          <p14:tracePt t="54531" x="10780713" y="1768475"/>
          <p14:tracePt t="54534" x="10801350" y="1803400"/>
          <p14:tracePt t="54547" x="10837863" y="1839913"/>
          <p14:tracePt t="54552" x="10852150" y="1889125"/>
          <p14:tracePt t="54575" x="10887075" y="1974850"/>
          <p14:tracePt t="54586" x="10901363" y="2017713"/>
          <p14:tracePt t="54594" x="10901363" y="2074863"/>
          <p14:tracePt t="54614" x="10915650" y="2117725"/>
          <p14:tracePt t="54618" x="10915650" y="2189163"/>
          <p14:tracePt t="54626" x="10915650" y="2224088"/>
          <p14:tracePt t="54637" x="10901363" y="2266950"/>
          <p14:tracePt t="54649" x="10887075" y="2301875"/>
          <p14:tracePt t="54654" x="10866438" y="2352675"/>
          <p14:tracePt t="54657" x="10829925" y="2387600"/>
          <p14:tracePt t="54670" x="10787063" y="2438400"/>
          <p14:tracePt t="54677" x="10752138" y="2487613"/>
          <p14:tracePt t="54681" x="10680700" y="2581275"/>
          <p14:tracePt t="54697" x="10601325" y="2630488"/>
          <p14:tracePt t="54701" x="10523538" y="2687638"/>
          <p14:tracePt t="54707" x="10474325" y="2716213"/>
          <p14:tracePt t="54717" x="10337800" y="2816225"/>
          <p14:tracePt t="54724" x="10274300" y="2836863"/>
          <p14:tracePt t="54730" x="10102850" y="2930525"/>
          <p14:tracePt t="54742" x="9988550" y="2979738"/>
          <p14:tracePt t="54747" x="9859963" y="3016250"/>
          <p14:tracePt t="54758" x="9725025" y="3065463"/>
          <p14:tracePt t="54764" x="9610725" y="3094038"/>
          <p14:tracePt t="54769" x="9490075" y="3114675"/>
          <p14:tracePt t="54783" x="9347200" y="3128963"/>
          <p14:tracePt t="54788" x="9197975" y="3143250"/>
          <p14:tracePt t="54798" x="9061450" y="3143250"/>
          <p14:tracePt t="54802" x="8997950" y="3143250"/>
          <p14:tracePt t="54814" x="8877300" y="3143250"/>
          <p14:tracePt t="54818" x="8777288" y="3114675"/>
          <p14:tracePt t="54839" x="8677275" y="3079750"/>
          <p14:tracePt t="54843" x="8499475" y="2994025"/>
          <p14:tracePt t="54850" x="8428038" y="2944813"/>
          <p14:tracePt t="54864" x="8377238" y="2879725"/>
          <p14:tracePt t="54868" x="8328025" y="2816225"/>
          <p14:tracePt t="54892" x="8285163" y="2751138"/>
          <p14:tracePt t="54896" x="8234363" y="2630488"/>
          <p14:tracePt t="54900" x="8220075" y="2566988"/>
          <p14:tracePt t="54913" x="8213725" y="2487613"/>
          <p14:tracePt t="54918" x="8213725" y="2430463"/>
          <p14:tracePt t="54922" x="8213725" y="2366963"/>
          <p14:tracePt t="54941" x="8262938" y="2224088"/>
          <p14:tracePt t="54949" x="8328025" y="2174875"/>
          <p14:tracePt t="54958" x="8385175" y="2124075"/>
          <p14:tracePt t="54964" x="8434388" y="2103438"/>
          <p14:tracePt t="54975" x="8577263" y="2024063"/>
          <p14:tracePt t="54989" x="8683625" y="1989138"/>
          <p14:tracePt t="54994" x="8783638" y="1966913"/>
          <p14:tracePt t="54998" x="8848725" y="1966913"/>
          <p14:tracePt t="55005" x="8961438" y="1966913"/>
          <p14:tracePt t="55026" x="9075738" y="1966913"/>
          <p14:tracePt t="55030" x="9240838" y="1966913"/>
          <p14:tracePt t="55034" x="9297988" y="1966913"/>
          <p14:tracePt t="55044" x="9375775" y="1974850"/>
          <p14:tracePt t="55055" x="9390063" y="1989138"/>
          <p14:tracePt t="55059" x="9439275" y="2017713"/>
          <p14:tracePt t="55073" x="9461500" y="2024063"/>
          <p14:tracePt t="55077" x="9490075" y="2052638"/>
          <p14:tracePt t="55089" x="9504363" y="2052638"/>
          <p14:tracePt t="55094" x="9510713" y="2066925"/>
          <p14:tracePt t="55106" x="9510713" y="2074863"/>
          <p14:tracePt t="55120" x="9525000" y="2089150"/>
          <p14:tracePt t="55125" x="9539288" y="2103438"/>
          <p14:tracePt t="55149" x="9539288" y="2117725"/>
          <p14:tracePt t="55172" x="9539288" y="2124075"/>
          <p14:tracePt t="55187" x="9525000" y="2138363"/>
          <p14:tracePt t="56733" x="9504363" y="2138363"/>
          <p14:tracePt t="56744" x="9461500" y="2138363"/>
          <p14:tracePt t="56752" x="9424988" y="2124075"/>
          <p14:tracePt t="56768" x="9340850" y="2124075"/>
          <p14:tracePt t="56778" x="9297988" y="2117725"/>
          <p14:tracePt t="56788" x="9247188" y="2117725"/>
          <p14:tracePt t="56794" x="9147175" y="2117725"/>
          <p14:tracePt t="56805" x="8997950" y="2103438"/>
          <p14:tracePt t="56809" x="8897938" y="2103438"/>
          <p14:tracePt t="56819" x="8783638" y="2089150"/>
          <p14:tracePt t="56828" x="8662988" y="2074863"/>
          <p14:tracePt t="56832" x="8597900" y="2074863"/>
          <p14:tracePt t="56843" x="8399463" y="2052638"/>
          <p14:tracePt t="56847" x="8348663" y="2038350"/>
          <p14:tracePt t="56860" x="8234363" y="2024063"/>
          <p14:tracePt t="56868" x="8148638" y="2003425"/>
          <p14:tracePt t="56871" x="8064500" y="1966913"/>
          <p14:tracePt t="56884" x="7985125" y="1938338"/>
          <p14:tracePt t="56892" x="7964488" y="1924050"/>
          <p14:tracePt t="56900" x="7921625" y="1903413"/>
          <p14:tracePt t="56908" x="7885113" y="1889125"/>
          <p14:tracePt t="56916" x="7864475" y="1874838"/>
          <p14:tracePt t="56924" x="7850188" y="1868488"/>
          <p14:tracePt t="56934" x="7850188" y="1854200"/>
          <p14:tracePt t="56938" x="7850188" y="1839913"/>
          <p14:tracePt t="56963" x="7850188" y="1803400"/>
          <p14:tracePt t="56968" x="7885113" y="1774825"/>
          <p14:tracePt t="56989" x="7950200" y="1739900"/>
          <p14:tracePt t="56993" x="8121650" y="1660525"/>
          <p14:tracePt t="57006" x="8234363" y="1625600"/>
          <p14:tracePt t="57014" x="8334375" y="1589088"/>
          <p14:tracePt t="57018" x="8477250" y="1560513"/>
          <p14:tracePt t="57031" x="8612188" y="1539875"/>
          <p14:tracePt t="57038" x="8748713" y="1511300"/>
          <p14:tracePt t="57042" x="8891588" y="1511300"/>
          <p14:tracePt t="57053" x="9012238" y="1511300"/>
          <p14:tracePt t="57057" x="9090025" y="1511300"/>
          <p14:tracePt t="57069" x="9197975" y="1511300"/>
          <p14:tracePt t="57073" x="9312275" y="1511300"/>
          <p14:tracePt t="57083" x="9410700" y="1511300"/>
          <p14:tracePt t="57092" x="9504363" y="1539875"/>
          <p14:tracePt t="57099" x="9604375" y="1560513"/>
          <p14:tracePt t="57109" x="9690100" y="1603375"/>
          <p14:tracePt t="57114" x="9759950" y="1639888"/>
          <p14:tracePt t="57130" x="9853613" y="1674813"/>
          <p14:tracePt t="57135" x="9910763" y="1717675"/>
          <p14:tracePt t="57138" x="9959975" y="1754188"/>
          <p14:tracePt t="57153" x="10067925" y="1839913"/>
          <p14:tracePt t="57169" x="10074275" y="1854200"/>
          <p14:tracePt t="57173" x="10139363" y="1917700"/>
          <p14:tracePt t="57183" x="10153650" y="1924050"/>
          <p14:tracePt t="57187" x="10166350" y="1966913"/>
          <p14:tracePt t="57200" x="10188575" y="1989138"/>
          <p14:tracePt t="57204" x="10202863" y="2017713"/>
          <p14:tracePt t="57216" x="10202863" y="2038350"/>
          <p14:tracePt t="57220" x="10217150" y="2066925"/>
          <p14:tracePt t="57234" x="10217150" y="2117725"/>
          <p14:tracePt t="57245" x="10217150" y="2124075"/>
          <p14:tracePt t="57250" x="10217150" y="2166938"/>
          <p14:tracePt t="57267" x="10188575" y="2224088"/>
          <p14:tracePt t="57281" x="10174288" y="2266950"/>
          <p14:tracePt t="57285" x="10125075" y="2316163"/>
          <p14:tracePt t="57294" x="10088563" y="2352675"/>
          <p14:tracePt t="57308" x="9959975" y="2452688"/>
          <p14:tracePt t="57320" x="9902825" y="2487613"/>
          <p14:tracePt t="57331" x="9810750" y="2538413"/>
          <p14:tracePt t="57335" x="9725025" y="2581275"/>
          <p14:tracePt t="57340" x="9639300" y="2616200"/>
          <p14:tracePt t="57348" x="9490075" y="2652713"/>
          <p14:tracePt t="57364" x="9326563" y="2679700"/>
          <p14:tracePt t="57374" x="9240838" y="2679700"/>
          <p14:tracePt t="57382" x="9126538" y="2687638"/>
          <p14:tracePt t="57386" x="9026525" y="2687638"/>
          <p14:tracePt t="57397" x="8940800" y="2687638"/>
          <p14:tracePt t="57409" x="8848725" y="2687638"/>
          <p14:tracePt t="57414" x="8777288" y="2687638"/>
          <p14:tracePt t="57424" x="8712200" y="2667000"/>
          <p14:tracePt t="57436" x="8662988" y="2638425"/>
          <p14:tracePt t="57439" x="8612188" y="2616200"/>
          <p14:tracePt t="57443" x="8577263" y="2587625"/>
          <p14:tracePt t="57460" x="8528050" y="2538413"/>
          <p14:tracePt t="57470" x="8499475" y="2501900"/>
          <p14:tracePt t="57478" x="8477250" y="2452688"/>
          <p14:tracePt t="57490" x="8462963" y="2438400"/>
          <p14:tracePt t="57493" x="8462963" y="2416175"/>
          <p14:tracePt t="57506" x="8462963" y="2381250"/>
          <p14:tracePt t="57509" x="8462963" y="2338388"/>
          <p14:tracePt t="57519" x="8462963" y="2301875"/>
          <p14:tracePt t="57531" x="8462963" y="2266950"/>
          <p14:tracePt t="57535" x="8485188" y="2203450"/>
          <p14:tracePt t="57544" x="8534400" y="2152650"/>
          <p14:tracePt t="57564" x="8597900" y="2103438"/>
          <p14:tracePt t="57568" x="8777288" y="1989138"/>
          <p14:tracePt t="57574" x="8891588" y="1952625"/>
          <p14:tracePt t="57594" x="9126538" y="1889125"/>
          <p14:tracePt t="57599" x="9190038" y="1874838"/>
          <p14:tracePt t="57608" x="9297988" y="1874838"/>
          <p14:tracePt t="57616" x="9424988" y="1874838"/>
          <p14:tracePt t="57626" x="9539288" y="1874838"/>
          <p14:tracePt t="57630" x="9625013" y="1874838"/>
          <p14:tracePt t="57641" x="9725025" y="1874838"/>
          <p14:tracePt t="57655" x="9902825" y="1874838"/>
          <p14:tracePt t="57666" x="9974263" y="1889125"/>
          <p14:tracePt t="57675" x="10053638" y="1917700"/>
          <p14:tracePt t="57680" x="10117138" y="1938338"/>
          <p14:tracePt t="57692" x="10166350" y="1952625"/>
          <p14:tracePt t="57697" x="10174288" y="1966913"/>
          <p14:tracePt t="57701" x="10252075" y="2003425"/>
          <p14:tracePt t="57716" x="10266363" y="2017713"/>
          <p14:tracePt t="57720" x="10288588" y="2024063"/>
          <p14:tracePt t="57732" x="10317163" y="2052638"/>
          <p14:tracePt t="57736" x="10323513" y="2074863"/>
          <p14:tracePt t="57747" x="10337800" y="2089150"/>
          <p14:tracePt t="57751" x="10352088" y="2117725"/>
          <p14:tracePt t="57764" x="10352088" y="2124075"/>
          <p14:tracePt t="57768" x="10352088" y="2152650"/>
          <p14:tracePt t="57780" x="10352088" y="2174875"/>
          <p14:tracePt t="57786" x="10352088" y="2217738"/>
          <p14:tracePt t="57799" x="10352088" y="2252663"/>
          <p14:tracePt t="57809" x="10337800" y="2287588"/>
          <p14:tracePt t="57817" x="10317163" y="2330450"/>
          <p14:tracePt t="57822" x="10274300" y="2366963"/>
          <p14:tracePt t="57832" x="10223500" y="2416175"/>
          <p14:tracePt t="57845" x="10174288" y="2466975"/>
          <p14:tracePt t="57849" x="10067925" y="2538413"/>
          <p14:tracePt t="57859" x="9988550" y="2587625"/>
          <p14:tracePt t="57864" x="9888538" y="2630488"/>
          <p14:tracePt t="57874" x="9825038" y="2652713"/>
          <p14:tracePt t="57880" x="9725025" y="2687638"/>
          <p14:tracePt t="57892" x="9539288" y="2736850"/>
          <p14:tracePt t="57898" x="9410700" y="2751138"/>
          <p14:tracePt t="57913" x="9297988" y="2765425"/>
          <p14:tracePt t="57918" x="9240838" y="2765425"/>
          <p14:tracePt t="57921" x="9126538" y="2765425"/>
          <p14:tracePt t="57933" x="9012238" y="2765425"/>
          <p14:tracePt t="57937" x="8926513" y="2765425"/>
          <p14:tracePt t="57953" x="8834438" y="2751138"/>
          <p14:tracePt t="57957" x="8748713" y="2730500"/>
          <p14:tracePt t="57961" x="8662988" y="2701925"/>
          <p14:tracePt t="57975" x="8597900" y="2687638"/>
          <p14:tracePt t="57980" x="8534400" y="2667000"/>
          <p14:tracePt t="57984" x="8477250" y="2638425"/>
          <p14:tracePt t="58000" x="8362950" y="2587625"/>
          <p14:tracePt t="58010" x="8313738" y="2566988"/>
          <p14:tracePt t="58021" x="8262938" y="2538413"/>
          <p14:tracePt t="58026" x="8213725" y="2530475"/>
          <p14:tracePt t="58033" x="8162925" y="2501900"/>
          <p14:tracePt t="58048" x="8099425" y="2481263"/>
          <p14:tracePt t="58051" x="8064500" y="2466975"/>
          <p14:tracePt t="58055" x="7999413" y="2438400"/>
          <p14:tracePt t="58067" x="7964488" y="2430463"/>
          <p14:tracePt t="58080" x="7921625" y="2416175"/>
          <p14:tracePt t="58084" x="7870825" y="2401888"/>
          <p14:tracePt t="58094" x="7835900" y="2387600"/>
          <p14:tracePt t="58099" x="7821613" y="2381250"/>
          <p14:tracePt t="58115" x="7785100" y="2381250"/>
          <p14:tracePt t="58120" x="7721600" y="2366963"/>
          <p14:tracePt t="58123" x="7700963" y="2366963"/>
          <p14:tracePt t="58132" x="7650163" y="2352675"/>
          <p14:tracePt t="58140" x="7635875" y="2352675"/>
          <p14:tracePt t="58155" x="7600950" y="2352675"/>
          <p14:tracePt t="58158" x="7572375" y="2352675"/>
          <p14:tracePt t="58162" x="7558088" y="2338388"/>
          <p14:tracePt t="58173" x="7535863" y="2338388"/>
          <p14:tracePt t="58176" x="7521575" y="2338388"/>
          <p14:tracePt t="58184" x="7500938" y="2338388"/>
          <p14:tracePt t="58506" x="7458075" y="2338388"/>
          <p14:tracePt t="58517" x="7421563" y="2338388"/>
          <p14:tracePt t="58526" x="7386638" y="2338388"/>
          <p14:tracePt t="58533" x="7335838" y="2352675"/>
          <p14:tracePt t="58547" x="7286625" y="2352675"/>
          <p14:tracePt t="58551" x="7223125" y="2352675"/>
          <p14:tracePt t="58555" x="7172325" y="2366963"/>
          <p14:tracePt t="58565" x="7108825" y="2366963"/>
          <p14:tracePt t="58574" x="7058025" y="2366963"/>
          <p14:tracePt t="58582" x="6994525" y="2366963"/>
          <p14:tracePt t="58589" x="6972300" y="2366963"/>
          <p14:tracePt t="58602" x="6937375" y="2366963"/>
          <p14:tracePt t="58606" x="6894513" y="2366963"/>
          <p14:tracePt t="58617" x="6859588" y="2352675"/>
          <p14:tracePt t="58621" x="6837363" y="2338388"/>
          <p14:tracePt t="58627" x="6823075" y="2338388"/>
          <p14:tracePt t="58643" x="6794500" y="2330450"/>
          <p14:tracePt t="58647" x="6794500" y="2316163"/>
          <p14:tracePt t="58652" x="6788150" y="2316163"/>
          <p14:tracePt t="58669" x="6788150" y="2301875"/>
          <p14:tracePt t="58676" x="6773863" y="2301875"/>
          <p14:tracePt t="58716" x="6773863" y="2287588"/>
          <p14:tracePt t="58755" x="6788150" y="2287588"/>
          <p14:tracePt t="58796" x="6794500" y="2287588"/>
          <p14:tracePt t="58844" x="6808788" y="2287588"/>
          <p14:tracePt t="58884" x="6808788" y="2301875"/>
          <p14:tracePt t="58903" x="6808788" y="2316163"/>
          <p14:tracePt t="58919" x="6808788" y="2330450"/>
          <p14:tracePt t="58936" x="6808788" y="2338388"/>
          <p14:tracePt t="58947" x="6808788" y="2352675"/>
          <p14:tracePt t="58961" x="6794500" y="2366963"/>
          <p14:tracePt t="58975" x="6794500" y="2381250"/>
          <p14:tracePt t="58985" x="6788150" y="2381250"/>
          <p14:tracePt t="59000" x="6773863" y="2381250"/>
          <p14:tracePt t="59011" x="6759575" y="2387600"/>
          <p14:tracePt t="59015" x="6745288" y="2401888"/>
          <p14:tracePt t="59030" x="6708775" y="2416175"/>
          <p14:tracePt t="59034" x="6688138" y="2416175"/>
          <p14:tracePt t="59038" x="6630988" y="2438400"/>
          <p14:tracePt t="59050" x="6580188" y="2452688"/>
          <p14:tracePt t="59059" x="6523038" y="2466975"/>
          <p14:tracePt t="59064" x="6473825" y="2487613"/>
          <p14:tracePt t="59075" x="6410325" y="2501900"/>
          <p14:tracePt t="59081" x="6345238" y="2516188"/>
          <p14:tracePt t="59091" x="6281738" y="2538413"/>
          <p14:tracePt t="59098" x="6210300" y="2552700"/>
          <p14:tracePt t="59107" x="6145213" y="2566988"/>
          <p14:tracePt t="59111" x="6096000" y="2566988"/>
          <p14:tracePt t="59123" x="6018213" y="2581275"/>
          <p14:tracePt t="59130" x="6010275" y="2581275"/>
          <p14:tracePt t="59142" x="5961063" y="2581275"/>
          <p14:tracePt t="59147" x="5881688" y="2581275"/>
          <p14:tracePt t="59151" x="5867400" y="2581275"/>
          <p14:tracePt t="59164" x="5832475" y="2581275"/>
          <p14:tracePt t="59176" x="5795963" y="2581275"/>
          <p14:tracePt t="59179" x="5767388" y="2566988"/>
          <p14:tracePt t="59183" x="5718175" y="2552700"/>
          <p14:tracePt t="59195" x="5710238" y="2552700"/>
          <p14:tracePt t="59207" x="5661025" y="2538413"/>
          <p14:tracePt t="59222" x="5632450" y="2530475"/>
          <p14:tracePt t="59226" x="5597525" y="2530475"/>
          <p14:tracePt t="59240" x="5561013" y="2516188"/>
          <p14:tracePt t="59250" x="5532438" y="2516188"/>
          <p14:tracePt t="59259" x="5518150" y="2501900"/>
          <p14:tracePt t="59264" x="5497513" y="2487613"/>
          <p14:tracePt t="59283" x="5454650" y="2481263"/>
          <p14:tracePt t="59291" x="5446713" y="2466975"/>
          <p14:tracePt t="59303" x="5418138" y="2452688"/>
          <p14:tracePt t="59314" x="5403850" y="2430463"/>
          <p14:tracePt t="59321" x="5354638" y="2401888"/>
          <p14:tracePt t="59329" x="5332413" y="2366963"/>
          <p14:tracePt t="59343" x="5318125" y="2352675"/>
          <p14:tracePt t="59347" x="5283200" y="2330450"/>
          <p14:tracePt t="59358" x="5268913" y="2316163"/>
          <p14:tracePt t="59364" x="5233988" y="2274888"/>
          <p14:tracePt t="59371" x="5205413" y="2252663"/>
          <p14:tracePt t="59382" x="5197475" y="2224088"/>
          <p14:tracePt t="59386" x="5154613" y="2189163"/>
          <p14:tracePt t="59399" x="5154613" y="2174875"/>
          <p14:tracePt t="59403" x="5119688" y="2138363"/>
          <p14:tracePt t="59415" x="5119688" y="2117725"/>
          <p14:tracePt t="59421" x="5097463" y="2074863"/>
          <p14:tracePt t="59427" x="5097463" y="2038350"/>
          <p14:tracePt t="59438" x="5083175" y="2003425"/>
          <p14:tracePt t="59447" x="5068888" y="1966913"/>
          <p14:tracePt t="59451" x="5068888" y="1924050"/>
          <p14:tracePt t="59464" x="5068888" y="1889125"/>
          <p14:tracePt t="59469" x="5068888" y="1868488"/>
          <p14:tracePt t="59481" x="5068888" y="1817688"/>
          <p14:tracePt t="59485" x="5068888" y="1774825"/>
          <p14:tracePt t="59494" x="5068888" y="1739900"/>
          <p14:tracePt t="59498" x="5083175" y="1703388"/>
          <p14:tracePt t="59510" x="5105400" y="1654175"/>
          <p14:tracePt t="59520" x="5133975" y="1625600"/>
          <p14:tracePt t="59527" x="5154613" y="1589088"/>
          <p14:tracePt t="59531" x="5183188" y="1560513"/>
          <p14:tracePt t="59547" x="5254625" y="1504950"/>
          <p14:tracePt t="59560" x="5303838" y="1462088"/>
          <p14:tracePt t="59564" x="5354638" y="1425575"/>
          <p14:tracePt t="59577" x="5403850" y="1404938"/>
          <p14:tracePt t="59581" x="5454650" y="1376363"/>
          <p14:tracePt t="59590" x="5503863" y="1354138"/>
          <p14:tracePt t="59594" x="5561013" y="1325563"/>
          <p14:tracePt t="59608" x="5618163" y="1311275"/>
          <p14:tracePt t="59614" x="5683250" y="1304925"/>
          <p14:tracePt t="59624" x="5761038" y="1276350"/>
          <p14:tracePt t="59631" x="5818188" y="1276350"/>
          <p14:tracePt t="59634" x="5895975" y="1262063"/>
          <p14:tracePt t="59648" x="6010275" y="1254125"/>
          <p14:tracePt t="59656" x="6067425" y="1254125"/>
          <p14:tracePt t="59660" x="6159500" y="1254125"/>
          <p14:tracePt t="59672" x="6259513" y="1254125"/>
          <p14:tracePt t="59676" x="6345238" y="1254125"/>
          <p14:tracePt t="59687" x="6445250" y="1254125"/>
          <p14:tracePt t="59695" x="6523038" y="1254125"/>
          <p14:tracePt t="59706" x="6623050" y="1276350"/>
          <p14:tracePt t="59710" x="6708775" y="1304925"/>
          <p14:tracePt t="59722" x="6788150" y="1325563"/>
          <p14:tracePt t="59726" x="6859588" y="1354138"/>
          <p14:tracePt t="59738" x="6937375" y="1390650"/>
          <p14:tracePt t="59742" x="6994525" y="1425575"/>
          <p14:tracePt t="59757" x="7058025" y="1454150"/>
          <p14:tracePt t="59761" x="7108825" y="1490663"/>
          <p14:tracePt t="59766" x="7158038" y="1525588"/>
          <p14:tracePt t="59777" x="7208838" y="1560513"/>
          <p14:tracePt t="59780" x="7223125" y="1574800"/>
          <p14:tracePt t="59794" x="7286625" y="1625600"/>
          <p14:tracePt t="59798" x="7286625" y="1654175"/>
          <p14:tracePt t="59810" x="7321550" y="1703388"/>
          <p14:tracePt t="59819" x="7335838" y="1717675"/>
          <p14:tracePt t="59823" x="7358063" y="1768475"/>
          <p14:tracePt t="59837" x="7372350" y="1803400"/>
          <p14:tracePt t="59840" x="7386638" y="1825625"/>
          <p14:tracePt t="59844" x="7400925" y="1868488"/>
          <p14:tracePt t="59855" x="7400925" y="1917700"/>
          <p14:tracePt t="59867" x="7407275" y="1966913"/>
          <p14:tracePt t="59871" x="7407275" y="2003425"/>
          <p14:tracePt t="59881" x="7407275" y="2052638"/>
          <p14:tracePt t="59885" x="7407275" y="2103438"/>
          <p14:tracePt t="59899" x="7407275" y="2166938"/>
          <p14:tracePt t="59903" x="7407275" y="2217738"/>
          <p14:tracePt t="59914" x="7400925" y="2266950"/>
          <p14:tracePt t="59918" x="7372350" y="2316163"/>
          <p14:tracePt t="59936" x="7308850" y="2416175"/>
          <p14:tracePt t="59947" x="7286625" y="2452688"/>
          <p14:tracePt t="59951" x="7237413" y="2501900"/>
          <p14:tracePt t="59958" x="7186613" y="2538413"/>
          <p14:tracePt t="59970" x="7137400" y="2581275"/>
          <p14:tracePt t="59983" x="7023100" y="2652713"/>
          <p14:tracePt t="59987" x="6937375" y="2701925"/>
          <p14:tracePt t="59990" x="6888163" y="2716213"/>
          <p14:tracePt t="60005" x="6623050" y="2816225"/>
          <p14:tracePt t="60021" x="6496050" y="2851150"/>
          <p14:tracePt t="60025" x="6359525" y="2894013"/>
          <p14:tracePt t="60036" x="6224588" y="2901950"/>
          <p14:tracePt t="60040" x="6081713" y="2916238"/>
          <p14:tracePt t="60049" x="5932488" y="2930525"/>
          <p14:tracePt t="60053" x="5781675" y="2944813"/>
          <p14:tracePt t="60066" x="5632450" y="2944813"/>
          <p14:tracePt t="60081" x="5568950" y="2944813"/>
          <p14:tracePt t="60085" x="5346700" y="2944813"/>
          <p14:tracePt t="60089" x="5233988" y="2901950"/>
          <p14:tracePt t="60096" x="5105400" y="2865438"/>
          <p14:tracePt t="60114" x="5054600" y="2836863"/>
          <p14:tracePt t="60118" x="4954588" y="2787650"/>
          <p14:tracePt t="60121" x="4870450" y="2736850"/>
          <p14:tracePt t="60131" x="4791075" y="2687638"/>
          <p14:tracePt t="60135" x="4741863" y="2638425"/>
          <p14:tracePt t="60150" x="4641850" y="2530475"/>
          <p14:tracePt t="60164" x="4605338" y="2481263"/>
          <p14:tracePt t="60168" x="4584700" y="2430463"/>
          <p14:tracePt t="60183" x="4556125" y="2381250"/>
          <p14:tracePt t="60194" x="4541838" y="2330450"/>
          <p14:tracePt t="60199" x="4541838" y="2287588"/>
          <p14:tracePt t="60203" x="4541838" y="2238375"/>
          <p14:tracePt t="60207" x="4541838" y="2189163"/>
          <p14:tracePt t="60224" x="4541838" y="2089150"/>
          <p14:tracePt t="60232" x="4556125" y="2038350"/>
          <p14:tracePt t="60244" x="4619625" y="1952625"/>
          <p14:tracePt t="60249" x="4691063" y="1889125"/>
          <p14:tracePt t="60264" x="4770438" y="1803400"/>
          <p14:tracePt t="60269" x="4856163" y="1754188"/>
          <p14:tracePt t="60273" x="4905375" y="1717675"/>
          <p14:tracePt t="60286" x="5068888" y="1611313"/>
          <p14:tracePt t="60290" x="5197475" y="1560513"/>
          <p14:tracePt t="60300" x="5332413" y="1525588"/>
          <p14:tracePt t="60310" x="5611813" y="1476375"/>
          <p14:tracePt t="60323" x="5761038" y="1462088"/>
          <p14:tracePt t="60331" x="5918200" y="1462088"/>
          <p14:tracePt t="60339" x="6081713" y="1462088"/>
          <p14:tracePt t="60352" x="6424613" y="1462088"/>
          <p14:tracePt t="60364" x="6580188" y="1504950"/>
          <p14:tracePt t="60373" x="6745288" y="1554163"/>
          <p14:tracePt t="60378" x="6908800" y="1603375"/>
          <p14:tracePt t="60399" x="7058025" y="1654175"/>
          <p14:tracePt t="60404" x="7335838" y="1789113"/>
          <p14:tracePt t="60408" x="7472363" y="1868488"/>
          <p14:tracePt t="60421" x="7586663" y="1938338"/>
          <p14:tracePt t="60425" x="7635875" y="1989138"/>
          <p14:tracePt t="60445" x="7813675" y="2138363"/>
          <p14:tracePt t="60454" x="7870825" y="2217738"/>
          <p14:tracePt t="60459" x="7921625" y="2287588"/>
          <p14:tracePt t="60468" x="7964488" y="2338388"/>
          <p14:tracePt t="60473" x="7985125" y="2401888"/>
          <p14:tracePt t="60487" x="8013700" y="2466975"/>
          <p14:tracePt t="60492" x="8021638" y="2530475"/>
          <p14:tracePt t="60507" x="8021638" y="2581275"/>
          <p14:tracePt t="60511" x="8021638" y="2630488"/>
          <p14:tracePt t="60515" x="8021638" y="2687638"/>
          <p14:tracePt t="60525" x="8021638" y="2751138"/>
          <p14:tracePt t="60531" x="7970838" y="2851150"/>
          <p14:tracePt t="60543" x="7921625" y="2930525"/>
          <p14:tracePt t="60552" x="7850188" y="3016250"/>
          <p14:tracePt t="60557" x="7750175" y="3114675"/>
          <p14:tracePt t="60561" x="7635875" y="3214688"/>
          <p14:tracePt t="60576" x="7507288" y="3328988"/>
          <p14:tracePt t="60592" x="7358063" y="3429000"/>
          <p14:tracePt t="60597" x="7023100" y="3614738"/>
          <p14:tracePt t="60601" x="6845300" y="3678238"/>
          <p14:tracePt t="60617" x="6688138" y="3743325"/>
          <p14:tracePt t="60621" x="6496050" y="3778250"/>
          <p14:tracePt t="60633" x="6296025" y="3792538"/>
          <p14:tracePt t="60637" x="6130925" y="3806825"/>
          <p14:tracePt t="60641" x="5961063" y="3806825"/>
          <p14:tracePt t="60653" x="5795963" y="3806825"/>
          <p14:tracePt t="60657" x="5618163" y="3778250"/>
          <p14:tracePt t="60671" x="5468938" y="3729038"/>
          <p14:tracePt t="60676" x="5403850" y="3692525"/>
          <p14:tracePt t="60689" x="5283200" y="3643313"/>
          <p14:tracePt t="60693" x="5183188" y="3592513"/>
          <p14:tracePt t="60704" x="5068888" y="3529013"/>
          <p14:tracePt t="60710" x="4983163" y="3463925"/>
          <p14:tracePt t="60714" x="4891088" y="3400425"/>
          <p14:tracePt t="60734" x="4756150" y="3279775"/>
          <p14:tracePt t="60739" x="4691063" y="3200400"/>
          <p14:tracePt t="60750" x="4641850" y="3128963"/>
          <p14:tracePt t="60761" x="4605338" y="3051175"/>
          <p14:tracePt t="60765" x="4570413" y="2979738"/>
          <p14:tracePt t="60776" x="4541838" y="2894013"/>
          <p14:tracePt t="60781" x="4519613" y="2787650"/>
          <p14:tracePt t="60794" x="4505325" y="2538413"/>
          <p14:tracePt t="60808" x="4505325" y="2487613"/>
          <p14:tracePt t="60814" x="4505325" y="2381250"/>
          <p14:tracePt t="60818" x="4533900" y="2301875"/>
          <p14:tracePt t="60846" x="4570413" y="2203450"/>
          <p14:tracePt t="60850" x="4705350" y="1989138"/>
          <p14:tracePt t="60856" x="4791075" y="1917700"/>
          <p14:tracePt t="60860" x="4883150" y="1854200"/>
          <p14:tracePt t="60873" x="4997450" y="1803400"/>
          <p14:tracePt t="60885" x="5105400" y="1754188"/>
          <p14:tracePt t="60889" x="5248275" y="1717675"/>
          <p14:tracePt t="60893" x="5368925" y="1689100"/>
          <p14:tracePt t="60906" x="5503863" y="1660525"/>
          <p14:tracePt t="60911" x="5661025" y="1660525"/>
          <p14:tracePt t="60921" x="5795963" y="1660525"/>
          <p14:tracePt t="60924" x="5918200" y="1660525"/>
          <p14:tracePt t="60936" x="5981700" y="1660525"/>
          <p14:tracePt t="60944" x="6110288" y="1660525"/>
          <p14:tracePt t="60958" x="6196013" y="1674813"/>
          <p14:tracePt t="60967" x="6381750" y="1725613"/>
          <p14:tracePt t="60980" x="6459538" y="1768475"/>
          <p14:tracePt t="60985" x="6523038" y="1789113"/>
          <p14:tracePt t="60989" x="6580188" y="1825625"/>
          <p14:tracePt t="61011" x="6673850" y="1903413"/>
          <p14:tracePt t="61015" x="6688138" y="1917700"/>
          <p14:tracePt t="61025" x="6737350" y="1966913"/>
          <p14:tracePt t="61036" x="6759575" y="2003425"/>
          <p14:tracePt t="61041" x="6759575" y="2024063"/>
          <p14:tracePt t="61045" x="6773863" y="2074863"/>
          <p14:tracePt t="61056" x="6788150" y="2089150"/>
          <p14:tracePt t="61060" x="6788150" y="2152650"/>
          <p14:tracePt t="61076" x="6788150" y="2174875"/>
          <p14:tracePt t="61086" x="6788150" y="2224088"/>
          <p14:tracePt t="61091" x="6788150" y="2266950"/>
          <p14:tracePt t="61095" x="6759575" y="2301875"/>
          <p14:tracePt t="61106" x="6723063" y="2366963"/>
          <p14:tracePt t="61110" x="6659563" y="2452688"/>
          <p14:tracePt t="61128" x="6594475" y="2516188"/>
          <p14:tracePt t="61133" x="6545263" y="2552700"/>
          <p14:tracePt t="61137" x="6424613" y="2667000"/>
          <p14:tracePt t="61147" x="6310313" y="2730500"/>
          <p14:tracePt t="61152" x="6196013" y="2779713"/>
          <p14:tracePt t="61166" x="6061075" y="2836863"/>
          <p14:tracePt t="61178" x="5918200" y="2879725"/>
          <p14:tracePt t="61182" x="5618163" y="2944813"/>
          <p14:tracePt t="61194" x="5468938" y="2951163"/>
          <p14:tracePt t="61202" x="5303838" y="2965450"/>
          <p14:tracePt t="61206" x="5248275" y="2965450"/>
          <p14:tracePt t="61220" x="5005388" y="2965450"/>
          <p14:tracePt t="61224" x="4940300" y="2965450"/>
          <p14:tracePt t="61235" x="4841875" y="2944813"/>
          <p14:tracePt t="61239" x="4756150" y="2901950"/>
          <p14:tracePt t="61252" x="4670425" y="2865438"/>
          <p14:tracePt t="61257" x="4619625" y="2830513"/>
          <p14:tracePt t="61269" x="4570413" y="2787650"/>
          <p14:tracePt t="61273" x="4533900" y="2751138"/>
          <p14:tracePt t="61284" x="4519613" y="2701925"/>
          <p14:tracePt t="61289" x="4491038" y="2667000"/>
          <p14:tracePt t="61298" x="4491038" y="2630488"/>
          <p14:tracePt t="61323" x="4484688" y="2587625"/>
          <p14:tracePt t="61326" x="4484688" y="2501900"/>
          <p14:tracePt t="61334" x="4484688" y="2466975"/>
          <p14:tracePt t="61337" x="4505325" y="2416175"/>
          <p14:tracePt t="61347" x="4556125" y="2366963"/>
          <p14:tracePt t="61372" x="4591050" y="2316163"/>
          <p14:tracePt t="61377" x="4784725" y="2166938"/>
          <p14:tracePt t="61387" x="4841875" y="2124075"/>
          <p14:tracePt t="61391" x="4919663" y="2089150"/>
          <p14:tracePt t="61405" x="4997450" y="2066925"/>
          <p14:tracePt t="61418" x="5083175" y="2052638"/>
          <p14:tracePt t="61422" x="5154613" y="2052638"/>
          <p14:tracePt t="61425" x="5248275" y="2052638"/>
          <p14:tracePt t="61432" x="5303838" y="2052638"/>
          <p14:tracePt t="61442" x="5383213" y="2052638"/>
          <p14:tracePt t="61452" x="5446713" y="2052638"/>
          <p14:tracePt t="61456" x="5497513" y="2074863"/>
          <p14:tracePt t="61470" x="5546725" y="2103438"/>
          <p14:tracePt t="61474" x="5611813" y="2138363"/>
          <p14:tracePt t="61485" x="5632450" y="2152650"/>
          <p14:tracePt t="61490" x="5695950" y="2203450"/>
          <p14:tracePt t="61505" x="5732463" y="2224088"/>
          <p14:tracePt t="61510" x="5746750" y="2238375"/>
          <p14:tracePt t="61514" x="5767388" y="2266950"/>
          <p14:tracePt t="61527" x="5781675" y="2287588"/>
          <p14:tracePt t="61531" x="5810250" y="2330450"/>
          <p14:tracePt t="61536" x="5818188" y="2352675"/>
          <p14:tracePt t="61561" x="5832475" y="2416175"/>
          <p14:tracePt t="61569" x="5832475" y="2430463"/>
          <p14:tracePt t="61582" x="5846763" y="2438400"/>
          <p14:tracePt t="61587" x="5846763" y="2466975"/>
          <p14:tracePt t="61597" x="5846763" y="2501900"/>
          <p14:tracePt t="61602" x="5846763" y="2530475"/>
          <p14:tracePt t="61802" x="5818188" y="2501900"/>
          <p14:tracePt t="61811" x="5810250" y="2481263"/>
          <p14:tracePt t="61825" x="5795963" y="2452688"/>
          <p14:tracePt t="61832" x="5767388" y="2430463"/>
          <p14:tracePt t="61837" x="5761038" y="2416175"/>
          <p14:tracePt t="61849" x="5761038" y="2387600"/>
          <p14:tracePt t="61853" x="5746750" y="2366963"/>
          <p14:tracePt t="61864" x="5746750" y="2338388"/>
          <p14:tracePt t="61868" x="5732463" y="2287588"/>
          <p14:tracePt t="61881" x="5732463" y="2252663"/>
          <p14:tracePt t="61886" x="5732463" y="2224088"/>
          <p14:tracePt t="61890" x="5732463" y="2189163"/>
          <p14:tracePt t="61899" x="5732463" y="2152650"/>
          <p14:tracePt t="61909" x="5767388" y="2117725"/>
          <p14:tracePt t="61919" x="5810250" y="2074863"/>
          <p14:tracePt t="61923" x="5846763" y="2038350"/>
          <p14:tracePt t="61933" x="5910263" y="1989138"/>
          <p14:tracePt t="61947" x="6110288" y="1874838"/>
          <p14:tracePt t="61957" x="6210300" y="1825625"/>
          <p14:tracePt t="61968" x="6324600" y="1774825"/>
          <p14:tracePt t="61972" x="6430963" y="1725613"/>
          <p14:tracePt t="61981" x="6559550" y="1674813"/>
          <p14:tracePt t="61995" x="6845300" y="1560513"/>
          <p14:tracePt t="62006" x="6994525" y="1511300"/>
          <p14:tracePt t="62016" x="7158038" y="1454150"/>
          <p14:tracePt t="62020" x="7321550" y="1411288"/>
          <p14:tracePt t="62032" x="7507288" y="1376363"/>
          <p14:tracePt t="62044" x="7686675" y="1339850"/>
          <p14:tracePt t="62048" x="7885113" y="1311275"/>
          <p14:tracePt t="62052" x="8085138" y="1304925"/>
          <p14:tracePt t="62066" x="8285163" y="1304925"/>
          <p14:tracePt t="62070" x="8477250" y="1304925"/>
          <p14:tracePt t="62080" x="8662988" y="1304925"/>
          <p14:tracePt t="62084" x="8863013" y="1304925"/>
          <p14:tracePt t="62094" x="9040813" y="1325563"/>
          <p14:tracePt t="62103" x="9226550" y="1376363"/>
          <p14:tracePt t="62114" x="9390063" y="1404938"/>
          <p14:tracePt t="62118" x="9553575" y="1454150"/>
          <p14:tracePt t="62131" x="9710738" y="1504950"/>
          <p14:tracePt t="62136" x="9874250" y="1539875"/>
          <p14:tracePt t="62140" x="10017125" y="1589088"/>
          <p14:tracePt t="62155" x="10153650" y="1639888"/>
          <p14:tracePt t="62159" x="10302875" y="1689100"/>
          <p14:tracePt t="62172" x="10552113" y="1789113"/>
          <p14:tracePt t="62184" x="10680700" y="1854200"/>
          <p14:tracePt t="62191" x="10780713" y="1903413"/>
          <p14:tracePt t="62204" x="10837863" y="1952625"/>
          <p14:tracePt t="62208" x="10929938" y="2003425"/>
          <p14:tracePt t="62219" x="11015663" y="2066925"/>
          <p14:tracePt t="62223" x="11093450" y="2138363"/>
          <p14:tracePt t="62234" x="11164888" y="2203450"/>
          <p14:tracePt t="62248" x="11293475" y="2338388"/>
          <p14:tracePt t="62257" x="11344275" y="2401888"/>
          <p14:tracePt t="62261" x="11393488" y="2487613"/>
          <p14:tracePt t="62270" x="11442700" y="2581275"/>
          <p14:tracePt t="62284" x="11464925" y="2652713"/>
          <p14:tracePt t="62288" x="11542713" y="2816225"/>
          <p14:tracePt t="62297" x="11542713" y="2851150"/>
          <p14:tracePt t="62308" x="11593513" y="3030538"/>
          <p14:tracePt t="62314" x="11628438" y="3128963"/>
          <p14:tracePt t="62318" x="11642725" y="3194050"/>
          <p14:tracePt t="62331" x="11657013" y="3294063"/>
          <p14:tracePt t="62335" x="11679238" y="3400425"/>
          <p14:tracePt t="62345" x="11693525" y="3514725"/>
          <p14:tracePt t="62350" x="11707813" y="3614738"/>
          <p14:tracePt t="62364" x="11714163" y="3714750"/>
          <p14:tracePt t="62379" x="11714163" y="3813175"/>
          <p14:tracePt t="62384" x="11728450" y="3906838"/>
          <p14:tracePt t="62392" x="11728450" y="4106863"/>
          <p14:tracePt t="62407" x="11728450" y="4376738"/>
          <p14:tracePt t="62419" x="11707813" y="4476750"/>
          <p14:tracePt t="62424" x="11679238" y="4591050"/>
          <p14:tracePt t="62438" x="11599863" y="4833938"/>
          <p14:tracePt t="62451" x="11550650" y="4968875"/>
          <p14:tracePt t="62471" x="11499850" y="5089525"/>
          <p14:tracePt t="62477" x="11393488" y="5332413"/>
          <p14:tracePt t="62481" x="11350625" y="5381625"/>
          <p14:tracePt t="62490" x="11293475" y="5481638"/>
          <p14:tracePt t="62502" x="11244263" y="5581650"/>
          <p14:tracePt t="62507" x="11164888" y="5653088"/>
          <p14:tracePt t="62514" x="11101388" y="5730875"/>
          <p14:tracePt t="62526" x="11029950" y="5816600"/>
          <p14:tracePt t="62531" x="10929938" y="5916613"/>
          <p14:tracePt t="62536" x="10837863" y="5995988"/>
          <p14:tracePt t="62552" x="10666413" y="6116638"/>
          <p14:tracePt t="62567" x="10566400" y="6180138"/>
          <p14:tracePt t="62573" x="10466388" y="6259513"/>
          <p14:tracePt t="62584" x="10352088" y="6323013"/>
          <p14:tracePt t="62589" x="10223500" y="6380163"/>
          <p14:tracePt t="62594" x="10174288" y="6423025"/>
          <p14:tracePt t="62607" x="10067925" y="6473825"/>
          <p14:tracePt t="62614" x="9959975" y="6523038"/>
          <p14:tracePt t="62619" x="9859963" y="6557963"/>
          <p14:tracePt t="62639" x="9753600" y="6580188"/>
          <p14:tracePt t="62644" x="9561513" y="6643688"/>
          <p14:tracePt t="62650" x="9475788" y="6657975"/>
          <p14:tracePt t="62660" x="9375775" y="6672263"/>
          <p14:tracePt t="62664" x="9290050" y="6680200"/>
          <p14:tracePt t="62675" x="9126538" y="6694488"/>
          <p14:tracePt t="62684" x="9012238" y="6694488"/>
          <p14:tracePt t="62688" x="8947150" y="6694488"/>
          <p14:tracePt t="62707" x="8662988" y="6694488"/>
          <p14:tracePt t="62715" x="8562975" y="6694488"/>
          <p14:tracePt t="62723" x="8428038" y="6680200"/>
          <p14:tracePt t="62734" x="8299450" y="6672263"/>
          <p14:tracePt t="62738" x="8162925" y="6643688"/>
          <p14:tracePt t="62749" x="8050213" y="6643688"/>
          <p14:tracePt t="62771" x="7607300" y="6608763"/>
          <p14:tracePt t="62780" x="7472363" y="6594475"/>
          <p14:tracePt t="62784" x="7321550" y="6572250"/>
          <p14:tracePt t="62801" x="7172325" y="6543675"/>
          <p14:tracePt t="62816" x="7023100" y="6508750"/>
          <p14:tracePt t="62820" x="6745288" y="6394450"/>
          <p14:tracePt t="62831" x="6608763" y="6330950"/>
          <p14:tracePt t="62835" x="6496050" y="6259513"/>
          <p14:tracePt t="62849" x="6230938" y="6059488"/>
          <p14:tracePt t="62861" x="6110288" y="5930900"/>
          <p14:tracePt t="62872" x="6010275" y="5816600"/>
          <p14:tracePt t="62877" x="5895975" y="5695950"/>
          <p14:tracePt t="62885" x="5795963" y="5567363"/>
          <p14:tracePt t="62889" x="5710238" y="5446713"/>
          <p14:tracePt t="62906" x="5518150" y="5197475"/>
          <p14:tracePt t="62916" x="5418138" y="5068888"/>
          <p14:tracePt t="62924" x="5332413" y="4954588"/>
          <p14:tracePt t="62934" x="5248275" y="4833938"/>
          <p14:tracePt t="62943" x="5148263" y="4705350"/>
          <p14:tracePt t="62947" x="5054600" y="4570413"/>
          <p14:tracePt t="62959" x="4954588" y="4441825"/>
          <p14:tracePt t="62970" x="4870450" y="4305300"/>
          <p14:tracePt t="62974" x="4784725" y="4170363"/>
          <p14:tracePt t="62978" x="4741863" y="4106863"/>
          <p14:tracePt t="62991" x="4670425" y="4006850"/>
          <p14:tracePt t="62999" x="4591050" y="3878263"/>
          <p14:tracePt t="63006" x="4533900" y="3778250"/>
          <p14:tracePt t="63017" x="4491038" y="3692525"/>
          <p14:tracePt t="63021" x="4456113" y="3606800"/>
          <p14:tracePt t="63031" x="4421188" y="3514725"/>
          <p14:tracePt t="63048" x="4406900" y="3429000"/>
          <p14:tracePt t="63053" x="4378325" y="3200400"/>
          <p14:tracePt t="63067" x="4378325" y="2994025"/>
          <p14:tracePt t="63083" x="4378325" y="2894013"/>
          <p14:tracePt t="63101" x="4392613" y="2779713"/>
          <p14:tracePt t="63106" x="4470400" y="2552700"/>
          <p14:tracePt t="63115" x="4491038" y="2481263"/>
          <p14:tracePt t="63119" x="4570413" y="2316163"/>
          <p14:tracePt t="63124" x="4633913" y="2189163"/>
          <p14:tracePt t="63137" x="4705350" y="2074863"/>
          <p14:tracePt t="63142" x="4784725" y="1966913"/>
          <p14:tracePt t="63158" x="4856163" y="1874838"/>
          <p14:tracePt t="63166" x="4940300" y="1754188"/>
          <p14:tracePt t="63170" x="5048250" y="1660525"/>
          <p14:tracePt t="63174" x="5168900" y="1560513"/>
          <p14:tracePt t="63181" x="5303838" y="1462088"/>
          <p14:tracePt t="63200" x="5597525" y="1262063"/>
          <p14:tracePt t="63204" x="5781675" y="1176338"/>
          <p14:tracePt t="63214" x="5961063" y="1090613"/>
          <p14:tracePt t="63230" x="6145213" y="998538"/>
          <p14:tracePt t="63234" x="6330950" y="927100"/>
          <p14:tracePt t="63238" x="6508750" y="862013"/>
          <p14:tracePt t="63252" x="6888163" y="776288"/>
          <p14:tracePt t="63264" x="7108825" y="727075"/>
          <p14:tracePt t="63268" x="7300913" y="692150"/>
          <p14:tracePt t="63293" x="8085138" y="649288"/>
          <p14:tracePt t="63305" x="8213725" y="649288"/>
          <p14:tracePt t="63314" x="8434388" y="649288"/>
          <p14:tracePt t="63318" x="8677275" y="649288"/>
          <p14:tracePt t="63336" x="9126538" y="727075"/>
          <p14:tracePt t="63343" x="9326563" y="790575"/>
          <p14:tracePt t="63352" x="9504363" y="847725"/>
          <p14:tracePt t="63364" x="9675813" y="912813"/>
          <p14:tracePt t="63368" x="9825038" y="990600"/>
          <p14:tracePt t="63372" x="9988550" y="1076325"/>
          <p14:tracePt t="63384" x="10125075" y="1154113"/>
          <p14:tracePt t="63393" x="10252075" y="1239838"/>
          <p14:tracePt t="63402" x="10302875" y="1290638"/>
          <p14:tracePt t="63407" x="10388600" y="1362075"/>
          <p14:tracePt t="63420" x="10488613" y="1454150"/>
          <p14:tracePt t="63424" x="10566400" y="1525588"/>
          <p14:tracePt t="63436" x="10637838" y="1611313"/>
          <p14:tracePt t="63440" x="10701338" y="1689100"/>
          <p14:tracePt t="63448" x="10766425" y="1768475"/>
          <p14:tracePt t="63460" x="10815638" y="1839913"/>
          <p14:tracePt t="63464" x="10866438" y="1903413"/>
          <p14:tracePt t="63476" x="10901363" y="1974850"/>
          <p14:tracePt t="63481" x="10937875" y="2024063"/>
          <p14:tracePt t="63491" x="10979150" y="2089150"/>
          <p14:tracePt t="63498" x="11015663" y="2138363"/>
          <p14:tracePt t="63509" x="11029950" y="2166938"/>
          <p14:tracePt t="63513" x="11064875" y="2238375"/>
          <p14:tracePt t="63524" x="11079163" y="2274888"/>
          <p14:tracePt t="63528" x="11093450" y="2330450"/>
          <p14:tracePt t="63538" x="11101388" y="2366963"/>
          <p14:tracePt t="63543" x="11115675" y="2401888"/>
          <p14:tracePt t="63560" x="11129963" y="2438400"/>
          <p14:tracePt t="63567" x="11144250" y="2481263"/>
          <p14:tracePt t="63574" x="11144250" y="2516188"/>
          <p14:tracePt t="63580" x="11144250" y="2552700"/>
          <p14:tracePt t="63584" x="11150600" y="2587625"/>
          <p14:tracePt t="63597" x="11150600" y="2616200"/>
          <p14:tracePt t="63610" x="11164888" y="2679700"/>
          <p14:tracePt t="63614" x="11164888" y="2730500"/>
          <p14:tracePt t="63618" x="11164888" y="2765425"/>
          <p14:tracePt t="63628" x="11164888" y="2801938"/>
          <p14:tracePt t="63633" x="11164888" y="2830513"/>
          <p14:tracePt t="63642" x="11164888" y="2879725"/>
          <p14:tracePt t="63652" x="11164888" y="2916238"/>
          <p14:tracePt t="63668" x="11150600" y="2951163"/>
          <p14:tracePt t="63673" x="11129963" y="3030538"/>
          <p14:tracePt t="63680" x="11115675" y="3051175"/>
          <p14:tracePt t="63694" x="11093450" y="3100388"/>
          <p14:tracePt t="63698" x="11064875" y="3143250"/>
          <p14:tracePt t="63703" x="11050588" y="3179763"/>
          <p14:tracePt t="63716" x="11001375" y="3228975"/>
          <p14:tracePt t="63730" x="10929938" y="3343275"/>
          <p14:tracePt t="63739" x="10880725" y="3400425"/>
          <p14:tracePt t="63743" x="10780713" y="3514725"/>
          <p14:tracePt t="63755" x="10752138" y="3563938"/>
          <p14:tracePt t="63760" x="10637838" y="3714750"/>
          <p14:tracePt t="63771" x="10566400" y="3813175"/>
          <p14:tracePt t="63780" x="10502900" y="3913188"/>
          <p14:tracePt t="63792" x="10423525" y="4027488"/>
          <p14:tracePt t="63796" x="10352088" y="4141788"/>
          <p14:tracePt t="63799" x="10274300" y="4256088"/>
          <p14:tracePt t="63815" x="10202863" y="4356100"/>
          <p14:tracePt t="63819" x="10166350" y="4405313"/>
          <p14:tracePt t="63823" x="10088563" y="4491038"/>
          <p14:tracePt t="63839" x="10017125" y="4591050"/>
          <p14:tracePt t="63843" x="9959975" y="4668838"/>
          <p14:tracePt t="63862" x="9825038" y="4833938"/>
          <p14:tracePt t="63866" x="9759950" y="4905375"/>
          <p14:tracePt t="63880" x="9653588" y="5018088"/>
          <p14:tracePt t="63891" x="9590088" y="5083175"/>
          <p14:tracePt t="63900" x="9525000" y="5132388"/>
          <p14:tracePt t="63920" x="9410700" y="5203825"/>
          <p14:tracePt t="63924" x="9361488" y="5246688"/>
          <p14:tracePt t="63938" x="9297988" y="5283200"/>
          <p14:tracePt t="63942" x="9247188" y="5303838"/>
          <p14:tracePt t="63947" x="9190038" y="5346700"/>
          <p14:tracePt t="63960" x="9126538" y="5367338"/>
          <p14:tracePt t="63964" x="9061450" y="5381625"/>
          <p14:tracePt t="63980" x="8997950" y="5403850"/>
          <p14:tracePt t="63985" x="8940800" y="5432425"/>
          <p14:tracePt t="63989" x="8891588" y="5432425"/>
          <p14:tracePt t="63993" x="8826500" y="5453063"/>
          <p14:tracePt t="64004" x="8777288" y="5453063"/>
          <p14:tracePt t="64017" x="8726488" y="5453063"/>
          <p14:tracePt t="64021" x="8677275" y="5453063"/>
          <p14:tracePt t="64029" x="8626475" y="5453063"/>
          <p14:tracePt t="64033" x="8583613" y="5453063"/>
          <p14:tracePt t="64043" x="8534400" y="5453063"/>
          <p14:tracePt t="64052" x="8485188" y="5453063"/>
          <p14:tracePt t="64061" x="8448675" y="5453063"/>
          <p14:tracePt t="64071" x="8399463" y="5446713"/>
          <p14:tracePt t="64075" x="8348663" y="5432425"/>
          <p14:tracePt t="64088" x="8285163" y="5403850"/>
          <p14:tracePt t="64092" x="8170863" y="5381625"/>
          <p14:tracePt t="64114" x="8134350" y="5353050"/>
          <p14:tracePt t="64119" x="7964488" y="5283200"/>
          <p14:tracePt t="64122" x="7821613" y="5232400"/>
          <p14:tracePt t="64134" x="7721600" y="5183188"/>
          <p14:tracePt t="64143" x="7607300" y="5132388"/>
          <p14:tracePt t="64147" x="7507288" y="5083175"/>
          <p14:tracePt t="64180" x="7400925" y="5018088"/>
          <p14:tracePt t="64187" x="7086600" y="4805363"/>
          <p14:tracePt t="64190" x="6972300" y="4705350"/>
          <p14:tracePt t="64194" x="6873875" y="4605338"/>
          <p14:tracePt t="64206" x="6773863" y="4491038"/>
          <p14:tracePt t="64222" x="6594475" y="4270375"/>
          <p14:tracePt t="64232" x="6530975" y="4127500"/>
          <p14:tracePt t="64236" x="6459538" y="3992563"/>
          <p14:tracePt t="64247" x="6410325" y="3863975"/>
          <p14:tracePt t="64259" x="6381750" y="3806825"/>
          <p14:tracePt t="64264" x="6359525" y="3692525"/>
          <p14:tracePt t="64269" x="6330950" y="3592513"/>
          <p14:tracePt t="64280" x="6324600" y="3478213"/>
          <p14:tracePt t="64293" x="6324600" y="3379788"/>
          <p14:tracePt t="64300" x="6324600" y="3294063"/>
          <p14:tracePt t="64303" x="6324600" y="3143250"/>
          <p14:tracePt t="64307" x="6330950" y="3079750"/>
          <p14:tracePt t="64319" x="6381750" y="2930525"/>
          <p14:tracePt t="64327" x="6410325" y="2879725"/>
          <p14:tracePt t="64337" x="6445250" y="2787650"/>
          <p14:tracePt t="64342" x="6496050" y="2701925"/>
          <p14:tracePt t="64353" x="6530975" y="2616200"/>
          <p14:tracePt t="64358" x="6573838" y="2552700"/>
          <p14:tracePt t="64368" x="6623050" y="2481263"/>
          <p14:tracePt t="64383" x="6659563" y="2416175"/>
          <p14:tracePt t="64388" x="6688138" y="2366963"/>
          <p14:tracePt t="64392" x="6723063" y="2301875"/>
          <p14:tracePt t="64396" x="6759575" y="2266950"/>
          <p14:tracePt t="64412" x="6794500" y="2217738"/>
          <p14:tracePt t="64416" x="6837363" y="2152650"/>
          <p14:tracePt t="64421" x="6923088" y="2074863"/>
          <p14:tracePt t="64442" x="7043738" y="1966913"/>
          <p14:tracePt t="64447" x="7143750" y="1903413"/>
          <p14:tracePt t="64452" x="7237413" y="1825625"/>
          <p14:tracePt t="64465" x="7335838" y="1768475"/>
          <p14:tracePt t="64470" x="7450138" y="1689100"/>
          <p14:tracePt t="64483" x="7586663" y="1625600"/>
          <p14:tracePt t="64486" x="7721600" y="1560513"/>
          <p14:tracePt t="64499" x="7885113" y="1504950"/>
          <p14:tracePt t="64504" x="8035925" y="1439863"/>
          <p14:tracePt t="64508" x="8199438" y="1404938"/>
          <p14:tracePt t="64522" x="8399463" y="1354138"/>
          <p14:tracePt t="64526" x="8583613" y="1311275"/>
          <p14:tracePt t="64538" x="8763000" y="1290638"/>
          <p14:tracePt t="64543" x="8940800" y="1276350"/>
          <p14:tracePt t="64561" x="9290050" y="1276350"/>
          <p14:tracePt t="64565" x="9453563" y="1276350"/>
          <p14:tracePt t="64578" x="9590088" y="1276350"/>
          <p14:tracePt t="64583" x="9725025" y="1304925"/>
          <p14:tracePt t="64594" x="9859963" y="1325563"/>
          <p14:tracePt t="64599" x="9910763" y="1354138"/>
          <p14:tracePt t="64613" x="10153650" y="1462088"/>
          <p14:tracePt t="64625" x="10237788" y="1525588"/>
          <p14:tracePt t="64633" x="10337800" y="1589088"/>
          <p14:tracePt t="64641" x="10417175" y="1654175"/>
          <p14:tracePt t="64652" x="10488613" y="1725613"/>
          <p14:tracePt t="64656" x="10552113" y="1803400"/>
          <p14:tracePt t="64668" x="10615613" y="1868488"/>
          <p14:tracePt t="64676" x="10680700" y="1952625"/>
          <p14:tracePt t="64680" x="10729913" y="2038350"/>
          <p14:tracePt t="64693" x="10780713" y="2124075"/>
          <p14:tracePt t="64698" x="10829925" y="2217738"/>
          <p14:tracePt t="64703" x="10866438" y="2301875"/>
          <p14:tracePt t="64717" x="10901363" y="2401888"/>
          <p14:tracePt t="64720" x="10937875" y="2487613"/>
          <p14:tracePt t="64732" x="10952163" y="2587625"/>
          <p14:tracePt t="64736" x="10979150" y="2687638"/>
          <p14:tracePt t="64747" x="11001375" y="2779713"/>
          <p14:tracePt t="64751" x="11015663" y="2865438"/>
          <p14:tracePt t="64767" x="11029950" y="3030538"/>
          <p14:tracePt t="64777" x="11036300" y="3100388"/>
          <p14:tracePt t="64786" x="11036300" y="3165475"/>
          <p14:tracePt t="64795" x="11036300" y="3228975"/>
          <p14:tracePt t="64803" x="11036300" y="3294063"/>
          <p14:tracePt t="64807" x="11036300" y="3343275"/>
          <p14:tracePt t="64819" x="11029950" y="3400425"/>
          <p14:tracePt t="64839" x="10901363" y="3657600"/>
          <p14:tracePt t="64855" x="10829925" y="3757613"/>
          <p14:tracePt t="64859" x="10737850" y="3856038"/>
          <p14:tracePt t="64864" x="10629900" y="3963988"/>
          <p14:tracePt t="64875" x="10517188" y="4092575"/>
          <p14:tracePt t="64893" x="10188575" y="4370388"/>
          <p14:tracePt t="64897" x="10025063" y="4491038"/>
          <p14:tracePt t="64908" x="9839325" y="4640263"/>
          <p14:tracePt t="64914" x="9661525" y="4768850"/>
          <p14:tracePt t="64934" x="9312275" y="5018088"/>
          <p14:tracePt t="64938" x="8997950" y="5232400"/>
          <p14:tracePt t="64950" x="8777288" y="5353050"/>
          <p14:tracePt t="64956" x="8562975" y="5467350"/>
          <p14:tracePt t="64961" x="8348663" y="5595938"/>
          <p14:tracePt t="64970" x="8134350" y="5681663"/>
          <p14:tracePt t="64980" x="7913688" y="5767388"/>
          <p14:tracePt t="64989" x="7686675" y="5845175"/>
          <p14:tracePt t="64994" x="7450138" y="5895975"/>
          <p14:tracePt t="65000" x="7258050" y="5930900"/>
          <p14:tracePt t="65011" x="7043738" y="5959475"/>
          <p14:tracePt t="65021" x="6845300" y="5967413"/>
          <p14:tracePt t="65036" x="6645275" y="5967413"/>
          <p14:tracePt t="65041" x="6459538" y="5967413"/>
          <p14:tracePt t="65047" x="6324600" y="5945188"/>
          <p14:tracePt t="65051" x="6173788" y="5895975"/>
          <p14:tracePt t="65061" x="6032500" y="5845175"/>
          <p14:tracePt t="65066" x="5895975" y="5767388"/>
          <p14:tracePt t="65088" x="5683250" y="5618163"/>
          <p14:tracePt t="65095" x="5597525" y="5532438"/>
          <p14:tracePt t="65099" x="5503863" y="5432425"/>
          <p14:tracePt t="65108" x="5403850" y="5318125"/>
          <p14:tracePt t="65120" x="5318125" y="5218113"/>
          <p14:tracePt t="65134" x="5233988" y="5083175"/>
          <p14:tracePt t="65139" x="5068888" y="4783138"/>
          <p14:tracePt t="65151" x="5005388" y="4633913"/>
          <p14:tracePt t="65155" x="4933950" y="4441825"/>
          <p14:tracePt t="65177" x="4841875" y="4041775"/>
          <p14:tracePt t="65181" x="4833938" y="3841750"/>
          <p14:tracePt t="65185" x="4805363" y="3614738"/>
          <p14:tracePt t="65200" x="4805363" y="3414713"/>
          <p14:tracePt t="65213" x="4805363" y="3200400"/>
          <p14:tracePt t="65217" x="4819650" y="3030538"/>
          <p14:tracePt t="65220" x="4870450" y="2879725"/>
          <p14:tracePt t="65231" x="4905375" y="2816225"/>
          <p14:tracePt t="65235" x="5005388" y="2630488"/>
          <p14:tracePt t="65242" x="5083175" y="2538413"/>
          <p14:tracePt t="65256" x="5133975" y="2501900"/>
          <p14:tracePt t="65260" x="5268913" y="2401888"/>
          <p14:tracePt t="65273" x="5383213" y="2366963"/>
          <p14:tracePt t="65277" x="5483225" y="2330450"/>
          <p14:tracePt t="65288" x="5611813" y="2316163"/>
          <p14:tracePt t="65293" x="5732463" y="2301875"/>
          <p14:tracePt t="65305" x="5795963" y="2301875"/>
          <p14:tracePt t="65310" x="5995988" y="2301875"/>
          <p14:tracePt t="65315" x="6124575" y="2301875"/>
          <p14:tracePt t="65327" x="6259513" y="2301875"/>
          <p14:tracePt t="65331" x="6381750" y="2301875"/>
          <p14:tracePt t="65341" x="6523038" y="2330450"/>
          <p14:tracePt t="65349" x="6645275" y="2366963"/>
          <p14:tracePt t="65367" x="6759575" y="2401888"/>
          <p14:tracePt t="65371" x="6823075" y="2416175"/>
          <p14:tracePt t="65374" x="6943725" y="2452688"/>
          <p14:tracePt t="65378" x="7043738" y="2501900"/>
          <p14:tracePt t="65392" x="7158038" y="2552700"/>
          <p14:tracePt t="65398" x="7251700" y="2601913"/>
          <p14:tracePt t="65415" x="7400925" y="2687638"/>
          <p14:tracePt t="65420" x="7507288" y="2801938"/>
          <p14:tracePt t="65432" x="7572375" y="2865438"/>
          <p14:tracePt t="65439" x="7686675" y="2994025"/>
          <p14:tracePt t="65442" x="7721600" y="3051175"/>
          <p14:tracePt t="65457" x="7764463" y="3128963"/>
          <p14:tracePt t="65476" x="7813675" y="3214688"/>
          <p14:tracePt t="65481" x="7864475" y="3379788"/>
          <p14:tracePt t="65484" x="7870825" y="3457575"/>
          <p14:tracePt t="65499" x="7870825" y="3543300"/>
          <p14:tracePt t="65518" x="7870825" y="3614738"/>
          <p14:tracePt t="65527" x="7870825" y="3643313"/>
          <p14:tracePt t="65538" x="7870825" y="3657600"/>
          <p14:tracePt t="65543" x="7850188" y="3678238"/>
          <p14:tracePt t="65560" x="7821613" y="3706813"/>
          <p14:tracePt t="65566" x="7799388" y="3706813"/>
          <p14:tracePt t="65571" x="7764463" y="3714750"/>
          <p14:tracePt t="65575" x="7707313" y="3729038"/>
          <p14:tracePt t="65589" x="7686675" y="3729038"/>
          <p14:tracePt t="65603" x="7600950" y="3729038"/>
          <p14:tracePt t="65606" x="7558088" y="3729038"/>
          <p14:tracePt t="65616" x="7521575" y="3714750"/>
          <p14:tracePt t="65837" x="7500938" y="3706813"/>
          <p14:tracePt t="65849" x="7472363" y="3692525"/>
          <p14:tracePt t="65858" x="7435850" y="3678238"/>
          <p14:tracePt t="65865" x="7407275" y="3657600"/>
          <p14:tracePt t="65870" x="7372350" y="3629025"/>
          <p14:tracePt t="65882" x="7272338" y="3557588"/>
          <p14:tracePt t="65890" x="7194550" y="3506788"/>
          <p14:tracePt t="65901" x="7108825" y="3429000"/>
          <p14:tracePt t="65904" x="7023100" y="3343275"/>
          <p14:tracePt t="65916" x="6986588" y="3300413"/>
          <p14:tracePt t="65920" x="6908800" y="3214688"/>
          <p14:tracePt t="65932" x="6845300" y="3114675"/>
          <p14:tracePt t="65936" x="6794500" y="3044825"/>
          <p14:tracePt t="65948" x="6737350" y="2951163"/>
          <p14:tracePt t="65952" x="6708775" y="2894013"/>
          <p14:tracePt t="65964" x="6688138" y="2830513"/>
          <p14:tracePt t="65973" x="6673850" y="2801938"/>
          <p14:tracePt t="65977" x="6659563" y="2751138"/>
          <p14:tracePt t="65988" x="6645275" y="2730500"/>
          <p14:tracePt t="65992" x="6645275" y="2701925"/>
          <p14:tracePt t="66003" x="6645275" y="2679700"/>
          <p14:tracePt t="66011" x="6645275" y="2667000"/>
          <p14:tracePt t="66020" x="6645275" y="2652713"/>
          <p14:tracePt t="66063" x="6659563" y="2652713"/>
          <p14:tracePt t="66151" x="6659563" y="2667000"/>
          <p14:tracePt t="66164" x="6645275" y="2667000"/>
          <p14:tracePt t="66167" x="6630988" y="2667000"/>
          <p14:tracePt t="66177" x="6623050" y="2667000"/>
          <p14:tracePt t="66186" x="6608763" y="2679700"/>
          <p14:tracePt t="66201" x="6545263" y="2687638"/>
          <p14:tracePt t="66211" x="6496050" y="2687638"/>
          <p14:tracePt t="66221" x="6445250" y="2687638"/>
          <p14:tracePt t="66226" x="6381750" y="2687638"/>
          <p14:tracePt t="66235" x="6324600" y="2687638"/>
          <p14:tracePt t="66247" x="6230938" y="2687638"/>
          <p14:tracePt t="66252" x="6145213" y="2687638"/>
          <p14:tracePt t="66261" x="6061075" y="2667000"/>
          <p14:tracePt t="66271" x="5967413" y="2638425"/>
          <p14:tracePt t="66275" x="5881688" y="2601913"/>
          <p14:tracePt t="66287" x="5810250" y="2566988"/>
          <p14:tracePt t="66291" x="5683250" y="2481263"/>
          <p14:tracePt t="66301" x="5583238" y="2416175"/>
          <p14:tracePt t="66305" x="5503863" y="2366963"/>
          <p14:tracePt t="66318" x="5418138" y="2274888"/>
          <p14:tracePt t="66326" x="5368925" y="2238375"/>
          <p14:tracePt t="66331" x="5248275" y="2103438"/>
          <p14:tracePt t="66344" x="5205413" y="2052638"/>
          <p14:tracePt t="66348" x="5148263" y="1966913"/>
          <p14:tracePt t="66358" x="5033963" y="1789113"/>
          <p14:tracePt t="66363" x="5005388" y="1739900"/>
          <p14:tracePt t="66377" x="4933950" y="1589088"/>
          <p14:tracePt t="66381" x="4919663" y="1511300"/>
          <p14:tracePt t="66390" x="4891088" y="1425575"/>
          <p14:tracePt t="66394" x="4883150" y="1339850"/>
          <p14:tracePt t="66407" x="4883150" y="1254125"/>
          <p14:tracePt t="66411" x="4883150" y="1190625"/>
          <p14:tracePt t="66422" x="4883150" y="1127125"/>
          <p14:tracePt t="66428" x="4919663" y="1041400"/>
          <p14:tracePt t="66437" x="4997450" y="976313"/>
          <p14:tracePt t="66447" x="5083175" y="941388"/>
          <p14:tracePt t="66454" x="5197475" y="890588"/>
          <p14:tracePt t="66458" x="5332413" y="847725"/>
          <p14:tracePt t="66472" x="5497513" y="812800"/>
          <p14:tracePt t="66476" x="5661025" y="812800"/>
          <p14:tracePt t="66488" x="5846763" y="812800"/>
          <p14:tracePt t="66499" x="6018213" y="812800"/>
          <p14:tracePt t="66502" x="6173788" y="812800"/>
          <p14:tracePt t="66506" x="6310313" y="812800"/>
          <p14:tracePt t="66516" x="6373813" y="841375"/>
          <p14:tracePt t="66530" x="6496050" y="890588"/>
          <p14:tracePt t="66539" x="6594475" y="927100"/>
          <p14:tracePt t="66543" x="6688138" y="976313"/>
          <p14:tracePt t="66547" x="6759575" y="1041400"/>
          <p14:tracePt t="66564" x="6873875" y="1141413"/>
          <p14:tracePt t="66577" x="6923088" y="1204913"/>
          <p14:tracePt t="66581" x="6943725" y="1262063"/>
          <p14:tracePt t="66593" x="6972300" y="1339850"/>
          <p14:tracePt t="66597" x="6994525" y="1425575"/>
          <p14:tracePt t="66616" x="7008813" y="1674813"/>
          <p14:tracePt t="66620" x="7008813" y="1803400"/>
          <p14:tracePt t="66633" x="7008813" y="1924050"/>
          <p14:tracePt t="66637" x="7008813" y="2066925"/>
          <p14:tracePt t="66643" x="6943725" y="2224088"/>
          <p14:tracePt t="66653" x="6845300" y="2516188"/>
          <p14:tracePt t="66666" x="6745288" y="2701925"/>
          <p14:tracePt t="66670" x="6688138" y="2801938"/>
          <p14:tracePt t="66680" x="6559550" y="3001963"/>
          <p14:tracePt t="66691" x="6445250" y="3194050"/>
          <p14:tracePt t="66694" x="6181725" y="3514725"/>
          <p14:tracePt t="66704" x="6110288" y="3606800"/>
          <p14:tracePt t="66714" x="5932488" y="3763963"/>
          <p14:tracePt t="66726" x="5795963" y="3906838"/>
          <p14:tracePt t="66730" x="5632450" y="4027488"/>
          <p14:tracePt t="66734" x="5483225" y="4127500"/>
          <p14:tracePt t="66750" x="5346700" y="4205288"/>
          <p14:tracePt t="66765" x="5197475" y="4270375"/>
          <p14:tracePt t="66771" x="5005388" y="4319588"/>
          <p14:tracePt t="66780" x="4919663" y="4341813"/>
          <p14:tracePt t="66785" x="4833938" y="4356100"/>
          <p14:tracePt t="66790" x="4805363" y="4370388"/>
          <p14:tracePt t="66806" x="4733925" y="4370388"/>
          <p14:tracePt t="66811" x="4691063" y="4370388"/>
          <p14:tracePt t="66816" x="4656138" y="4370388"/>
          <p14:tracePt t="66821" x="4633913" y="4370388"/>
          <p14:tracePt t="66833" x="4605338" y="4370388"/>
          <p14:tracePt t="66839" x="4591050" y="4370388"/>
          <p14:tracePt t="66852" x="4584700" y="4370388"/>
          <p14:tracePt t="66891" x="4584700" y="4356100"/>
          <p14:tracePt t="67182" x="4591050" y="4356100"/>
          <p14:tracePt t="67191" x="4633913" y="4341813"/>
          <p14:tracePt t="67199" x="4670425" y="4319588"/>
          <p14:tracePt t="67209" x="4719638" y="4305300"/>
          <p14:tracePt t="67218" x="4791075" y="4276725"/>
          <p14:tracePt t="67227" x="4856163" y="4270375"/>
          <p14:tracePt t="67237" x="4933950" y="4241800"/>
          <p14:tracePt t="67247" x="5019675" y="4227513"/>
          <p14:tracePt t="67251" x="5119688" y="4219575"/>
          <p14:tracePt t="67255" x="5268913" y="4191000"/>
          <p14:tracePt t="67268" x="5368925" y="4191000"/>
          <p14:tracePt t="67272" x="5432425" y="4191000"/>
          <p14:tracePt t="67282" x="5532438" y="4191000"/>
          <p14:tracePt t="67291" x="5646738" y="4191000"/>
          <p14:tracePt t="67298" x="5746750" y="4191000"/>
          <p14:tracePt t="67308" x="5846763" y="4191000"/>
          <p14:tracePt t="67321" x="5946775" y="4205288"/>
          <p14:tracePt t="67324" x="6046788" y="4227513"/>
          <p14:tracePt t="67328" x="6145213" y="4256088"/>
          <p14:tracePt t="67339" x="6224588" y="4270375"/>
          <p14:tracePt t="67348" x="6324600" y="4305300"/>
          <p14:tracePt t="67352" x="6410325" y="4327525"/>
          <p14:tracePt t="67364" x="6496050" y="4356100"/>
          <p14:tracePt t="67374" x="6573838" y="4376738"/>
          <p14:tracePt t="67380" x="6645275" y="4419600"/>
          <p14:tracePt t="67385" x="6723063" y="4441825"/>
          <p14:tracePt t="67399" x="6788150" y="4470400"/>
          <p14:tracePt t="67402" x="6845300" y="4491038"/>
          <p14:tracePt t="67413" x="6873875" y="4491038"/>
          <p14:tracePt t="67417" x="6908800" y="4519613"/>
          <p14:tracePt t="67432" x="6943725" y="4541838"/>
          <p14:tracePt t="67438" x="6986588" y="4570413"/>
          <p14:tracePt t="67442" x="7008813" y="4583113"/>
          <p14:tracePt t="67455" x="7037388" y="4605338"/>
          <p14:tracePt t="67458" x="7058025" y="4633913"/>
          <p14:tracePt t="67474" x="7108825" y="4668838"/>
          <p14:tracePt t="67488" x="7123113" y="4683125"/>
          <p14:tracePt t="67492" x="7143750" y="4719638"/>
          <p14:tracePt t="67503" x="7172325" y="4740275"/>
          <p14:tracePt t="67507" x="7186613" y="4754563"/>
          <p14:tracePt t="67516" x="7223125" y="4791075"/>
          <p14:tracePt t="67528" x="7237413" y="4805363"/>
          <p14:tracePt t="67533" x="7258050" y="4833938"/>
          <p14:tracePt t="67539" x="7286625" y="4854575"/>
          <p14:tracePt t="67550" x="7300913" y="4868863"/>
          <p14:tracePt t="67555" x="7321550" y="4891088"/>
          <p14:tracePt t="67567" x="7335838" y="4919663"/>
          <p14:tracePt t="67571" x="7350125" y="4933950"/>
          <p14:tracePt t="67582" x="7358063" y="4954588"/>
          <p14:tracePt t="67590" x="7372350" y="4968875"/>
          <p14:tracePt t="67598" x="7400925" y="5003800"/>
          <p14:tracePt t="67610" x="7407275" y="5032375"/>
          <p14:tracePt t="67614" x="7421563" y="5054600"/>
          <p14:tracePt t="67618" x="7435850" y="5083175"/>
          <p14:tracePt t="67630" x="7458075" y="5118100"/>
          <p14:tracePt t="67638" x="7458075" y="5132388"/>
          <p14:tracePt t="67659" x="7486650" y="5197475"/>
          <p14:tracePt t="67664" x="7500938" y="5218113"/>
          <p14:tracePt t="67668" x="7500938" y="5246688"/>
          <p14:tracePt t="67674" x="7507288" y="5268913"/>
          <p14:tracePt t="67693" x="7521575" y="5318125"/>
          <p14:tracePt t="67705" x="7521575" y="5346700"/>
          <p14:tracePt t="67709" x="7535863" y="5381625"/>
          <p14:tracePt t="67720" x="7535863" y="5403850"/>
          <p14:tracePt t="67724" x="7535863" y="5446713"/>
          <p14:tracePt t="67736" x="7535863" y="5481638"/>
          <p14:tracePt t="67740" x="7535863" y="5518150"/>
          <p14:tracePt t="67749" x="7535863" y="5567363"/>
          <p14:tracePt t="67759" x="7535863" y="5632450"/>
          <p14:tracePt t="67767" x="7535863" y="5681663"/>
          <p14:tracePt t="67771" x="7535863" y="5730875"/>
          <p14:tracePt t="67780" x="7521575" y="5795963"/>
          <p14:tracePt t="67790" x="7507288" y="5816600"/>
          <p14:tracePt t="67807" x="7486650" y="5910263"/>
          <p14:tracePt t="67811" x="7472363" y="5930900"/>
          <p14:tracePt t="67823" x="7458075" y="5959475"/>
          <p14:tracePt t="67840" x="7450138" y="5981700"/>
          <p14:tracePt t="67844" x="7435850" y="5995988"/>
          <p14:tracePt t="67848" x="7421563" y="6010275"/>
          <p14:tracePt t="67852" x="7407275" y="6016625"/>
          <p14:tracePt t="67867" x="7407275" y="6030913"/>
          <p14:tracePt t="67871" x="7386638" y="6045200"/>
          <p14:tracePt t="67882" x="7358063" y="6067425"/>
          <p14:tracePt t="67887" x="7335838" y="6096000"/>
          <p14:tracePt t="67898" x="7308850" y="6108700"/>
          <p14:tracePt t="67903" x="7272338" y="6130925"/>
          <p14:tracePt t="67919" x="7186613" y="6194425"/>
          <p14:tracePt t="67931" x="7137400" y="6216650"/>
          <p14:tracePt t="67936" x="7086600" y="6259513"/>
          <p14:tracePt t="67947" x="7037388" y="6280150"/>
          <p14:tracePt t="67959" x="6986588" y="6323013"/>
          <p14:tracePt t="67964" x="6937375" y="6345238"/>
          <p14:tracePt t="67968" x="6888163" y="6373813"/>
          <p14:tracePt t="67973" x="6837363" y="6408738"/>
          <p14:tracePt t="67988" x="6788150" y="6430963"/>
          <p14:tracePt t="67999" x="6737350" y="6445250"/>
          <p14:tracePt t="68003" x="6673850" y="6473825"/>
          <p14:tracePt t="68007" x="6623050" y="6480175"/>
          <p14:tracePt t="68019" x="6573838" y="6508750"/>
          <p14:tracePt t="68025" x="6508750" y="6523038"/>
          <p14:tracePt t="68031" x="6473825" y="6529388"/>
          <p14:tracePt t="68045" x="6410325" y="6543675"/>
          <p14:tracePt t="68050" x="6359525" y="6543675"/>
          <p14:tracePt t="68054" x="6310313" y="6557963"/>
          <p14:tracePt t="68067" x="6259513" y="6557963"/>
          <p14:tracePt t="68072" x="6210300" y="6557963"/>
          <p14:tracePt t="68087" x="6159500" y="6557963"/>
          <p14:tracePt t="68091" x="6110288" y="6557963"/>
          <p14:tracePt t="68096" x="6061075" y="6557963"/>
          <p14:tracePt t="68105" x="5995988" y="6543675"/>
          <p14:tracePt t="68114" x="5946775" y="6529388"/>
          <p14:tracePt t="68118" x="5895975" y="6508750"/>
          <p14:tracePt t="68131" x="5832475" y="6494463"/>
          <p14:tracePt t="68136" x="5767388" y="6480175"/>
          <p14:tracePt t="68154" x="5661025" y="6445250"/>
          <p14:tracePt t="68158" x="5597525" y="6423025"/>
          <p14:tracePt t="68171" x="5532438" y="6408738"/>
          <p14:tracePt t="68182" x="5483225" y="6394450"/>
          <p14:tracePt t="68187" x="5418138" y="6380163"/>
          <p14:tracePt t="68207" x="5354638" y="6373813"/>
          <p14:tracePt t="68211" x="5233988" y="6330950"/>
          <p14:tracePt t="68221" x="5168900" y="6308725"/>
          <p14:tracePt t="68226" x="5119688" y="6280150"/>
          <p14:tracePt t="68237" x="5054600" y="6245225"/>
          <p14:tracePt t="68250" x="5019675" y="6216650"/>
          <p14:tracePt t="68254" x="4968875" y="6194425"/>
          <p14:tracePt t="68257" x="4919663" y="6145213"/>
          <p14:tracePt t="68264" x="4870450" y="6108700"/>
          <p14:tracePt t="68281" x="4791075" y="6016625"/>
          <p14:tracePt t="68290" x="4741863" y="5967413"/>
          <p14:tracePt t="68301" x="4705350" y="5916613"/>
          <p14:tracePt t="68305" x="4684713" y="5867400"/>
          <p14:tracePt t="68317" x="4641850" y="5810250"/>
          <p14:tracePt t="68321" x="4605338" y="5745163"/>
          <p14:tracePt t="68338" x="4541838" y="5618163"/>
          <p14:tracePt t="68348" x="4519613" y="5553075"/>
          <p14:tracePt t="68352" x="4491038" y="5481638"/>
          <p14:tracePt t="68366" x="4470400" y="5403850"/>
          <p14:tracePt t="68370" x="4441825" y="5332413"/>
          <p14:tracePt t="68396" x="4421188" y="5089525"/>
          <p14:tracePt t="68403" x="4421188" y="5018088"/>
          <p14:tracePt t="68407" x="4421188" y="4919663"/>
          <p14:tracePt t="68417" x="4421188" y="4833938"/>
          <p14:tracePt t="68428" x="4421188" y="4733925"/>
          <p14:tracePt t="68439" x="4421188" y="4654550"/>
          <p14:tracePt t="68443" x="4427538" y="4556125"/>
          <p14:tracePt t="68456" x="4470400" y="4470400"/>
          <p14:tracePt t="68459" x="4484688" y="4376738"/>
          <p14:tracePt t="68469" x="4519613" y="4305300"/>
          <p14:tracePt t="68474" x="4541838" y="4241800"/>
          <p14:tracePt t="68486" x="4584700" y="4156075"/>
          <p14:tracePt t="68497" x="4619625" y="4092575"/>
          <p14:tracePt t="68501" x="4656138" y="4027488"/>
          <p14:tracePt t="68508" x="4691063" y="3978275"/>
          <p14:tracePt t="68523" x="4733925" y="3927475"/>
          <p14:tracePt t="68531" x="4784725" y="3892550"/>
          <p14:tracePt t="68535" x="4819650" y="3856038"/>
          <p14:tracePt t="68539" x="4870450" y="3813175"/>
          <p14:tracePt t="68554" x="4968875" y="3757613"/>
          <p14:tracePt t="68571" x="5083175" y="3706813"/>
          <p14:tracePt t="68581" x="5154613" y="3692525"/>
          <p14:tracePt t="68590" x="5219700" y="3678238"/>
          <p14:tracePt t="68594" x="5297488" y="3657600"/>
          <p14:tracePt t="68605" x="5368925" y="3657600"/>
          <p14:tracePt t="68617" x="5546725" y="3629025"/>
          <p14:tracePt t="68630" x="5695950" y="3606800"/>
          <p14:tracePt t="68635" x="5746750" y="3606800"/>
          <p14:tracePt t="68648" x="5846763" y="3606800"/>
          <p14:tracePt t="68661" x="5961063" y="3606800"/>
          <p14:tracePt t="68665" x="6124575" y="3606800"/>
          <p14:tracePt t="68669" x="6173788" y="3606800"/>
          <p14:tracePt t="68677" x="6359525" y="3606800"/>
          <p14:tracePt t="68690" x="6410325" y="3606800"/>
          <p14:tracePt t="68694" x="6580188" y="3606800"/>
          <p14:tracePt t="68703" x="6645275" y="3606800"/>
          <p14:tracePt t="68707" x="6745288" y="3643313"/>
          <p14:tracePt t="68720" x="6859588" y="3657600"/>
          <p14:tracePt t="68736" x="6958013" y="3692525"/>
          <p14:tracePt t="68740" x="7143750" y="3763963"/>
          <p14:tracePt t="68754" x="7308850" y="3841750"/>
          <p14:tracePt t="68766" x="7386638" y="3878263"/>
          <p14:tracePt t="68777" x="7450138" y="3913188"/>
          <p14:tracePt t="68781" x="7507288" y="3956050"/>
          <p14:tracePt t="68793" x="7572375" y="3992563"/>
          <p14:tracePt t="68797" x="7621588" y="4027488"/>
          <p14:tracePt t="68807" x="7672388" y="4070350"/>
          <p14:tracePt t="68814" x="7707313" y="4106863"/>
          <p14:tracePt t="68818" x="7750175" y="4127500"/>
          <p14:tracePt t="68834" x="7770813" y="4170363"/>
          <p14:tracePt t="68842" x="7799388" y="4205288"/>
          <p14:tracePt t="68848" x="7821613" y="4241800"/>
          <p14:tracePt t="68852" x="7850188" y="4276725"/>
          <p14:tracePt t="68865" x="7864475" y="4319588"/>
          <p14:tracePt t="68875" x="7885113" y="4356100"/>
          <p14:tracePt t="68879" x="7899400" y="4391025"/>
          <p14:tracePt t="68884" x="7921625" y="4427538"/>
          <p14:tracePt t="68899" x="7935913" y="4476750"/>
          <p14:tracePt t="68903" x="7950200" y="4519613"/>
          <p14:tracePt t="68908" x="7964488" y="4570413"/>
          <p14:tracePt t="68917" x="7985125" y="4605338"/>
          <p14:tracePt t="68931" x="7999413" y="4668838"/>
          <p14:tracePt t="68935" x="8013700" y="4705350"/>
          <p14:tracePt t="68939" x="8021638" y="4768850"/>
          <p14:tracePt t="68952" x="8035925" y="4805363"/>
          <p14:tracePt t="68957" x="8050213" y="4854575"/>
          <p14:tracePt t="68970" x="8050213" y="4883150"/>
          <p14:tracePt t="68974" x="8064500" y="4940300"/>
          <p14:tracePt t="68986" x="8064500" y="4989513"/>
          <p14:tracePt t="68990" x="8070850" y="5032375"/>
          <p14:tracePt t="69001" x="8070850" y="5054600"/>
          <p14:tracePt t="69006" x="8070850" y="5089525"/>
          <p14:tracePt t="69017" x="8070850" y="5118100"/>
          <p14:tracePt t="69033" x="8070850" y="5168900"/>
          <p14:tracePt t="69037" x="8070850" y="5254625"/>
          <p14:tracePt t="69049" x="8070850" y="5268913"/>
          <p14:tracePt t="69054" x="8070850" y="5318125"/>
          <p14:tracePt t="69066" x="8070850" y="5332413"/>
          <p14:tracePt t="69071" x="8064500" y="5381625"/>
          <p14:tracePt t="69090" x="8064500" y="5418138"/>
          <p14:tracePt t="69094" x="8035925" y="5495925"/>
          <p14:tracePt t="69105" x="8021638" y="5532438"/>
          <p14:tracePt t="69110" x="7999413" y="5567363"/>
          <p14:tracePt t="69120" x="7985125" y="5618163"/>
          <p14:tracePt t="69134" x="7935913" y="5716588"/>
          <p14:tracePt t="69147" x="7913688" y="5767388"/>
          <p14:tracePt t="69152" x="7870825" y="5845175"/>
          <p14:tracePt t="69164" x="7835900" y="5910263"/>
          <p14:tracePt t="69169" x="7799388" y="5967413"/>
          <p14:tracePt t="69181" x="7707313" y="6108700"/>
          <p14:tracePt t="69193" x="7658100" y="6180138"/>
          <p14:tracePt t="69202" x="7600950" y="6245225"/>
          <p14:tracePt t="69207" x="7550150" y="6308725"/>
          <p14:tracePt t="69230" x="7435850" y="6423025"/>
          <p14:tracePt t="69235" x="7372350" y="6473825"/>
          <p14:tracePt t="69239" x="7321550" y="6508750"/>
          <p14:tracePt t="69252" x="7258050" y="6543675"/>
          <p14:tracePt t="69256" x="7208838" y="6580188"/>
          <p14:tracePt t="69278" x="7143750" y="6608763"/>
          <p14:tracePt t="69283" x="7043738" y="6643688"/>
          <p14:tracePt t="69287" x="6986588" y="6657975"/>
          <p14:tracePt t="69299" x="6937375" y="6672263"/>
          <p14:tracePt t="69304" x="6888163" y="6672263"/>
          <p14:tracePt t="69314" x="6837363" y="6680200"/>
          <p14:tracePt t="69318" x="6773863" y="6680200"/>
          <p14:tracePt t="69331" x="6708775" y="6680200"/>
          <p14:tracePt t="69339" x="6645275" y="6680200"/>
          <p14:tracePt t="69348" x="6580188" y="6680200"/>
          <p14:tracePt t="69352" x="6523038" y="6680200"/>
          <p14:tracePt t="69364" x="6445250" y="6680200"/>
          <p14:tracePt t="69373" x="6381750" y="6680200"/>
          <p14:tracePt t="69376" x="6310313" y="6680200"/>
          <p14:tracePt t="69386" x="6230938" y="6680200"/>
          <p14:tracePt t="69390" x="6159500" y="6680200"/>
          <p14:tracePt t="69401" x="6081713" y="6672263"/>
          <p14:tracePt t="69417" x="6010275" y="6657975"/>
          <p14:tracePt t="69421" x="5946775" y="6629400"/>
          <p14:tracePt t="69425" x="5867400" y="6623050"/>
          <p14:tracePt t="69438" x="5810250" y="6608763"/>
          <p14:tracePt t="69448" x="5732463" y="6580188"/>
          <p14:tracePt t="69458" x="5661025" y="6557963"/>
          <p14:tracePt t="69462" x="5583238" y="6529388"/>
          <p14:tracePt t="69466" x="5503863" y="6508750"/>
          <p14:tracePt t="69477" x="5446713" y="6480175"/>
          <p14:tracePt t="69481" x="5383213" y="6459538"/>
          <p14:tracePt t="69494" x="5318125" y="6445250"/>
          <p14:tracePt t="69499" x="5254625" y="6423025"/>
          <p14:tracePt t="69509" x="5197475" y="6394450"/>
          <p14:tracePt t="69513" x="5148263" y="6373813"/>
          <p14:tracePt t="69526" x="5068888" y="6345238"/>
          <p14:tracePt t="69531" x="5019675" y="6308725"/>
          <p14:tracePt t="69541" x="4954588" y="6280150"/>
          <p14:tracePt t="69547" x="4905375" y="6245225"/>
          <p14:tracePt t="69557" x="4856163" y="6208713"/>
          <p14:tracePt t="69561" x="4805363" y="6165850"/>
          <p14:tracePt t="69568" x="4756150" y="6116638"/>
          <p14:tracePt t="69582" x="4719638" y="6081713"/>
          <p14:tracePt t="69587" x="4670425" y="6030913"/>
          <p14:tracePt t="69597" x="4641850" y="5967413"/>
          <p14:tracePt t="69602" x="4591050" y="5916613"/>
          <p14:tracePt t="69614" x="4584700" y="5867400"/>
          <p14:tracePt t="69618" x="4556125" y="5816600"/>
          <p14:tracePt t="69632" x="4533900" y="5759450"/>
          <p14:tracePt t="69636" x="4505325" y="5703888"/>
          <p14:tracePt t="69648" x="4491038" y="5653088"/>
          <p14:tracePt t="69652" x="4484688" y="5603875"/>
          <p14:tracePt t="69656" x="4470400" y="5553075"/>
          <p14:tracePt t="69682" x="4441825" y="5446713"/>
          <p14:tracePt t="69693" x="4441825" y="5418138"/>
          <p14:tracePt t="69703" x="4427538" y="5367338"/>
          <p14:tracePt t="69707" x="4427538" y="5346700"/>
          <p14:tracePt t="69718" x="4427538" y="5297488"/>
          <p14:tracePt t="69725" x="4421188" y="5283200"/>
          <p14:tracePt t="69731" x="4421188" y="5246688"/>
          <p14:tracePt t="69748" x="4421188" y="5154613"/>
          <p14:tracePt t="69756" x="4421188" y="5118100"/>
          <p14:tracePt t="69764" x="4421188" y="5083175"/>
          <p14:tracePt t="69773" x="4421188" y="5040313"/>
          <p14:tracePt t="69782" x="4421188" y="5003800"/>
          <p14:tracePt t="69787" x="4421188" y="4954588"/>
          <p14:tracePt t="69805" x="4441825" y="4854575"/>
          <p14:tracePt t="69810" x="4456113" y="4805363"/>
          <p14:tracePt t="69821" x="4484688" y="4740275"/>
          <p14:tracePt t="69828" x="4519613" y="4683125"/>
          <p14:tracePt t="69837" x="4541838" y="4619625"/>
          <p14:tracePt t="69860" x="4605338" y="4491038"/>
          <p14:tracePt t="69869" x="4691063" y="4356100"/>
          <p14:tracePt t="69874" x="4733925" y="4305300"/>
          <p14:tracePt t="69900" x="4905375" y="4106863"/>
          <p14:tracePt t="69914" x="4983163" y="4027488"/>
          <p14:tracePt t="69918" x="5054600" y="3978275"/>
          <p14:tracePt t="69923" x="5119688" y="3913188"/>
          <p14:tracePt t="69932" x="5197475" y="3863975"/>
          <p14:tracePt t="69945" x="5268913" y="3827463"/>
          <p14:tracePt t="69949" x="5346700" y="3792538"/>
          <p14:tracePt t="69960" x="5418138" y="3763963"/>
          <p14:tracePt t="69964" x="5483225" y="3729038"/>
          <p14:tracePt t="69973" x="5561013" y="3714750"/>
          <p14:tracePt t="69985" x="5632450" y="3692525"/>
          <p14:tracePt t="69989" x="5710238" y="3678238"/>
          <p14:tracePt t="70000" x="5781675" y="3678238"/>
          <p14:tracePt t="70005" x="5910263" y="3663950"/>
          <p14:tracePt t="70018" x="5995988" y="3663950"/>
          <p14:tracePt t="70022" x="6096000" y="3663950"/>
          <p14:tracePt t="70031" x="6159500" y="3663950"/>
          <p14:tracePt t="70039" x="6324600" y="3663950"/>
          <p14:tracePt t="70044" x="6445250" y="3663950"/>
          <p14:tracePt t="70055" x="6580188" y="3663950"/>
          <p14:tracePt t="70065" x="6723063" y="3663950"/>
          <p14:tracePt t="70069" x="6859588" y="3663950"/>
          <p14:tracePt t="70092" x="6986588" y="3678238"/>
          <p14:tracePt t="70096" x="7186613" y="3706813"/>
          <p14:tracePt t="70100" x="7407275" y="3743325"/>
          <p14:tracePt t="70114" x="7472363" y="3757613"/>
          <p14:tracePt t="70119" x="7572375" y="3778250"/>
          <p14:tracePt t="70143" x="7686675" y="3813175"/>
          <p14:tracePt t="70148" x="7885113" y="3878263"/>
          <p14:tracePt t="70152" x="7970838" y="3906838"/>
          <p14:tracePt t="70155" x="8064500" y="3927475"/>
          <p14:tracePt t="70173" x="8199438" y="3992563"/>
          <p14:tracePt t="70186" x="8262938" y="4021138"/>
          <p14:tracePt t="70190" x="8313738" y="4056063"/>
          <p14:tracePt t="70204" x="8413750" y="4121150"/>
          <p14:tracePt t="70215" x="8448675" y="4156075"/>
          <p14:tracePt t="70225" x="8485188" y="4191000"/>
          <p14:tracePt t="70231" x="8513763" y="4227513"/>
          <p14:tracePt t="70238" x="8534400" y="4256088"/>
          <p14:tracePt t="70251" x="8548688" y="4270375"/>
          <p14:tracePt t="70256" x="8577263" y="4305300"/>
          <p14:tracePt t="70269" x="8597900" y="4341813"/>
          <p14:tracePt t="70273" x="8612188" y="4376738"/>
          <p14:tracePt t="70277" x="8626475" y="4419600"/>
          <p14:tracePt t="70291" x="8634413" y="4456113"/>
          <p14:tracePt t="70297" x="8634413" y="4505325"/>
          <p14:tracePt t="70301" x="8648700" y="4541838"/>
          <p14:tracePt t="70310" x="8662988" y="4605338"/>
          <p14:tracePt t="70323" x="8677275" y="4668838"/>
          <p14:tracePt t="70331" x="8677275" y="4733925"/>
          <p14:tracePt t="70335" x="8683625" y="4805363"/>
          <p14:tracePt t="70349" x="8683625" y="4868863"/>
          <p14:tracePt t="70353" x="8683625" y="4940300"/>
          <p14:tracePt t="70358" x="8683625" y="5018088"/>
          <p14:tracePt t="70368" x="8683625" y="5083175"/>
          <p14:tracePt t="70376" x="8683625" y="5154613"/>
          <p14:tracePt t="70388" x="8683625" y="5218113"/>
          <p14:tracePt t="70403" x="8683625" y="5268913"/>
          <p14:tracePt t="70408" x="8683625" y="5367338"/>
          <p14:tracePt t="70417" x="8677275" y="5418138"/>
          <p14:tracePt t="70425" x="8662988" y="5453063"/>
          <p14:tracePt t="70447" x="8648700" y="5503863"/>
          <p14:tracePt t="70452" x="8626475" y="5567363"/>
          <p14:tracePt t="70456" x="8612188" y="5581650"/>
          <p14:tracePt t="70462" x="8583613" y="5646738"/>
          <p14:tracePt t="70474" x="8577263" y="5667375"/>
          <p14:tracePt t="70489" x="8528050" y="5730875"/>
          <p14:tracePt t="70500" x="8499475" y="5767388"/>
          <p14:tracePt t="70505" x="8477250" y="5795963"/>
          <p14:tracePt t="70517" x="8448675" y="5830888"/>
          <p14:tracePt t="70526" x="8399463" y="5867400"/>
          <p14:tracePt t="70531" x="8328025" y="5930900"/>
          <p14:tracePt t="70535" x="8299450" y="5967413"/>
          <p14:tracePt t="70550" x="8185150" y="6059488"/>
          <p14:tracePt t="70565" x="8113713" y="6116638"/>
          <p14:tracePt t="70569" x="7985125" y="6216650"/>
          <p14:tracePt t="70581" x="7835900" y="6323013"/>
          <p14:tracePt t="70585" x="7735888" y="6380163"/>
          <p14:tracePt t="70597" x="7635875" y="6445250"/>
          <p14:tracePt t="70604" x="7586663" y="6473825"/>
          <p14:tracePt t="70608" x="7486650" y="6523038"/>
          <p14:tracePt t="70622" x="7400925" y="6543675"/>
          <p14:tracePt t="70631" x="7300913" y="6580188"/>
          <p14:tracePt t="70635" x="7137400" y="6629400"/>
          <p14:tracePt t="70645" x="7086600" y="6629400"/>
          <p14:tracePt t="70649" x="6986588" y="6643688"/>
          <p14:tracePt t="70661" x="6894513" y="6643688"/>
          <p14:tracePt t="70673" x="6794500" y="6657975"/>
          <p14:tracePt t="70677" x="6708775" y="6657975"/>
          <p14:tracePt t="70682" x="6623050" y="6657975"/>
          <p14:tracePt t="70692" x="6530975" y="6657975"/>
          <p14:tracePt t="70697" x="6381750" y="6643688"/>
          <p14:tracePt t="70703" x="6330950" y="6629400"/>
          <p14:tracePt t="70714" x="6245225" y="6608763"/>
          <p14:tracePt t="70724" x="6145213" y="6594475"/>
          <p14:tracePt t="70732" x="6061075" y="6572250"/>
          <p14:tracePt t="70737" x="5967413" y="6557963"/>
          <p14:tracePt t="70747" x="5895975" y="6529388"/>
          <p14:tracePt t="70756" x="5810250" y="6508750"/>
          <p14:tracePt t="70761" x="5732463" y="6480175"/>
          <p14:tracePt t="70774" x="5661025" y="6459538"/>
          <p14:tracePt t="70778" x="5611813" y="6445250"/>
          <p14:tracePt t="70791" x="5583238" y="6430963"/>
          <p14:tracePt t="70795" x="5532438" y="6408738"/>
          <p14:tracePt t="70806" x="5468938" y="6373813"/>
          <p14:tracePt t="70810" x="5454650" y="6359525"/>
          <p14:tracePt t="70840" x="5418138" y="6345238"/>
          <p14:tracePt t="70847" x="5368925" y="6294438"/>
          <p14:tracePt t="71274" x="5354638" y="6294438"/>
          <p14:tracePt t="71282" x="5346700" y="6294438"/>
          <p14:tracePt t="71290" x="5318125" y="6280150"/>
          <p14:tracePt t="71304" x="5303838" y="6280150"/>
          <p14:tracePt t="71310" x="5297488" y="6265863"/>
          <p14:tracePt t="71320" x="5268913" y="6259513"/>
          <p14:tracePt t="71327" x="5233988" y="6245225"/>
          <p14:tracePt t="71337" x="5197475" y="6230938"/>
          <p14:tracePt t="71342" x="5154613" y="6216650"/>
          <p14:tracePt t="71354" x="5105400" y="6180138"/>
          <p14:tracePt t="71360" x="5048250" y="6159500"/>
          <p14:tracePt t="71364" x="4997450" y="6116638"/>
          <p14:tracePt t="71374" x="4940300" y="6081713"/>
          <p14:tracePt t="71383" x="4883150" y="6030913"/>
          <p14:tracePt t="71390" x="4833938" y="5981700"/>
          <p14:tracePt t="71402" x="4770438" y="5930900"/>
          <p14:tracePt t="71408" x="4705350" y="5881688"/>
          <p14:tracePt t="71414" x="4641850" y="5830888"/>
          <p14:tracePt t="71432" x="4541838" y="5730875"/>
          <p14:tracePt t="71440" x="4491038" y="5695950"/>
          <p14:tracePt t="71450" x="4441825" y="5646738"/>
          <p14:tracePt t="71454" x="4406900" y="5603875"/>
          <p14:tracePt t="71466" x="4392613" y="5595938"/>
          <p14:tracePt t="71470" x="4341813" y="5518150"/>
          <p14:tracePt t="71482" x="4321175" y="5495925"/>
          <p14:tracePt t="71489" x="4292600" y="5453063"/>
          <p14:tracePt t="71493" x="4278313" y="5432425"/>
          <p14:tracePt t="71506" x="4256088" y="5381625"/>
          <p14:tracePt t="71518" x="4227513" y="5332413"/>
          <p14:tracePt t="71531" x="4206875" y="5297488"/>
          <p14:tracePt t="71539" x="4192588" y="5268913"/>
          <p14:tracePt t="71542" x="4178300" y="5246688"/>
          <p14:tracePt t="71555" x="4178300" y="5218113"/>
          <p14:tracePt t="71564" x="4170363" y="5197475"/>
          <p14:tracePt t="71568" x="4170363" y="5168900"/>
          <p14:tracePt t="71578" x="4170363" y="5154613"/>
          <p14:tracePt t="71589" x="4156075" y="5132388"/>
          <p14:tracePt t="71603" x="4156075" y="5103813"/>
          <p14:tracePt t="71607" x="4156075" y="5089525"/>
          <p14:tracePt t="71617" x="4156075" y="5068888"/>
          <p14:tracePt t="71624" x="4156075" y="5054600"/>
          <p14:tracePt t="71637" x="4156075" y="5032375"/>
          <p14:tracePt t="71641" x="4170363" y="4989513"/>
          <p14:tracePt t="71651" x="4170363" y="4968875"/>
          <p14:tracePt t="71660" x="4178300" y="4940300"/>
          <p14:tracePt t="71665" x="4192588" y="4919663"/>
          <p14:tracePt t="71681" x="4221163" y="4883150"/>
          <p14:tracePt t="71685" x="4227513" y="4840288"/>
          <p14:tracePt t="71689" x="4256088" y="4805363"/>
          <p14:tracePt t="71700" x="4278313" y="4768850"/>
          <p14:tracePt t="71704" x="4306888" y="4733925"/>
          <p14:tracePt t="71725" x="4378325" y="4640263"/>
          <p14:tracePt t="71730" x="4421188" y="4591050"/>
          <p14:tracePt t="71739" x="4470400" y="4556125"/>
          <p14:tracePt t="71747" x="4519613" y="4519613"/>
          <p14:tracePt t="71751" x="4570413" y="4476750"/>
          <p14:tracePt t="71760" x="4619625" y="4456113"/>
          <p14:tracePt t="71773" x="4670425" y="4419600"/>
          <p14:tracePt t="71777" x="4705350" y="4391025"/>
          <p14:tracePt t="71788" x="4756150" y="4376738"/>
          <p14:tracePt t="71792" x="4805363" y="4356100"/>
          <p14:tracePt t="71804" x="4833938" y="4327525"/>
          <p14:tracePt t="71808" x="4883150" y="4319588"/>
          <p14:tracePt t="71820" x="4933950" y="4305300"/>
          <p14:tracePt t="71831" x="4997450" y="4291013"/>
          <p14:tracePt t="71835" x="5054600" y="4270375"/>
          <p14:tracePt t="71841" x="5119688" y="4256088"/>
          <p14:tracePt t="71857" x="5197475" y="4241800"/>
          <p14:tracePt t="71865" x="5332413" y="4205288"/>
          <p14:tracePt t="71869" x="5418138" y="4191000"/>
          <p14:tracePt t="71875" x="5532438" y="4191000"/>
          <p14:tracePt t="71880" x="5597525" y="4178300"/>
          <p14:tracePt t="71897" x="5881688" y="4170363"/>
          <p14:tracePt t="71908" x="6010275" y="4170363"/>
          <p14:tracePt t="71916" x="6067425" y="4170363"/>
          <p14:tracePt t="71924" x="6181725" y="4170363"/>
          <p14:tracePt t="71933" x="6296025" y="4170363"/>
          <p14:tracePt t="71938" x="6410325" y="4170363"/>
          <p14:tracePt t="71953" x="6508750" y="4170363"/>
          <p14:tracePt t="71957" x="6608763" y="4178300"/>
          <p14:tracePt t="71967" x="6694488" y="4191000"/>
          <p14:tracePt t="71972" x="6794500" y="4219575"/>
          <p14:tracePt t="71981" x="6888163" y="4241800"/>
          <p14:tracePt t="71997" x="7043738" y="4276725"/>
          <p14:tracePt t="72001" x="7137400" y="4305300"/>
          <p14:tracePt t="72017" x="7223125" y="4319588"/>
          <p14:tracePt t="72021" x="7300913" y="4356100"/>
          <p14:tracePt t="72024" x="7372350" y="4376738"/>
          <p14:tracePt t="72040" x="7486650" y="4427538"/>
          <p14:tracePt t="72053" x="7535863" y="4456113"/>
          <p14:tracePt t="72058" x="7586663" y="4476750"/>
          <p14:tracePt t="72071" x="7600950" y="4491038"/>
          <p14:tracePt t="72081" x="7635875" y="4519613"/>
          <p14:tracePt t="72085" x="7686675" y="4556125"/>
          <p14:tracePt t="72090" x="7700963" y="4570413"/>
          <p14:tracePt t="72102" x="7721600" y="4591050"/>
          <p14:tracePt t="72118" x="7750175" y="4640263"/>
          <p14:tracePt t="72122" x="7764463" y="4668838"/>
          <p14:tracePt t="72134" x="7785100" y="4691063"/>
          <p14:tracePt t="72143" x="7785100" y="4719638"/>
          <p14:tracePt t="72147" x="7799388" y="4740275"/>
          <p14:tracePt t="72161" x="7813675" y="4791075"/>
          <p14:tracePt t="72166" x="7813675" y="4805363"/>
          <p14:tracePt t="72170" x="7813675" y="4833938"/>
          <p14:tracePt t="72181" x="7821613" y="4854575"/>
          <p14:tracePt t="72189" x="7821613" y="4891088"/>
          <p14:tracePt t="72200" x="7821613" y="4919663"/>
          <p14:tracePt t="72211" x="7821613" y="4940300"/>
          <p14:tracePt t="72216" x="7821613" y="4983163"/>
          <p14:tracePt t="72220" x="7821613" y="5003800"/>
          <p14:tracePt t="72226" x="7821613" y="5054600"/>
          <p14:tracePt t="72237" x="7821613" y="5083175"/>
          <p14:tracePt t="72249" x="7821613" y="5103813"/>
          <p14:tracePt t="72253" x="7821613" y="5146675"/>
          <p14:tracePt t="72261" x="7813675" y="5183188"/>
          <p14:tracePt t="72273" x="7799388" y="5218113"/>
          <p14:tracePt t="72277" x="7785100" y="5268913"/>
          <p14:tracePt t="72298" x="7770813" y="5318125"/>
          <p14:tracePt t="72303" x="7721600" y="5418138"/>
          <p14:tracePt t="72307" x="7700963" y="5481638"/>
          <p14:tracePt t="72320" x="7672388" y="5532438"/>
          <p14:tracePt t="72324" x="7650163" y="5581650"/>
          <p14:tracePt t="72337" x="7607300" y="5653088"/>
          <p14:tracePt t="72355" x="7535863" y="5759450"/>
          <p14:tracePt t="72359" x="7421563" y="5895975"/>
          <p14:tracePt t="72366" x="7350125" y="5981700"/>
          <p14:tracePt t="72377" x="7272338" y="6059488"/>
          <p14:tracePt t="72387" x="7237413" y="6096000"/>
          <p14:tracePt t="72391" x="7143750" y="6165850"/>
          <p14:tracePt t="72395" x="7023100" y="6280150"/>
          <p14:tracePt t="72408" x="6972300" y="6308725"/>
          <p14:tracePt t="72417" x="6888163" y="6359525"/>
          <p14:tracePt t="72428" x="6794500" y="6408738"/>
          <p14:tracePt t="72433" x="6723063" y="6459538"/>
          <p14:tracePt t="72437" x="6630988" y="6494463"/>
          <p14:tracePt t="72449" x="6559550" y="6523038"/>
          <p14:tracePt t="72453" x="6473825" y="6557963"/>
          <p14:tracePt t="72471" x="6281738" y="6594475"/>
          <p14:tracePt t="72479" x="6196013" y="6608763"/>
          <p14:tracePt t="72484" x="6032500" y="6623050"/>
          <p14:tracePt t="72497" x="5918200" y="6623050"/>
          <p14:tracePt t="72502" x="5810250" y="6623050"/>
          <p14:tracePt t="72523" x="5618163" y="6623050"/>
          <p14:tracePt t="72527" x="5432425" y="6608763"/>
          <p14:tracePt t="72536" x="5303838" y="6572250"/>
          <p14:tracePt t="72545" x="5197475" y="6529388"/>
          <p14:tracePt t="72550" x="5083175" y="6494463"/>
          <p14:tracePt t="72574" x="4719638" y="6323013"/>
          <p14:tracePt t="72581" x="4605338" y="6230938"/>
          <p14:tracePt t="72591" x="4491038" y="6145213"/>
          <p14:tracePt t="72600" x="4378325" y="6045200"/>
          <p14:tracePt t="72614" x="4227513" y="5910263"/>
          <p14:tracePt t="72626" x="4078288" y="5745163"/>
          <p14:tracePt t="72631" x="4006850" y="5646738"/>
          <p14:tracePt t="72648" x="3921125" y="5495925"/>
          <p14:tracePt t="72656" x="3863975" y="5403850"/>
          <p14:tracePt t="72668" x="3829050" y="5318125"/>
          <p14:tracePt t="72672" x="3814763" y="5218113"/>
          <p14:tracePt t="72686" x="3778250" y="5068888"/>
          <p14:tracePt t="72689" x="3778250" y="4954588"/>
          <p14:tracePt t="72693" x="3778250" y="4854575"/>
          <p14:tracePt t="72708" x="3778250" y="4740275"/>
          <p14:tracePt t="72714" x="3806825" y="4619625"/>
          <p14:tracePt t="72718" x="3857625" y="4505325"/>
          <p14:tracePt t="72731" x="3906838" y="4405313"/>
          <p14:tracePt t="72736" x="3978275" y="4276725"/>
          <p14:tracePt t="72752" x="4106863" y="4156075"/>
          <p14:tracePt t="72761" x="4178300" y="4078288"/>
          <p14:tracePt t="72773" x="4256088" y="4021138"/>
          <p14:tracePt t="72778" x="4341813" y="3978275"/>
          <p14:tracePt t="72794" x="4427538" y="3927475"/>
          <p14:tracePt t="72802" x="4584700" y="3892550"/>
          <p14:tracePt t="72808" x="4656138" y="3878263"/>
          <p14:tracePt t="72831" x="4741863" y="3863975"/>
          <p14:tracePt t="72835" x="4891088" y="3863975"/>
          <p14:tracePt t="72839" x="4983163" y="3863975"/>
          <p14:tracePt t="72853" x="5105400" y="3863975"/>
          <p14:tracePt t="72861" x="5205413" y="3906838"/>
          <p14:tracePt t="72864" x="5303838" y="3927475"/>
          <p14:tracePt t="72877" x="5397500" y="3963988"/>
          <p14:tracePt t="72884" x="5497513" y="4006850"/>
          <p14:tracePt t="72889" x="5611813" y="4041775"/>
          <p14:tracePt t="72900" x="5661025" y="4070350"/>
          <p14:tracePt t="72906" x="5767388" y="4106863"/>
          <p14:tracePt t="72914" x="5867400" y="4141788"/>
          <p14:tracePt t="72924" x="5967413" y="4191000"/>
          <p14:tracePt t="72930" x="6046788" y="4227513"/>
          <p14:tracePt t="72939" x="6124575" y="4270375"/>
          <p14:tracePt t="72944" x="6196013" y="4319588"/>
          <p14:tracePt t="72959" x="6245225" y="4356100"/>
          <p14:tracePt t="72964" x="6310313" y="4391025"/>
          <p14:tracePt t="72969" x="6345238" y="4427538"/>
          <p14:tracePt t="72982" x="6381750" y="4456113"/>
          <p14:tracePt t="72987" x="6424613" y="4491038"/>
          <p14:tracePt t="73004" x="6445250" y="4527550"/>
          <p14:tracePt t="73008" x="6473825" y="4570413"/>
          <p14:tracePt t="73011" x="6496050" y="4605338"/>
          <p14:tracePt t="73019" x="6523038" y="4654550"/>
          <p14:tracePt t="73031" x="6530975" y="4691063"/>
          <p14:tracePt t="73035" x="6545263" y="4719638"/>
          <p14:tracePt t="73055" x="6559550" y="4754563"/>
          <p14:tracePt t="73059" x="6573838" y="4819650"/>
          <p14:tracePt t="73064" x="6573838" y="4840288"/>
          <p14:tracePt t="73078" x="6573838" y="4868863"/>
          <p14:tracePt t="73082" x="6573838" y="4891088"/>
          <p14:tracePt t="73099" x="6573838" y="4933950"/>
          <p14:tracePt t="73108" x="6573838" y="4940300"/>
          <p14:tracePt t="73114" x="6573838" y="4954588"/>
          <p14:tracePt t="73127" x="6559550" y="4968875"/>
          <p14:tracePt t="73131" x="6559550" y="4983163"/>
          <p14:tracePt t="73142" x="6530975" y="5003800"/>
          <p14:tracePt t="73156" x="6508750" y="5018088"/>
          <p14:tracePt t="73160" x="6481763" y="5040313"/>
          <p14:tracePt t="73167" x="6445250" y="5068888"/>
          <p14:tracePt t="73171" x="6410325" y="5103813"/>
          <p14:tracePt t="73195" x="6359525" y="5132388"/>
          <p14:tracePt t="73199" x="6245225" y="5203825"/>
          <p14:tracePt t="73203" x="6173788" y="5232400"/>
          <p14:tracePt t="73216" x="6096000" y="5268913"/>
          <p14:tracePt t="73220" x="6018213" y="5303838"/>
          <p14:tracePt t="73242" x="5946775" y="5332413"/>
          <p14:tracePt t="73247" x="5810250" y="5367338"/>
          <p14:tracePt t="73251" x="5746750" y="5367338"/>
          <p14:tracePt t="73267" x="5632450" y="5381625"/>
          <p14:tracePt t="73282" x="5546725" y="5381625"/>
          <p14:tracePt t="73293" x="5503863" y="5353050"/>
          <p14:tracePt t="73302" x="5468938" y="5332413"/>
          <p14:tracePt t="73310" x="5432425" y="5297488"/>
          <p14:tracePt t="73315" x="5397500" y="5268913"/>
          <p14:tracePt t="73330" x="5354638" y="5218113"/>
          <p14:tracePt t="73337" x="5332413" y="5183188"/>
          <p14:tracePt t="73341" x="5303838" y="5132388"/>
          <p14:tracePt t="73352" x="5283200" y="5083175"/>
          <p14:tracePt t="73357" x="5268913" y="5032375"/>
          <p14:tracePt t="73366" x="5254625" y="4968875"/>
          <p14:tracePt t="73370" x="5254625" y="4933950"/>
          <p14:tracePt t="73382" x="5254625" y="4883150"/>
          <p14:tracePt t="73391" x="5254625" y="4840288"/>
          <p14:tracePt t="73402" x="5254625" y="4783138"/>
          <p14:tracePt t="73406" x="5303838" y="4705350"/>
          <p14:tracePt t="73417" x="5368925" y="4640263"/>
          <p14:tracePt t="73422" x="5432425" y="4583113"/>
          <p14:tracePt t="73434" x="5503863" y="4505325"/>
          <p14:tracePt t="73444" x="5597525" y="4441825"/>
          <p14:tracePt t="73450" x="5695950" y="4376738"/>
          <p14:tracePt t="73453" x="5818188" y="4319588"/>
          <p14:tracePt t="73467" x="5932488" y="4276725"/>
          <p14:tracePt t="73472" x="6061075" y="4256088"/>
          <p14:tracePt t="73476" x="6181725" y="4219575"/>
          <p14:tracePt t="73485" x="6296025" y="4205288"/>
          <p14:tracePt t="73499" x="6573838" y="4191000"/>
          <p14:tracePt t="73507" x="6630988" y="4191000"/>
          <p14:tracePt t="73518" x="6745288" y="4191000"/>
          <p14:tracePt t="73528" x="6845300" y="4191000"/>
          <p14:tracePt t="73538" x="6943725" y="4205288"/>
          <p14:tracePt t="73542" x="7043738" y="4241800"/>
          <p14:tracePt t="73553" x="7137400" y="4276725"/>
          <p14:tracePt t="73559" x="7208838" y="4319588"/>
          <p14:tracePt t="73565" x="7286625" y="4356100"/>
          <p14:tracePt t="73579" x="7358063" y="4405313"/>
          <p14:tracePt t="73583" x="7421563" y="4456113"/>
          <p14:tracePt t="73596" x="7472363" y="4505325"/>
          <p14:tracePt t="73600" x="7521575" y="4556125"/>
          <p14:tracePt t="73604" x="7558088" y="4605338"/>
          <p14:tracePt t="73616" x="7600950" y="4668838"/>
          <p14:tracePt t="73633" x="7650163" y="4783138"/>
          <p14:tracePt t="73640" x="7658100" y="4840288"/>
          <p14:tracePt t="73644" x="7672388" y="4905375"/>
          <p14:tracePt t="73657" x="7686675" y="4983163"/>
          <p14:tracePt t="73661" x="7686675" y="5054600"/>
          <p14:tracePt t="73680" x="7686675" y="5197475"/>
          <p14:tracePt t="73685" x="7686675" y="5283200"/>
          <p14:tracePt t="73697" x="7672388" y="5353050"/>
          <p14:tracePt t="73702" x="7621588" y="5481638"/>
          <p14:tracePt t="73714" x="7586663" y="5581650"/>
          <p14:tracePt t="73727" x="7521575" y="5681663"/>
          <p14:tracePt t="73731" x="7450138" y="5781675"/>
          <p14:tracePt t="73735" x="7358063" y="5881688"/>
          <p14:tracePt t="73741" x="7286625" y="5981700"/>
          <p14:tracePt t="73754" x="7186613" y="6081713"/>
          <p14:tracePt t="73757" x="7072313" y="6165850"/>
          <p14:tracePt t="73770" x="6972300" y="6259513"/>
          <p14:tracePt t="73774" x="6845300" y="6323013"/>
          <p14:tracePt t="73789" x="6673850" y="6423025"/>
          <p14:tracePt t="73805" x="6573838" y="6459538"/>
          <p14:tracePt t="73815" x="6459538" y="6480175"/>
          <p14:tracePt t="73825" x="6273800" y="6523038"/>
          <p14:tracePt t="73829" x="6159500" y="6529388"/>
          <p14:tracePt t="73833" x="6032500" y="6529388"/>
          <p14:tracePt t="73837" x="5910263" y="6529388"/>
          <p14:tracePt t="73852" x="5795963" y="6529388"/>
          <p14:tracePt t="73856" x="5661025" y="6494463"/>
          <p14:tracePt t="73868" x="5503863" y="6459538"/>
          <p14:tracePt t="73871" x="5368925" y="6423025"/>
          <p14:tracePt t="73881" x="5205413" y="6373813"/>
          <p14:tracePt t="73889" x="5068888" y="6308725"/>
          <p14:tracePt t="73903" x="4933950" y="6259513"/>
          <p14:tracePt t="73914" x="4805363" y="6208713"/>
          <p14:tracePt t="73919" x="4741863" y="6180138"/>
          <p14:tracePt t="73923" x="4641850" y="6130925"/>
          <p14:tracePt t="73926" x="4541838" y="6081713"/>
          <p14:tracePt t="73941" x="4441825" y="6030913"/>
          <p14:tracePt t="73947" x="4378325" y="5981700"/>
          <p14:tracePt t="73951" x="4321175" y="5916613"/>
          <p14:tracePt t="73971" x="4170363" y="5730875"/>
          <p14:tracePt t="73980" x="4127500" y="5646738"/>
          <p14:tracePt t="73984" x="4106863" y="5546725"/>
          <p14:tracePt t="73997" x="4092575" y="5432425"/>
          <p14:tracePt t="74002" x="4092575" y="5318125"/>
          <p14:tracePt t="74020" x="4092575" y="5197475"/>
          <p14:tracePt t="74025" x="4106863" y="4919663"/>
          <p14:tracePt t="74031" x="4170363" y="4783138"/>
          <p14:tracePt t="74041" x="4227513" y="4640263"/>
          <p14:tracePt t="74052" x="4327525" y="4505325"/>
          <p14:tracePt t="74057" x="4427538" y="4376738"/>
          <p14:tracePt t="74083" x="4784725" y="4070350"/>
          <p14:tracePt t="74091" x="4919663" y="3978275"/>
          <p14:tracePt t="74100" x="5033963" y="3927475"/>
          <p14:tracePt t="74104" x="5097463" y="3906838"/>
          <p14:tracePt t="74118" x="5197475" y="3863975"/>
          <p14:tracePt t="74135" x="5303838" y="3841750"/>
          <p14:tracePt t="74139" x="5597525" y="3806825"/>
          <p14:tracePt t="74147" x="5718175" y="3806825"/>
          <p14:tracePt t="74162" x="5846763" y="3806825"/>
          <p14:tracePt t="74166" x="5981700" y="3806825"/>
          <p14:tracePt t="74170" x="6110288" y="3813175"/>
          <p14:tracePt t="74183" x="6259513" y="3841750"/>
          <p14:tracePt t="74187" x="6410325" y="3892550"/>
          <p14:tracePt t="74199" x="6573838" y="3941763"/>
          <p14:tracePt t="74203" x="6723063" y="4006850"/>
          <p14:tracePt t="74214" x="6888163" y="4056063"/>
          <p14:tracePt t="74218" x="7023100" y="4127500"/>
          <p14:tracePt t="74231" x="7143750" y="4178300"/>
          <p14:tracePt t="74236" x="7208838" y="4219575"/>
          <p14:tracePt t="74247" x="7321550" y="4276725"/>
          <p14:tracePt t="74254" x="7421563" y="4341813"/>
          <p14:tracePt t="74257" x="7507288" y="4405313"/>
          <p14:tracePt t="74271" x="7586663" y="4470400"/>
          <p14:tracePt t="74282" x="7650163" y="4519613"/>
          <p14:tracePt t="74286" x="7707313" y="4583113"/>
          <p14:tracePt t="74290" x="7750175" y="4640263"/>
          <p14:tracePt t="74304" x="7799388" y="4691063"/>
          <p14:tracePt t="74308" x="7835900" y="4754563"/>
          <p14:tracePt t="74314" x="7870825" y="4819650"/>
          <p14:tracePt t="74323" x="7899400" y="4868863"/>
          <p14:tracePt t="74336" x="7913688" y="4919663"/>
          <p14:tracePt t="74341" x="7921625" y="4968875"/>
          <p14:tracePt t="74354" x="7935913" y="5003800"/>
          <p14:tracePt t="74363" x="7935913" y="5032375"/>
          <p14:tracePt t="74372" x="7935913" y="5068888"/>
          <p14:tracePt t="74375" x="7935913" y="5103813"/>
          <p14:tracePt t="74379" x="7935913" y="5154613"/>
          <p14:tracePt t="74390" x="7935913" y="5168900"/>
          <p14:tracePt t="74399" x="7913688" y="5218113"/>
          <p14:tracePt t="74403" x="7885113" y="5246688"/>
          <p14:tracePt t="74416" x="7850188" y="5283200"/>
          <p14:tracePt t="74425" x="7799388" y="5346700"/>
          <p14:tracePt t="74429" x="7735888" y="5403850"/>
          <p14:tracePt t="74433" x="7658100" y="5453063"/>
          <p14:tracePt t="74447" x="7572375" y="5532438"/>
          <p14:tracePt t="74452" x="7472363" y="5603875"/>
          <p14:tracePt t="74465" x="7358063" y="5681663"/>
          <p14:tracePt t="74469" x="7223125" y="5781675"/>
          <p14:tracePt t="74484" x="6958013" y="5967413"/>
          <p14:tracePt t="74491" x="6808788" y="6059488"/>
          <p14:tracePt t="74503" x="6673850" y="6159500"/>
          <p14:tracePt t="74511" x="6523038" y="6230938"/>
          <p14:tracePt t="74521" x="6373813" y="6323013"/>
          <p14:tracePt t="74537" x="6224588" y="6394450"/>
          <p14:tracePt t="74541" x="5918200" y="6494463"/>
          <p14:tracePt t="74552" x="5781675" y="6529388"/>
          <p14:tracePt t="74557" x="5632450" y="6557963"/>
          <p14:tracePt t="74569" x="5497513" y="6572250"/>
          <p14:tracePt t="74574" x="5346700" y="6572250"/>
          <p14:tracePt t="74587" x="5097463" y="6572250"/>
          <p14:tracePt t="74599" x="4968875" y="6529388"/>
          <p14:tracePt t="74607" x="4841875" y="6480175"/>
          <p14:tracePt t="74624" x="4733925" y="6430963"/>
          <p14:tracePt t="74630" x="4684713" y="6380163"/>
          <p14:tracePt t="74635" x="4505325" y="6265863"/>
          <p14:tracePt t="74639" x="4427538" y="6194425"/>
          <p14:tracePt t="74650" x="4341813" y="6108700"/>
          <p14:tracePt t="74654" x="4278313" y="6010275"/>
          <p14:tracePt t="74666" x="4256088" y="5945188"/>
          <p14:tracePt t="74678" x="4170363" y="5767388"/>
          <p14:tracePt t="74682" x="4127500" y="5632450"/>
          <p14:tracePt t="74685" x="4106863" y="5495925"/>
          <p14:tracePt t="74699" x="4092575" y="5197475"/>
          <p14:tracePt t="74711" x="4092575" y="5032375"/>
          <p14:tracePt t="74723" x="4141788" y="4705350"/>
          <p14:tracePt t="74733" x="4227513" y="4527550"/>
          <p14:tracePt t="74744" x="4321175" y="4376738"/>
          <p14:tracePt t="74755" x="4427538" y="4241800"/>
          <p14:tracePt t="74760" x="4556125" y="4121150"/>
          <p14:tracePt t="74765" x="4670425" y="4027488"/>
          <p14:tracePt t="74776" x="4819650" y="3941763"/>
          <p14:tracePt t="74780" x="4983163" y="3878263"/>
          <p14:tracePt t="74797" x="5148263" y="3827463"/>
          <p14:tracePt t="74801" x="5303838" y="3792538"/>
          <p14:tracePt t="74808" x="5468938" y="3792538"/>
          <p14:tracePt t="74819" x="5632450" y="3792538"/>
          <p14:tracePt t="74823" x="5810250" y="3792538"/>
          <p14:tracePt t="74837" x="5967413" y="3792538"/>
          <p14:tracePt t="74844" x="6124575" y="3813175"/>
          <p14:tracePt t="74848" x="6259513" y="3856038"/>
          <p14:tracePt t="74857" x="6381750" y="3892550"/>
          <p14:tracePt t="74860" x="6530975" y="3956050"/>
          <p14:tracePt t="74873" x="6580188" y="3992563"/>
          <p14:tracePt t="74877" x="6708775" y="4056063"/>
          <p14:tracePt t="74891" x="6823075" y="4121150"/>
          <p14:tracePt t="74895" x="6986588" y="4227513"/>
          <p14:tracePt t="74915" x="7072313" y="4305300"/>
          <p14:tracePt t="74919" x="7237413" y="4470400"/>
          <p14:tracePt t="74932" x="7272338" y="4505325"/>
          <p14:tracePt t="74936" x="7335838" y="4591050"/>
          <p14:tracePt t="74947" x="7386638" y="4668838"/>
          <p14:tracePt t="74951" x="7421563" y="4754563"/>
          <p14:tracePt t="74980" x="7500938" y="4989513"/>
          <p14:tracePt t="74987" x="7507288" y="5054600"/>
          <p14:tracePt t="74991" x="7507288" y="5118100"/>
          <p14:tracePt t="75003" x="7507288" y="5146675"/>
          <p14:tracePt t="75006" x="7507288" y="5218113"/>
          <p14:tracePt t="75021" x="7507288" y="5254625"/>
          <p14:tracePt t="75025" x="7500938" y="5297488"/>
          <p14:tracePt t="75035" x="7450138" y="5367338"/>
          <p14:tracePt t="75039" x="7400925" y="5418138"/>
          <p14:tracePt t="75053" x="7321550" y="5481638"/>
          <p14:tracePt t="75057" x="7223125" y="5553075"/>
          <p14:tracePt t="75068" x="7123113" y="5646738"/>
          <p14:tracePt t="75073" x="6986588" y="5716588"/>
          <p14:tracePt t="75083" x="6823075" y="5816600"/>
          <p14:tracePt t="75092" x="6673850" y="5881688"/>
          <p14:tracePt t="75103" x="6481763" y="5967413"/>
          <p14:tracePt t="75107" x="6296025" y="6030913"/>
          <p14:tracePt t="75110" x="6110288" y="6096000"/>
          <p14:tracePt t="75124" x="5932488" y="6130925"/>
          <p14:tracePt t="75128" x="5746750" y="6159500"/>
          <p14:tracePt t="75142" x="5546725" y="6165850"/>
          <p14:tracePt t="75152" x="5368925" y="6180138"/>
          <p14:tracePt t="75156" x="5205413" y="6180138"/>
          <p14:tracePt t="75159" x="5054600" y="6180138"/>
          <p14:tracePt t="75171" x="4997450" y="6159500"/>
          <p14:tracePt t="75175" x="4784725" y="6081713"/>
          <p14:tracePt t="75187" x="4733925" y="6045200"/>
          <p14:tracePt t="75200" x="4570413" y="5916613"/>
          <p14:tracePt t="75214" x="4505325" y="5845175"/>
          <p14:tracePt t="75221" x="4470400" y="5781675"/>
          <p14:tracePt t="75225" x="4441825" y="5703888"/>
          <p14:tracePt t="75238" x="4427538" y="5618163"/>
          <p14:tracePt t="75251" x="4427538" y="5481638"/>
          <p14:tracePt t="75256" x="4427538" y="5381625"/>
          <p14:tracePt t="75259" x="4505325" y="5183188"/>
          <p14:tracePt t="75268" x="4556125" y="5103813"/>
          <p14:tracePt t="75272" x="4741863" y="4854575"/>
          <p14:tracePt t="75284" x="4919663" y="4691063"/>
          <p14:tracePt t="75299" x="5205413" y="4456113"/>
          <p14:tracePt t="75308" x="5397500" y="4341813"/>
          <p14:tracePt t="75314" x="5583238" y="4241800"/>
          <p14:tracePt t="75326" x="5761038" y="4191000"/>
          <p14:tracePt t="75331" x="5918200" y="4156075"/>
          <p14:tracePt t="75352" x="6081713" y="4121150"/>
          <p14:tracePt t="75356" x="6410325" y="4121150"/>
          <p14:tracePt t="75364" x="6580188" y="4121150"/>
          <p14:tracePt t="75368" x="6737350" y="4156075"/>
          <p14:tracePt t="75381" x="6873875" y="4219575"/>
          <p14:tracePt t="75399" x="7143750" y="4356100"/>
          <p14:tracePt t="75402" x="7194550" y="4391025"/>
          <p14:tracePt t="75416" x="7321550" y="4456113"/>
          <p14:tracePt t="75420" x="7472363" y="4583113"/>
          <p14:tracePt t="75430" x="7507288" y="4633913"/>
          <p14:tracePt t="75434" x="7586663" y="4719638"/>
          <p14:tracePt t="75447" x="7635875" y="4791075"/>
          <p14:tracePt t="75452" x="7686675" y="4883150"/>
          <p14:tracePt t="75460" x="7707313" y="4954588"/>
          <p14:tracePt t="75469" x="7735888" y="5018088"/>
          <p14:tracePt t="75474" x="7750175" y="5103813"/>
          <p14:tracePt t="75486" x="7764463" y="5197475"/>
          <p14:tracePt t="75492" x="7764463" y="5268913"/>
          <p14:tracePt t="75501" x="7764463" y="5353050"/>
          <p14:tracePt t="75509" x="7750175" y="5432425"/>
          <p14:tracePt t="75514" x="7707313" y="5495925"/>
          <p14:tracePt t="75526" x="7658100" y="5567363"/>
          <p14:tracePt t="75537" x="7586663" y="5681663"/>
          <p14:tracePt t="75540" x="7507288" y="5759450"/>
          <p14:tracePt t="75552" x="7421563" y="5810250"/>
          <p14:tracePt t="75557" x="7335838" y="5859463"/>
          <p14:tracePt t="75568" x="7223125" y="5916613"/>
          <p14:tracePt t="75573" x="7086600" y="5981700"/>
          <p14:tracePt t="75587" x="6788150" y="6067425"/>
          <p14:tracePt t="75600" x="6608763" y="6116638"/>
          <p14:tracePt t="75604" x="6424613" y="6145213"/>
          <p14:tracePt t="75616" x="6230938" y="6165850"/>
          <p14:tracePt t="75621" x="6032500" y="6194425"/>
          <p14:tracePt t="75639" x="5861050" y="6208713"/>
          <p14:tracePt t="75643" x="5497513" y="6208713"/>
          <p14:tracePt t="75650" x="5346700" y="6180138"/>
          <p14:tracePt t="75664" x="5205413" y="6145213"/>
          <p14:tracePt t="75668" x="5083175" y="6081713"/>
          <p14:tracePt t="75691" x="4770438" y="5845175"/>
          <p14:tracePt t="75702" x="4670425" y="5716588"/>
          <p14:tracePt t="75707" x="4591050" y="5618163"/>
          <p14:tracePt t="75719" x="4519613" y="5481638"/>
          <p14:tracePt t="75737" x="4470400" y="5332413"/>
          <p14:tracePt t="75742" x="4392613" y="5003800"/>
          <p14:tracePt t="75749" x="4392613" y="4819650"/>
          <p14:tracePt t="75756" x="4392613" y="4505325"/>
          <p14:tracePt t="75767" x="4392613" y="4376738"/>
          <p14:tracePt t="75771" x="4456113" y="4191000"/>
          <p14:tracePt t="75782" x="4605338" y="3856038"/>
          <p14:tracePt t="75792" x="4684713" y="3763963"/>
          <p14:tracePt t="75798" x="4819650" y="3614738"/>
          <p14:tracePt t="75806" x="4954588" y="3478213"/>
          <p14:tracePt t="75817" x="5119688" y="3379788"/>
          <p14:tracePt t="75831" x="5268913" y="3314700"/>
          <p14:tracePt t="75835" x="5432425" y="3251200"/>
          <p14:tracePt t="75839" x="5597525" y="3214688"/>
          <p14:tracePt t="75851" x="5767388" y="3200400"/>
          <p14:tracePt t="75855" x="5932488" y="3200400"/>
          <p14:tracePt t="75861" x="6081713" y="3200400"/>
          <p14:tracePt t="75868" x="6159500" y="3200400"/>
          <p14:tracePt t="75881" x="6273800" y="3200400"/>
          <p14:tracePt t="75885" x="6396038" y="3243263"/>
          <p14:tracePt t="75898" x="6508750" y="3279775"/>
          <p14:tracePt t="75902" x="6594475" y="3314700"/>
          <p14:tracePt t="75916" x="6694488" y="3351213"/>
          <p14:tracePt t="75920" x="6788150" y="3400425"/>
          <p14:tracePt t="75931" x="6859588" y="3457575"/>
          <p14:tracePt t="75936" x="6923088" y="3514725"/>
          <p14:tracePt t="75940" x="6986588" y="3563938"/>
          <p14:tracePt t="75949" x="7037388" y="3629025"/>
          <p14:tracePt t="75961" x="7072313" y="3706813"/>
          <p14:tracePt t="75971" x="7108825" y="3763963"/>
          <p14:tracePt t="75975" x="7137400" y="3841750"/>
          <p14:tracePt t="75986" x="7143750" y="3913188"/>
          <p14:tracePt t="76004" x="7158038" y="3992563"/>
          <p14:tracePt t="76008" x="7158038" y="4191000"/>
          <p14:tracePt t="76015" x="7158038" y="4291013"/>
          <p14:tracePt t="76026" x="7143750" y="4376738"/>
          <p14:tracePt t="76031" x="7108825" y="4476750"/>
          <p14:tracePt t="76057" x="6923088" y="4791075"/>
          <p14:tracePt t="76062" x="6845300" y="4854575"/>
          <p14:tracePt t="76075" x="6745288" y="4933950"/>
          <p14:tracePt t="76081" x="6523038" y="5054600"/>
          <p14:tracePt t="76086" x="6345238" y="5154613"/>
          <p14:tracePt t="76359" x="6345238" y="5146675"/>
          <p14:tracePt t="76367" x="6345238" y="5132388"/>
          <p14:tracePt t="76376" x="6330950" y="5103813"/>
          <p14:tracePt t="76388" x="6324600" y="5083175"/>
          <p14:tracePt t="76392" x="6310313" y="5040313"/>
          <p14:tracePt t="76406" x="6296025" y="5018088"/>
          <p14:tracePt t="76409" x="6273800" y="4968875"/>
          <p14:tracePt t="76416" x="6259513" y="4954588"/>
          <p14:tracePt t="76428" x="6245225" y="4919663"/>
          <p14:tracePt t="76437" x="6224588" y="4883150"/>
          <p14:tracePt t="76441" x="6210300" y="4868863"/>
          <p14:tracePt t="76452" x="6181725" y="4840288"/>
          <p14:tracePt t="76460" x="6159500" y="4833938"/>
          <p14:tracePt t="76469" x="6124575" y="4791075"/>
          <p14:tracePt t="76476" x="6096000" y="4783138"/>
          <p14:tracePt t="76481" x="6061075" y="4768850"/>
          <p14:tracePt t="76499" x="5995988" y="4733925"/>
          <p14:tracePt t="76507" x="5961063" y="4719638"/>
          <p14:tracePt t="76518" x="5918200" y="4691063"/>
          <p14:tracePt t="76523" x="5867400" y="4668838"/>
          <p14:tracePt t="76534" x="5832475" y="4640263"/>
          <p14:tracePt t="76539" x="5818188" y="4633913"/>
          <p14:tracePt t="76552" x="5795963" y="4605338"/>
          <p14:tracePt t="76556" x="5767388" y="4591050"/>
          <p14:tracePt t="76567" x="5746750" y="4570413"/>
          <p14:tracePt t="76574" x="5732463" y="4556125"/>
          <p14:tracePt t="76578" x="5718175" y="4527550"/>
          <p14:tracePt t="76591" x="5718175" y="4519613"/>
          <p14:tracePt t="76601" x="5718175" y="4505325"/>
          <p14:tracePt t="76607" x="5718175" y="4491038"/>
          <p14:tracePt t="76611" x="5718175" y="4470400"/>
          <p14:tracePt t="76622" x="5718175" y="4441825"/>
          <p14:tracePt t="76630" x="5732463" y="4427538"/>
          <p14:tracePt t="76634" x="5767388" y="4376738"/>
          <p14:tracePt t="76648" x="5818188" y="4319588"/>
          <p14:tracePt t="76652" x="5861050" y="4291013"/>
          <p14:tracePt t="76664" x="5946775" y="4191000"/>
          <p14:tracePt t="76668" x="6018213" y="4127500"/>
          <p14:tracePt t="76677" x="6096000" y="4070350"/>
          <p14:tracePt t="76688" x="6145213" y="4041775"/>
          <p14:tracePt t="76692" x="6230938" y="3992563"/>
          <p14:tracePt t="76712" x="6496050" y="3878263"/>
          <p14:tracePt t="76719" x="6623050" y="3856038"/>
          <p14:tracePt t="76723" x="6745288" y="3856038"/>
          <p14:tracePt t="76733" x="6888163" y="3856038"/>
          <p14:tracePt t="76749" x="7143750" y="3856038"/>
          <p14:tracePt t="76758" x="7272338" y="3856038"/>
          <p14:tracePt t="76768" x="7407275" y="3892550"/>
          <p14:tracePt t="76774" x="7472363" y="3913188"/>
          <p14:tracePt t="76778" x="7672388" y="3992563"/>
          <p14:tracePt t="76791" x="7721600" y="4021138"/>
          <p14:tracePt t="76806" x="7913688" y="4106863"/>
          <p14:tracePt t="76818" x="7985125" y="4156075"/>
          <p14:tracePt t="76830" x="8064500" y="4191000"/>
          <p14:tracePt t="76835" x="8121650" y="4227513"/>
          <p14:tracePt t="76839" x="8170863" y="4270375"/>
          <p14:tracePt t="76846" x="8185150" y="4291013"/>
          <p14:tracePt t="76850" x="8248650" y="4341813"/>
          <p14:tracePt t="76866" x="8262938" y="4370388"/>
          <p14:tracePt t="76870" x="8285163" y="4391025"/>
          <p14:tracePt t="76881" x="8313738" y="4419600"/>
          <p14:tracePt t="76885" x="8328025" y="4456113"/>
          <p14:tracePt t="76898" x="8348663" y="4491038"/>
          <p14:tracePt t="76902" x="8348663" y="4519613"/>
          <p14:tracePt t="76911" x="8362950" y="4556125"/>
          <p14:tracePt t="76916" x="8362950" y="4583113"/>
          <p14:tracePt t="76927" x="8362950" y="4605338"/>
          <p14:tracePt t="76938" x="8362950" y="4640263"/>
          <p14:tracePt t="76948" x="8362950" y="4654550"/>
          <p14:tracePt t="76952" x="8362950" y="4683125"/>
          <p14:tracePt t="76955" x="8362950" y="4691063"/>
          <p14:tracePt t="76966" x="8362950" y="4705350"/>
          <p14:tracePt t="76974" x="8362950" y="4719638"/>
          <p14:tracePt t="76993" x="8362950" y="4733925"/>
          <p14:tracePt t="77083" x="8362950" y="4719638"/>
          <p14:tracePt t="77109" x="8362950" y="4705350"/>
          <p14:tracePt t="77150" x="8377238" y="4705350"/>
          <p14:tracePt t="77221" x="8377238" y="4719638"/>
          <p14:tracePt t="77243" x="8377238" y="4733925"/>
          <p14:tracePt t="77249" x="8377238" y="4740275"/>
          <p14:tracePt t="77271" x="8377238" y="4754563"/>
          <p14:tracePt t="77281" x="8377238" y="4768850"/>
          <p14:tracePt t="77289" x="8362950" y="4783138"/>
          <p14:tracePt t="77306" x="8362950" y="4791075"/>
          <p14:tracePt t="77357" x="8362950" y="4783138"/>
          <p14:tracePt t="77367" x="8362950" y="4768850"/>
          <p14:tracePt t="77376" x="8362950" y="4740275"/>
          <p14:tracePt t="77387" x="8362950" y="4719638"/>
          <p14:tracePt t="77395" x="8362950" y="4705350"/>
          <p14:tracePt t="77404" x="8362950" y="4683125"/>
          <p14:tracePt t="77408" x="8362950" y="4654550"/>
          <p14:tracePt t="77417" x="8362950" y="4640263"/>
          <p14:tracePt t="77426" x="8362950" y="4619625"/>
          <p14:tracePt t="77435" x="8362950" y="4591050"/>
          <p14:tracePt t="77439" x="8362950" y="4583113"/>
          <p14:tracePt t="77453" x="8362950" y="4570413"/>
          <p14:tracePt t="77457" x="8362950" y="4541838"/>
          <p14:tracePt t="77464" x="8362950" y="4527550"/>
          <p14:tracePt t="77482" x="8362950" y="4519613"/>
          <p14:tracePt t="77510" x="8348663" y="4519613"/>
          <p14:tracePt t="77808" x="8348663" y="4505325"/>
          <p14:tracePt t="77817" x="8348663" y="4476750"/>
          <p14:tracePt t="77825" x="8348663" y="4456113"/>
          <p14:tracePt t="77834" x="8348663" y="4427538"/>
          <p14:tracePt t="77843" x="8377238" y="4376738"/>
          <p14:tracePt t="77853" x="8399463" y="4305300"/>
          <p14:tracePt t="77863" x="8428038" y="4256088"/>
          <p14:tracePt t="77867" x="8477250" y="4191000"/>
          <p14:tracePt t="77882" x="8597900" y="3992563"/>
          <p14:tracePt t="77891" x="8683625" y="3863975"/>
          <p14:tracePt t="77902" x="8783638" y="3757613"/>
          <p14:tracePt t="77910" x="8912225" y="3629025"/>
          <p14:tracePt t="77920" x="9026525" y="3514725"/>
          <p14:tracePt t="77925" x="9161463" y="3400425"/>
          <p14:tracePt t="77934" x="9297988" y="3294063"/>
          <p14:tracePt t="77944" x="9424988" y="3179763"/>
          <p14:tracePt t="77951" x="9553575" y="3094038"/>
          <p14:tracePt t="77956" x="9675813" y="2994025"/>
          <p14:tracePt t="77967" x="9788525" y="2879725"/>
          <p14:tracePt t="77971" x="9888538" y="2779713"/>
          <p14:tracePt t="77982" x="10017125" y="2679700"/>
          <p14:tracePt t="77990" x="10117138" y="2552700"/>
          <p14:tracePt t="77999" x="10252075" y="2416175"/>
          <p14:tracePt t="78006" x="10374313" y="2274888"/>
          <p14:tracePt t="78020" x="10502900" y="2138363"/>
          <p14:tracePt t="78024" x="10637838" y="1989138"/>
          <p14:tracePt t="78028" x="10766425" y="1854200"/>
          <p14:tracePt t="78041" x="10801350" y="1803400"/>
          <p14:tracePt t="78056" x="10901363" y="1703388"/>
          <p14:tracePt t="78063" x="10987088" y="1603375"/>
          <p14:tracePt t="78068" x="11029950" y="1554163"/>
          <p14:tracePt t="78075" x="11050588" y="1539875"/>
          <p14:tracePt t="78091" x="11093450" y="1525588"/>
          <p14:tracePt t="78299" x="11093450" y="1511300"/>
          <p14:tracePt t="78308" x="11093450" y="1504950"/>
          <p14:tracePt t="78317" x="11093450" y="1462088"/>
          <p14:tracePt t="78326" x="11093450" y="1425575"/>
          <p14:tracePt t="78336" x="11093450" y="1390650"/>
          <p14:tracePt t="78341" x="11093450" y="1339850"/>
          <p14:tracePt t="78350" x="11093450" y="1204913"/>
          <p14:tracePt t="78359" x="11093450" y="1141413"/>
          <p14:tracePt t="78368" x="11093450" y="976313"/>
          <p14:tracePt t="78381" x="11093450" y="912813"/>
          <p14:tracePt t="78385" x="11093450" y="790575"/>
          <p14:tracePt t="78390" x="11093450" y="663575"/>
          <p14:tracePt t="78401" x="11093450" y="563563"/>
          <p14:tracePt t="78409" x="11093450" y="463550"/>
          <p14:tracePt t="78416" x="11101388" y="363538"/>
          <p14:tracePt t="78425" x="11101388" y="277813"/>
          <p14:tracePt t="78435" x="11101388" y="185738"/>
          <p14:tracePt t="78442" x="11115675" y="100013"/>
          <p14:tracePt t="78447" x="11115675" y="285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20D6-94BB-E0D4-4877-B41EA119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EA477A5-96AB-46C0-7056-178CB45A81B3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25FE428-561B-E150-9AC5-525C923C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D4CE2017-0DE9-D459-0080-62AAD06DE363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FCC439-D96D-5C7C-88E6-64285CEFF700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327E361-C4EC-BC46-B2F7-66FD09985598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23D5612-59EE-C489-79D6-86DD726A50D5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D0E3674-CC51-6848-0E67-96BA362FF935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D15CE6FF-A953-5C70-B71A-92BEC22E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B35BF253-2DFD-EAB2-69AC-BBBE3F0F2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7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7"/>
    </mc:Choice>
    <mc:Fallback>
      <p:transition spd="slow" advTm="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8" x="7008813" y="4719638"/>
          <p14:tracePt t="1073" x="6994525" y="4719638"/>
          <p14:tracePt t="1113" x="6994525" y="4733925"/>
          <p14:tracePt t="1121" x="6986588" y="4733925"/>
          <p14:tracePt t="1153" x="6972300" y="4733925"/>
          <p14:tracePt t="1202" x="6958013" y="4733925"/>
          <p14:tracePt t="1249" x="6958013" y="4740275"/>
          <p14:tracePt t="1339" x="6958013" y="4754563"/>
          <p14:tracePt t="1474" x="6943725" y="4754563"/>
          <p14:tracePt t="1492" x="6937375" y="4754563"/>
          <p14:tracePt t="1502" x="6923088" y="4754563"/>
          <p14:tracePt t="1511" x="6908800" y="4754563"/>
          <p14:tracePt t="1520" x="6888163" y="4754563"/>
          <p14:tracePt t="1528" x="6859588" y="4754563"/>
          <p14:tracePt t="1538" x="6823075" y="4754563"/>
          <p14:tracePt t="1543" x="6788150" y="4740275"/>
          <p14:tracePt t="1554" x="6737350" y="4740275"/>
          <p14:tracePt t="1558" x="6673850" y="4733925"/>
          <p14:tracePt t="1568" x="6608763" y="4733925"/>
          <p14:tracePt t="1576" x="6523038" y="4733925"/>
          <p14:tracePt t="1587" x="6445250" y="4733925"/>
          <p14:tracePt t="1591" x="6296025" y="4733925"/>
          <p14:tracePt t="1602" x="6181725" y="4733925"/>
          <p14:tracePt t="1611" x="6061075" y="4733925"/>
          <p14:tracePt t="1617" x="5932488" y="4733925"/>
          <p14:tracePt t="1627" x="5810250" y="4733925"/>
          <p14:tracePt t="1633" x="5683250" y="4733925"/>
          <p14:tracePt t="1644" x="5546725" y="4733925"/>
          <p14:tracePt t="1649" x="5403850" y="4733925"/>
          <p14:tracePt t="1657" x="5332413" y="4733925"/>
          <p14:tracePt t="1666" x="5219700" y="4733925"/>
          <p14:tracePt t="1676" x="5097463" y="4733925"/>
          <p14:tracePt t="1679" x="4983163" y="4733925"/>
          <p14:tracePt t="1690" x="4883150" y="4733925"/>
          <p14:tracePt t="1694" x="4791075" y="4733925"/>
          <p14:tracePt t="1712" x="4633913" y="4705350"/>
          <p14:tracePt t="1723" x="4570413" y="4691063"/>
          <p14:tracePt t="1727" x="4541838" y="4683125"/>
          <p14:tracePt t="1739" x="4491038" y="4668838"/>
          <p14:tracePt t="1749" x="4456113" y="4654550"/>
          <p14:tracePt t="1753" x="4421188" y="4654550"/>
          <p14:tracePt t="1766" x="4378325" y="4640263"/>
          <p14:tracePt t="1769" x="4356100" y="4640263"/>
          <p14:tracePt t="1778" x="4327525" y="4640263"/>
          <p14:tracePt t="1787" x="4321175" y="4633913"/>
          <p14:tracePt t="1795" x="4306888" y="4633913"/>
          <p14:tracePt t="1802" x="4292600" y="4633913"/>
          <p14:tracePt t="1813" x="4278313" y="4633913"/>
          <p14:tracePt t="1817" x="4270375" y="46339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2EB4-6DAF-F9B8-A7BC-DFE023A8A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F78806-5B89-ABD6-D41A-13E91B9818AB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5B53CA8-68E3-5941-516F-D377B2C8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1.</a:t>
            </a:r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熱湯に溶いて飲む</a:t>
            </a: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54B7F1F0-6CAC-B02C-AC2F-AE8AA0CE4DEA}"/>
              </a:ext>
            </a:extLst>
          </p:cNvPr>
          <p:cNvSpPr txBox="1">
            <a:spLocks/>
          </p:cNvSpPr>
          <p:nvPr/>
        </p:nvSpPr>
        <p:spPr>
          <a:xfrm>
            <a:off x="465364" y="1867900"/>
            <a:ext cx="8628532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体を温める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ことによって効果が出る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B6D6ABCC-7974-6609-B1D5-179036319A8E}"/>
              </a:ext>
            </a:extLst>
          </p:cNvPr>
          <p:cNvSpPr txBox="1">
            <a:spLocks/>
          </p:cNvSpPr>
          <p:nvPr/>
        </p:nvSpPr>
        <p:spPr>
          <a:xfrm>
            <a:off x="465364" y="3223218"/>
            <a:ext cx="10006395" cy="1223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冷たい水よりも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熱湯に溶いた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方が効果的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6D2E51A-9DD6-A6B9-E4B8-A62AD547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11" y="4001879"/>
            <a:ext cx="2480732" cy="24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オーディオ 5">
            <a:extLst>
              <a:ext uri="{FF2B5EF4-FFF2-40B4-BE49-F238E27FC236}">
                <a16:creationId xmlns:a16="http://schemas.microsoft.com/office/drawing/2014/main" id="{C8DB8B95-B127-FD06-8DD1-A77B079E0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4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2"/>
    </mc:Choice>
    <mc:Fallback>
      <p:transition spd="slow" advTm="5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3" x="4227513" y="4556125"/>
          <p14:tracePt t="774" x="4178300" y="4476750"/>
          <p14:tracePt t="781" x="4121150" y="4376738"/>
          <p14:tracePt t="788" x="4021138" y="4241800"/>
          <p14:tracePt t="804" x="3792538" y="3892550"/>
          <p14:tracePt t="813" x="3663950" y="3692525"/>
          <p14:tracePt t="818" x="3414713" y="3328988"/>
          <p14:tracePt t="830" x="3343275" y="3228975"/>
          <p14:tracePt t="838" x="3201988" y="3001963"/>
          <p14:tracePt t="842" x="3065463" y="2801938"/>
          <p14:tracePt t="855" x="2944813" y="2616200"/>
          <p14:tracePt t="863" x="2844800" y="2416175"/>
          <p14:tracePt t="871" x="2738438" y="2252663"/>
          <p14:tracePt t="876" x="2716213" y="2189163"/>
          <p14:tracePt t="888" x="2652713" y="2038350"/>
          <p14:tracePt t="895" x="2601913" y="1917700"/>
          <p14:tracePt t="899" x="2581275" y="1817688"/>
          <p14:tracePt t="914" x="2552700" y="1725613"/>
          <p14:tracePt t="918" x="2538413" y="1654175"/>
          <p14:tracePt t="929" x="2530475" y="1574800"/>
          <p14:tracePt t="933" x="2530475" y="1525588"/>
          <p14:tracePt t="943" x="2530475" y="1462088"/>
          <p14:tracePt t="951" x="2530475" y="1411288"/>
          <p14:tracePt t="962" x="2538413" y="1362075"/>
          <p14:tracePt t="966" x="2566988" y="1311275"/>
          <p14:tracePt t="978" x="2630488" y="1211263"/>
          <p14:tracePt t="982" x="2687638" y="1154113"/>
          <p14:tracePt t="997" x="2752725" y="1098550"/>
          <p14:tracePt t="1011" x="2801938" y="1076325"/>
          <p14:tracePt t="1015" x="2965450" y="976313"/>
          <p14:tracePt t="1023" x="3051175" y="947738"/>
          <p14:tracePt t="1028" x="3216275" y="898525"/>
          <p14:tracePt t="1056" x="3328988" y="890588"/>
          <p14:tracePt t="1060" x="3565525" y="890588"/>
          <p14:tracePt t="1064" x="3692525" y="890588"/>
          <p14:tracePt t="1068" x="3829050" y="890588"/>
          <p14:tracePt t="1089" x="3971925" y="898525"/>
          <p14:tracePt t="1093" x="4192588" y="941388"/>
          <p14:tracePt t="1115" x="4321175" y="962025"/>
          <p14:tracePt t="1129" x="4656138" y="1062038"/>
          <p14:tracePt t="1134" x="4756150" y="1098550"/>
          <p14:tracePt t="1152" x="4841875" y="1141413"/>
          <p14:tracePt t="1157" x="4905375" y="1176338"/>
          <p14:tracePt t="1161" x="4983163" y="1204913"/>
          <p14:tracePt t="1164" x="5033963" y="1225550"/>
          <p14:tracePt t="1181" x="5119688" y="1290638"/>
          <p14:tracePt t="1192" x="5133975" y="1304925"/>
          <p14:tracePt t="1197" x="5168900" y="1311275"/>
          <p14:tracePt t="1208" x="5183188" y="1339850"/>
          <p14:tracePt t="1218" x="5205413" y="1354138"/>
          <p14:tracePt t="1224" x="5219700" y="1354138"/>
          <p14:tracePt t="1231" x="5219700" y="1362075"/>
          <p14:tracePt t="1245" x="5233988" y="1362075"/>
          <p14:tracePt t="1252" x="5233988" y="1376363"/>
          <p14:tracePt t="1262" x="5248275" y="1376363"/>
          <p14:tracePt t="1324" x="5233988" y="1376363"/>
          <p14:tracePt t="1333" x="5205413" y="1376363"/>
          <p14:tracePt t="1873" x="5197475" y="1376363"/>
          <p14:tracePt t="1889" x="5183188" y="1376363"/>
          <p14:tracePt t="1914" x="5168900" y="1376363"/>
          <p14:tracePt t="1933" x="5154613" y="1376363"/>
          <p14:tracePt t="1950" x="5148263" y="1376363"/>
          <p14:tracePt t="1955" x="5133975" y="1376363"/>
          <p14:tracePt t="1973" x="5119688" y="1390650"/>
          <p14:tracePt t="1981" x="5105400" y="1390650"/>
          <p14:tracePt t="2000" x="5097463" y="1390650"/>
          <p14:tracePt t="2010" x="5083175" y="1404938"/>
          <p14:tracePt t="2015" x="5068888" y="1404938"/>
          <p14:tracePt t="2021" x="5054600" y="1411288"/>
          <p14:tracePt t="2032" x="5048250" y="1411288"/>
          <p14:tracePt t="2038" x="5033963" y="1425575"/>
          <p14:tracePt t="2044" x="5005388" y="1425575"/>
          <p14:tracePt t="2057" x="4983163" y="1439863"/>
          <p14:tracePt t="2061" x="4954588" y="1454150"/>
          <p14:tracePt t="2073" x="4933950" y="1454150"/>
          <p14:tracePt t="2079" x="4891088" y="1462088"/>
          <p14:tracePt t="2083" x="4856163" y="1476375"/>
          <p14:tracePt t="2097" x="4805363" y="1490663"/>
          <p14:tracePt t="2101" x="4756150" y="1504950"/>
          <p14:tracePt t="2113" x="4691063" y="1504950"/>
          <p14:tracePt t="2117" x="4641850" y="1511300"/>
          <p14:tracePt t="2129" x="4584700" y="1525588"/>
          <p14:tracePt t="2133" x="4505325" y="1525588"/>
          <p14:tracePt t="2145" x="4441825" y="1539875"/>
          <p14:tracePt t="2149" x="4370388" y="1539875"/>
          <p14:tracePt t="2160" x="4278313" y="1554163"/>
          <p14:tracePt t="2164" x="4206875" y="1554163"/>
          <p14:tracePt t="2174" x="4127500" y="1554163"/>
          <p14:tracePt t="2183" x="3978275" y="1554163"/>
          <p14:tracePt t="2191" x="3863975" y="1554163"/>
          <p14:tracePt t="2201" x="3757613" y="1554163"/>
          <p14:tracePt t="2206" x="3657600" y="1554163"/>
          <p14:tracePt t="2215" x="3579813" y="1539875"/>
          <p14:tracePt t="2230" x="3357563" y="1504950"/>
          <p14:tracePt t="2241" x="3244850" y="1476375"/>
          <p14:tracePt t="2245" x="3144838" y="1454150"/>
          <p14:tracePt t="2258" x="3051175" y="1411288"/>
          <p14:tracePt t="2268" x="2951163" y="1376363"/>
          <p14:tracePt t="2273" x="2879725" y="1325563"/>
          <p14:tracePt t="2276" x="2801938" y="1262063"/>
          <p14:tracePt t="2290" x="2738438" y="1211263"/>
          <p14:tracePt t="2294" x="2630488" y="1112838"/>
          <p14:tracePt t="2313" x="2530475" y="998538"/>
          <p14:tracePt t="2321" x="2466975" y="912813"/>
          <p14:tracePt t="2326" x="2432050" y="847725"/>
          <p14:tracePt t="2335" x="2389188" y="790575"/>
          <p14:tracePt t="2347" x="2366963" y="727075"/>
          <p14:tracePt t="2351" x="2338388" y="663575"/>
          <p14:tracePt t="2363" x="2338388" y="612775"/>
          <p14:tracePt t="2366" x="2338388" y="563563"/>
          <p14:tracePt t="2378" x="2338388" y="534988"/>
          <p14:tracePt t="2382" x="2338388" y="498475"/>
          <p14:tracePt t="2394" x="2338388" y="463550"/>
          <p14:tracePt t="2405" x="2338388" y="449263"/>
          <p14:tracePt t="2412" x="2338388" y="412750"/>
          <p14:tracePt t="2415" x="2352675" y="398463"/>
          <p14:tracePt t="2427" x="2381250" y="377825"/>
          <p14:tracePt t="2431" x="2389188" y="363538"/>
          <p14:tracePt t="2448" x="2417763" y="334963"/>
          <p14:tracePt t="2455" x="2452688" y="334963"/>
          <p14:tracePt t="2490" x="2538413" y="314325"/>
          <p14:tracePt t="2494" x="2587625" y="300038"/>
          <p14:tracePt t="2498" x="2630488" y="300038"/>
          <p14:tracePt t="2504" x="2687638" y="285750"/>
          <p14:tracePt t="2513" x="2767013" y="285750"/>
          <p14:tracePt t="2525" x="2844800" y="277813"/>
          <p14:tracePt t="2530" x="2930525" y="263525"/>
          <p14:tracePt t="2541" x="3065463" y="249238"/>
          <p14:tracePt t="2546" x="3165475" y="234950"/>
          <p14:tracePt t="2550" x="3300413" y="228600"/>
          <p14:tracePt t="2560" x="3443288" y="200025"/>
          <p14:tracePt t="2583" x="3906838" y="149225"/>
          <p14:tracePt t="2597" x="4070350" y="128588"/>
          <p14:tracePt t="2602" x="4241800" y="114300"/>
          <p14:tracePt t="2612" x="4406900" y="100013"/>
          <p14:tracePt t="2617" x="4556125" y="100013"/>
          <p14:tracePt t="2629" x="4733925" y="100013"/>
          <p14:tracePt t="2634" x="4891088" y="100013"/>
          <p14:tracePt t="2647" x="5068888" y="100013"/>
          <p14:tracePt t="2651" x="5233988" y="100013"/>
          <p14:tracePt t="2668" x="5403850" y="100013"/>
          <p14:tracePt t="2675" x="5597525" y="100013"/>
          <p14:tracePt t="2679" x="5761038" y="100013"/>
          <p14:tracePt t="2683" x="5932488" y="128588"/>
          <p14:tracePt t="2688" x="6124575" y="134938"/>
          <p14:tracePt t="2696" x="6324600" y="149225"/>
          <p14:tracePt t="2721" x="6659563" y="177800"/>
          <p14:tracePt t="2726" x="6845300" y="177800"/>
          <p14:tracePt t="2729" x="7008813" y="185738"/>
          <p14:tracePt t="2743" x="7172325" y="200025"/>
          <p14:tracePt t="2746" x="7335838" y="214313"/>
          <p14:tracePt t="2758" x="7500938" y="214313"/>
          <p14:tracePt t="2767" x="7672388" y="214313"/>
          <p14:tracePt t="2772" x="7850188" y="228600"/>
          <p14:tracePt t="2776" x="8013700" y="234950"/>
          <p14:tracePt t="2788" x="8170863" y="249238"/>
          <p14:tracePt t="2795" x="8348663" y="249238"/>
          <p14:tracePt t="2809" x="8528050" y="249238"/>
          <p14:tracePt t="2813" x="8677275" y="263525"/>
          <p14:tracePt t="2816" x="8834438" y="277813"/>
          <p14:tracePt t="2832" x="8990013" y="277813"/>
          <p14:tracePt t="2839" x="9126538" y="285750"/>
          <p14:tracePt t="2850" x="9190038" y="285750"/>
          <p14:tracePt t="2854" x="9312275" y="300038"/>
          <p14:tracePt t="2858" x="9410700" y="300038"/>
          <p14:tracePt t="2872" x="9525000" y="314325"/>
          <p14:tracePt t="2876" x="9625013" y="328613"/>
          <p14:tracePt t="2888" x="9710738" y="334963"/>
          <p14:tracePt t="2898" x="9788525" y="349250"/>
          <p14:tracePt t="2902" x="9874250" y="377825"/>
          <p14:tracePt t="2912" x="9953625" y="384175"/>
          <p14:tracePt t="2917" x="10017125" y="412750"/>
          <p14:tracePt t="2922" x="10074275" y="427038"/>
          <p14:tracePt t="2934" x="10139363" y="449263"/>
          <p14:tracePt t="2939" x="10174288" y="463550"/>
          <p14:tracePt t="2949" x="10202863" y="477838"/>
          <p14:tracePt t="2954" x="10237788" y="484188"/>
          <p14:tracePt t="2962" x="10266363" y="498475"/>
          <p14:tracePt t="2977" x="10323513" y="527050"/>
          <p14:tracePt t="2990" x="10337800" y="549275"/>
          <p14:tracePt t="3007" x="10388600" y="577850"/>
          <p14:tracePt t="3011" x="10417175" y="592138"/>
          <p14:tracePt t="3023" x="10423525" y="598488"/>
          <p14:tracePt t="3028" x="10452100" y="612775"/>
          <p14:tracePt t="3040" x="10466388" y="627063"/>
          <p14:tracePt t="3054" x="10474325" y="641350"/>
          <p14:tracePt t="3058" x="10502900" y="649288"/>
          <p14:tracePt t="3062" x="10517188" y="663575"/>
          <p14:tracePt t="3073" x="10523538" y="677863"/>
          <p14:tracePt t="3077" x="10552113" y="692150"/>
          <p14:tracePt t="3095" x="10566400" y="698500"/>
          <p14:tracePt t="3099" x="10580688" y="712788"/>
          <p14:tracePt t="3105" x="10587038" y="712788"/>
          <p14:tracePt t="3109" x="10601325" y="727075"/>
          <p14:tracePt t="3116" x="10601325" y="741363"/>
          <p14:tracePt t="3128" x="10615613" y="749300"/>
          <p14:tracePt t="3139" x="10629900" y="749300"/>
          <p14:tracePt t="3143" x="10637838" y="762000"/>
          <p14:tracePt t="3158" x="10652125" y="776288"/>
          <p14:tracePt t="3167" x="10652125" y="790575"/>
          <p14:tracePt t="3171" x="10666413" y="798513"/>
          <p14:tracePt t="3190" x="10666413" y="812800"/>
          <p14:tracePt t="3198" x="10680700" y="841375"/>
          <p14:tracePt t="3206" x="10680700" y="847725"/>
          <p14:tracePt t="3211" x="10680700" y="876300"/>
          <p14:tracePt t="3225" x="10680700" y="898525"/>
          <p14:tracePt t="3231" x="10680700" y="941388"/>
          <p14:tracePt t="3237" x="10680700" y="976313"/>
          <p14:tracePt t="3252" x="10652125" y="1027113"/>
          <p14:tracePt t="3259" x="10629900" y="1076325"/>
          <p14:tracePt t="3271" x="10615613" y="1112838"/>
          <p14:tracePt t="3279" x="10601325" y="1127125"/>
          <p14:tracePt t="3288" x="10580688" y="1154113"/>
          <p14:tracePt t="3302" x="10552113" y="1190625"/>
          <p14:tracePt t="3313" x="10517188" y="1225550"/>
          <p14:tracePt t="3317" x="10488613" y="1239838"/>
          <p14:tracePt t="3329" x="10452100" y="1254125"/>
          <p14:tracePt t="3333" x="10388600" y="1276350"/>
          <p14:tracePt t="3357" x="10188575" y="1325563"/>
          <p14:tracePt t="3364" x="10053638" y="1354138"/>
          <p14:tracePt t="3374" x="9953625" y="1362075"/>
          <p14:tracePt t="3383" x="9839325" y="1390650"/>
          <p14:tracePt t="3403" x="9675813" y="1404938"/>
          <p14:tracePt t="3408" x="9504363" y="1411288"/>
          <p14:tracePt t="3413" x="9375775" y="1425575"/>
          <p14:tracePt t="3429" x="9197975" y="1454150"/>
          <p14:tracePt t="3440" x="9090025" y="1454150"/>
          <p14:tracePt t="3449" x="8990013" y="1462088"/>
          <p14:tracePt t="3454" x="8891588" y="1462088"/>
          <p14:tracePt t="3466" x="8777288" y="1476375"/>
          <p14:tracePt t="3470" x="8683625" y="1490663"/>
          <p14:tracePt t="3483" x="8583613" y="1490663"/>
          <p14:tracePt t="3490" x="8485188" y="1490663"/>
          <p14:tracePt t="3494" x="8399463" y="1490663"/>
          <p14:tracePt t="3504" x="8313738" y="1504950"/>
          <p14:tracePt t="3512" x="8213725" y="1504950"/>
          <p14:tracePt t="3523" x="8121650" y="1504950"/>
          <p14:tracePt t="3527" x="8035925" y="1511300"/>
          <p14:tracePt t="3539" x="7935913" y="1511300"/>
          <p14:tracePt t="3544" x="7850188" y="1511300"/>
          <p14:tracePt t="3554" x="7764463" y="1511300"/>
          <p14:tracePt t="3559" x="7686675" y="1511300"/>
          <p14:tracePt t="3574" x="7600950" y="1511300"/>
          <p14:tracePt t="3581" x="7500938" y="1511300"/>
          <p14:tracePt t="3585" x="7400925" y="1511300"/>
          <p14:tracePt t="3593" x="7321550" y="1511300"/>
          <p14:tracePt t="3598" x="7223125" y="1511300"/>
          <p14:tracePt t="3612" x="7123113" y="1511300"/>
          <p14:tracePt t="3616" x="6972300" y="1511300"/>
          <p14:tracePt t="3627" x="6873875" y="1525588"/>
          <p14:tracePt t="3631" x="6759575" y="1525588"/>
          <p14:tracePt t="3643" x="6694488" y="1539875"/>
          <p14:tracePt t="3648" x="6523038" y="1539875"/>
          <p14:tracePt t="3662" x="6396038" y="1539875"/>
          <p14:tracePt t="3666" x="6281738" y="1539875"/>
          <p14:tracePt t="3670" x="6145213" y="1554163"/>
          <p14:tracePt t="3685" x="6081713" y="1554163"/>
          <p14:tracePt t="3688" x="5867400" y="1554163"/>
          <p14:tracePt t="3710" x="5418138" y="1554163"/>
          <p14:tracePt t="3721" x="5268913" y="1554163"/>
          <p14:tracePt t="3730" x="5119688" y="1554163"/>
          <p14:tracePt t="3742" x="4940300" y="1554163"/>
          <p14:tracePt t="3746" x="4784725" y="1554163"/>
          <p14:tracePt t="3754" x="4619625" y="1560513"/>
          <p14:tracePt t="3770" x="4306888" y="1560513"/>
          <p14:tracePt t="3780" x="4141788" y="1560513"/>
          <p14:tracePt t="3788" x="3971925" y="1560513"/>
          <p14:tracePt t="3792" x="3829050" y="1574800"/>
          <p14:tracePt t="3817" x="3365500" y="1574800"/>
          <p14:tracePt t="3828" x="3230563" y="1574800"/>
          <p14:tracePt t="3838" x="3165475" y="1574800"/>
          <p14:tracePt t="3850" x="3044825" y="1574800"/>
          <p14:tracePt t="3854" x="2944813" y="1574800"/>
          <p14:tracePt t="3858" x="2738438" y="1574800"/>
          <p14:tracePt t="3871" x="2630488" y="1574800"/>
          <p14:tracePt t="3875" x="2581275" y="1560513"/>
          <p14:tracePt t="3885" x="2481263" y="1539875"/>
          <p14:tracePt t="3889" x="2381250" y="1525588"/>
          <p14:tracePt t="3901" x="2303463" y="1504950"/>
          <p14:tracePt t="3908" x="2217738" y="1476375"/>
          <p14:tracePt t="3912" x="2138363" y="1454150"/>
          <p14:tracePt t="3923" x="2066925" y="1411288"/>
          <p14:tracePt t="3931" x="1989138" y="1390650"/>
          <p14:tracePt t="3944" x="1925638" y="1354138"/>
          <p14:tracePt t="3948" x="1868488" y="1311275"/>
          <p14:tracePt t="3958" x="1817688" y="1290638"/>
          <p14:tracePt t="3963" x="1768475" y="1254125"/>
          <p14:tracePt t="3976" x="1754188" y="1239838"/>
          <p14:tracePt t="3980" x="1674813" y="1190625"/>
          <p14:tracePt t="3985" x="1639888" y="1162050"/>
          <p14:tracePt t="4004" x="1604963" y="1127125"/>
          <p14:tracePt t="4012" x="1576388" y="1098550"/>
          <p14:tracePt t="4022" x="1562100" y="1076325"/>
          <p14:tracePt t="4027" x="1554163" y="1047750"/>
          <p14:tracePt t="4039" x="1539875" y="1041400"/>
          <p14:tracePt t="4050" x="1539875" y="1012825"/>
          <p14:tracePt t="4058" x="1525588" y="998538"/>
          <p14:tracePt t="4061" x="1525588" y="990600"/>
          <p14:tracePt t="4065" x="1525588" y="976313"/>
          <p14:tracePt t="4076" x="1525588" y="962025"/>
          <p14:tracePt t="4092" x="1539875" y="941388"/>
          <p14:tracePt t="4104" x="1562100" y="912813"/>
          <p14:tracePt t="4108" x="1604963" y="890588"/>
          <p14:tracePt t="4118" x="1625600" y="847725"/>
          <p14:tracePt t="4133" x="1725613" y="790575"/>
          <p14:tracePt t="4140" x="1803400" y="749300"/>
          <p14:tracePt t="4144" x="1889125" y="698500"/>
          <p14:tracePt t="4148" x="1939925" y="677863"/>
          <p14:tracePt t="4161" x="2138363" y="577850"/>
          <p14:tracePt t="4178" x="2432050" y="449263"/>
          <p14:tracePt t="4190" x="2530475" y="398463"/>
          <p14:tracePt t="4194" x="2581275" y="377825"/>
          <p14:tracePt t="4206" x="2767013" y="314325"/>
          <p14:tracePt t="4213" x="2879725" y="277813"/>
          <p14:tracePt t="4223" x="2994025" y="234950"/>
          <p14:tracePt t="4231" x="3101975" y="214313"/>
          <p14:tracePt t="4235" x="3230563" y="185738"/>
          <p14:tracePt t="4255" x="3457575" y="134938"/>
          <p14:tracePt t="4259" x="3594100" y="128588"/>
          <p14:tracePt t="4271" x="3714750" y="114300"/>
          <p14:tracePt t="4275" x="3857625" y="114300"/>
          <p14:tracePt t="4288" x="3992563" y="100013"/>
          <p14:tracePt t="4300" x="4256088" y="100013"/>
          <p14:tracePt t="4311" x="4406900" y="100013"/>
          <p14:tracePt t="4321" x="4556125" y="100013"/>
          <p14:tracePt t="4331" x="4691063" y="100013"/>
          <p14:tracePt t="4335" x="4856163" y="100013"/>
          <p14:tracePt t="4342" x="5019675" y="100013"/>
          <p14:tracePt t="4351" x="5197475" y="100013"/>
          <p14:tracePt t="4360" x="5368925" y="100013"/>
          <p14:tracePt t="4368" x="5546725" y="100013"/>
          <p14:tracePt t="4372" x="5732463" y="100013"/>
          <p14:tracePt t="4382" x="5932488" y="100013"/>
          <p14:tracePt t="4397" x="6110288" y="100013"/>
          <p14:tracePt t="4402" x="6310313" y="100013"/>
          <p14:tracePt t="4410" x="6481763" y="114300"/>
          <p14:tracePt t="4414" x="6673850" y="128588"/>
          <p14:tracePt t="4426" x="6837363" y="128588"/>
          <p14:tracePt t="4430" x="6994525" y="128588"/>
          <p14:tracePt t="4448" x="7335838" y="134938"/>
          <p14:tracePt t="4454" x="7486650" y="149225"/>
          <p14:tracePt t="4465" x="7635875" y="149225"/>
          <p14:tracePt t="4471" x="7785100" y="163513"/>
          <p14:tracePt t="4480" x="7935913" y="177800"/>
          <p14:tracePt t="4492" x="8064500" y="185738"/>
          <p14:tracePt t="4496" x="8213725" y="185738"/>
          <p14:tracePt t="4500" x="8270875" y="200025"/>
          <p14:tracePt t="4514" x="8399463" y="200025"/>
          <p14:tracePt t="4518" x="8612188" y="228600"/>
          <p14:tracePt t="4544" x="8734425" y="234950"/>
          <p14:tracePt t="4548" x="8912225" y="263525"/>
          <p14:tracePt t="4553" x="9040813" y="277813"/>
          <p14:tracePt t="4560" x="9126538" y="300038"/>
          <p14:tracePt t="4571" x="9240838" y="314325"/>
          <p14:tracePt t="4575" x="9347200" y="328613"/>
          <p14:tracePt t="4583" x="9461500" y="334963"/>
          <p14:tracePt t="4594" x="9553575" y="363538"/>
          <p14:tracePt t="4598" x="9653588" y="377825"/>
          <p14:tracePt t="4609" x="9739313" y="384175"/>
          <p14:tracePt t="4616" x="9810750" y="427038"/>
          <p14:tracePt t="4628" x="9902825" y="434975"/>
          <p14:tracePt t="4632" x="9988550" y="477838"/>
          <p14:tracePt t="4644" x="10067925" y="498475"/>
          <p14:tracePt t="4649" x="10125075" y="527050"/>
          <p14:tracePt t="4663" x="10202863" y="563563"/>
          <p14:tracePt t="4667" x="10252075" y="592138"/>
          <p14:tracePt t="4671" x="10317163" y="627063"/>
          <p14:tracePt t="4687" x="10402888" y="677863"/>
          <p14:tracePt t="4699" x="10423525" y="692150"/>
          <p14:tracePt t="4705" x="10452100" y="698500"/>
          <p14:tracePt t="4718" x="10502900" y="727075"/>
          <p14:tracePt t="4724" x="10517188" y="741363"/>
          <p14:tracePt t="4728" x="10537825" y="762000"/>
          <p14:tracePt t="4742" x="10566400" y="776288"/>
          <p14:tracePt t="4754" x="10587038" y="790575"/>
          <p14:tracePt t="4758" x="10601325" y="798513"/>
          <p14:tracePt t="4762" x="10615613" y="812800"/>
          <p14:tracePt t="4773" x="10629900" y="827088"/>
          <p14:tracePt t="4780" x="10629900" y="841375"/>
          <p14:tracePt t="4785" x="10637838" y="847725"/>
          <p14:tracePt t="4796" x="10637838" y="862013"/>
          <p14:tracePt t="4800" x="10652125" y="876300"/>
          <p14:tracePt t="4813" x="10652125" y="898525"/>
          <p14:tracePt t="4817" x="10666413" y="912813"/>
          <p14:tracePt t="4832" x="10666413" y="927100"/>
          <p14:tracePt t="4842" x="10680700" y="941388"/>
          <p14:tracePt t="4854" x="10680700" y="962025"/>
          <p14:tracePt t="4858" x="10680700" y="976313"/>
          <p14:tracePt t="4867" x="10680700" y="990600"/>
          <p14:tracePt t="4871" x="10680700" y="998538"/>
          <p14:tracePt t="4881" x="10680700" y="1012825"/>
          <p14:tracePt t="4891" x="10680700" y="1041400"/>
          <p14:tracePt t="4900" x="10680700" y="1062038"/>
          <p14:tracePt t="4918" x="10680700" y="1112838"/>
          <p14:tracePt t="4921" x="10680700" y="1154113"/>
          <p14:tracePt t="4932" x="10680700" y="1190625"/>
          <p14:tracePt t="4938" x="10680700" y="1211263"/>
          <p14:tracePt t="4948" x="10680700" y="1254125"/>
          <p14:tracePt t="4955" x="10680700" y="1262063"/>
          <p14:tracePt t="4977" x="10652125" y="1339850"/>
          <p14:tracePt t="4981" x="10637838" y="1362075"/>
          <p14:tracePt t="4985" x="10629900" y="1390650"/>
          <p14:tracePt t="4997" x="10615613" y="1411288"/>
          <p14:tracePt t="5002" x="10601325" y="1425575"/>
          <p14:tracePt t="5012" x="10587038" y="1439863"/>
          <p14:tracePt t="5031" x="10566400" y="1462088"/>
          <p14:tracePt t="5038" x="10537825" y="1490663"/>
          <p14:tracePt t="5042" x="10502900" y="1504950"/>
          <p14:tracePt t="5054" x="10474325" y="1511300"/>
          <p14:tracePt t="5058" x="10402888" y="1539875"/>
          <p14:tracePt t="5079" x="10217150" y="1574800"/>
          <p14:tracePt t="5083" x="10102850" y="1603375"/>
          <p14:tracePt t="5094" x="9953625" y="1625600"/>
          <p14:tracePt t="5098" x="9639300" y="1674813"/>
          <p14:tracePt t="5110" x="9424988" y="1703388"/>
          <p14:tracePt t="5114" x="9175750" y="1754188"/>
          <p14:tracePt t="5133" x="8583613" y="1825625"/>
          <p14:tracePt t="5143" x="8270875" y="1868488"/>
          <p14:tracePt t="5151" x="7964488" y="1903413"/>
          <p14:tracePt t="5155" x="7635875" y="1938338"/>
          <p14:tracePt t="5165" x="7300913" y="1974850"/>
          <p14:tracePt t="5180" x="6630988" y="2038350"/>
          <p14:tracePt t="5188" x="6324600" y="2052638"/>
          <p14:tracePt t="5196" x="6010275" y="2052638"/>
          <p14:tracePt t="5207" x="5861050" y="2052638"/>
          <p14:tracePt t="5218" x="5611813" y="2052638"/>
          <p14:tracePt t="5223" x="5368925" y="2038350"/>
          <p14:tracePt t="5227" x="5168900" y="1989138"/>
          <p14:tracePt t="5234" x="4997450" y="1924050"/>
          <p14:tracePt t="5257" x="4940300" y="1903413"/>
          <p14:tracePt t="52358" x="4905375" y="1839913"/>
          <p14:tracePt t="52363" x="4891088" y="1774825"/>
          <p14:tracePt t="52375" x="4870450" y="1725613"/>
          <p14:tracePt t="52378" x="4841875" y="1654175"/>
          <p14:tracePt t="52390" x="4819650" y="1574800"/>
          <p14:tracePt t="52394" x="4805363" y="1490663"/>
          <p14:tracePt t="52406" x="4805363" y="1362075"/>
          <p14:tracePt t="52410" x="4791075" y="1127125"/>
          <p14:tracePt t="52421" x="4791075" y="812800"/>
          <p14:tracePt t="52431" x="4819650" y="4841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EBFBD-0C5F-457F-A06A-05E1B889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53487CD-B8D6-BDEA-3BD1-01981C170B2F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DE8B40D-B413-F3BD-6DED-6B852022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とりあえず葛根湯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668A4D8-C80D-2F5C-C312-1A2DE6A49207}"/>
              </a:ext>
            </a:extLst>
          </p:cNvPr>
          <p:cNvSpPr txBox="1">
            <a:spLocks/>
          </p:cNvSpPr>
          <p:nvPr/>
        </p:nvSpPr>
        <p:spPr>
          <a:xfrm>
            <a:off x="1842608" y="146299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風邪を引いたらとりあえず「葛根湯」</a:t>
            </a:r>
            <a:endParaRPr lang="en-US" altLang="ja-JP" sz="4000" dirty="0">
              <a:latin typeface="+mj-lt"/>
              <a:ea typeface="Meiryo" panose="020B0604030504040204" pitchFamily="34" charset="-128"/>
            </a:endParaRPr>
          </a:p>
        </p:txBody>
      </p:sp>
      <p:pic>
        <p:nvPicPr>
          <p:cNvPr id="17410" name="Picture 2" descr="具合の悪い人のイラスト（女性）">
            <a:extLst>
              <a:ext uri="{FF2B5EF4-FFF2-40B4-BE49-F238E27FC236}">
                <a16:creationId xmlns:a16="http://schemas.microsoft.com/office/drawing/2014/main" id="{0A68163E-BC79-35DB-EF65-DA6AF7D6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8" y="2204363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2B062FA5-5706-49B4-9045-5CACD6577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3"/>
    </mc:Choice>
    <mc:Fallback>
      <p:transition spd="slow" advTm="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2" x="9774238" y="100013"/>
          <p14:tracePt t="1254" x="9690100" y="177800"/>
          <p14:tracePt t="1269" x="9653588" y="214313"/>
          <p14:tracePt t="1274" x="9561513" y="300038"/>
          <p14:tracePt t="1279" x="9510713" y="377825"/>
          <p14:tracePt t="1287" x="9461500" y="434975"/>
          <p14:tracePt t="1291" x="9453563" y="477838"/>
          <p14:tracePt t="3689" x="9439275" y="477838"/>
          <p14:tracePt t="3708" x="9424988" y="477838"/>
          <p14:tracePt t="3724" x="9410700" y="477838"/>
          <p14:tracePt t="3742" x="9396413" y="477838"/>
          <p14:tracePt t="3749" x="9390063" y="484188"/>
          <p14:tracePt t="3770" x="9375775" y="484188"/>
          <p14:tracePt t="3773" x="9361488" y="498475"/>
          <p14:tracePt t="3784" x="9347200" y="498475"/>
          <p14:tracePt t="3791" x="9340850" y="498475"/>
          <p14:tracePt t="3799" x="9326563" y="512763"/>
          <p14:tracePt t="3813" x="9297988" y="527050"/>
          <p14:tracePt t="3824" x="9275763" y="534988"/>
          <p14:tracePt t="3835" x="9240838" y="549275"/>
          <p14:tracePt t="3842" x="9212263" y="563563"/>
          <p14:tracePt t="3846" x="9175750" y="592138"/>
          <p14:tracePt t="3853" x="9126538" y="612775"/>
          <p14:tracePt t="3866" x="9090025" y="627063"/>
          <p14:tracePt t="3870" x="9026525" y="663575"/>
          <p14:tracePt t="3885" x="8926513" y="712788"/>
          <p14:tracePt t="3897" x="8863013" y="749300"/>
          <p14:tracePt t="3902" x="8812213" y="776288"/>
          <p14:tracePt t="3915" x="8763000" y="812800"/>
          <p14:tracePt t="3927" x="8712200" y="847725"/>
          <p14:tracePt t="3931" x="8677275" y="876300"/>
          <p14:tracePt t="3935" x="8626475" y="912813"/>
          <p14:tracePt t="3954" x="8548688" y="990600"/>
          <p14:tracePt t="3962" x="8513763" y="1041400"/>
          <p14:tracePt t="3967" x="8477250" y="1076325"/>
          <p14:tracePt t="3983" x="8434388" y="1141413"/>
          <p14:tracePt t="4825" x="8428038" y="1141413"/>
          <p14:tracePt t="4842" x="8399463" y="1154113"/>
          <p14:tracePt t="4853" x="8385175" y="1162050"/>
          <p14:tracePt t="4864" x="8362950" y="1190625"/>
          <p14:tracePt t="4872" x="8328025" y="1211263"/>
          <p14:tracePt t="4881" x="8285163" y="1239838"/>
          <p14:tracePt t="4885" x="8248650" y="1262063"/>
          <p14:tracePt t="4894" x="8199438" y="1304925"/>
          <p14:tracePt t="4905" x="8148638" y="1354138"/>
          <p14:tracePt t="4911" x="8099425" y="1390650"/>
          <p14:tracePt t="4920" x="8050213" y="1425575"/>
          <p14:tracePt t="4928" x="7999413" y="1476375"/>
          <p14:tracePt t="4932" x="7950200" y="1511300"/>
          <p14:tracePt t="4942" x="7921625" y="1539875"/>
          <p14:tracePt t="4951" x="7864475" y="1589088"/>
          <p14:tracePt t="4961" x="7821613" y="1625600"/>
          <p14:tracePt t="4967" x="7785100" y="1654175"/>
          <p14:tracePt t="4973" x="7770813" y="1660525"/>
          <p14:tracePt t="4985" x="7735888" y="1689100"/>
          <p14:tracePt t="4988" x="7700963" y="1739900"/>
          <p14:tracePt t="4999" x="7686675" y="1754188"/>
          <p14:tracePt t="5010" x="7650163" y="1789113"/>
          <p14:tracePt t="5015" x="7621588" y="1817688"/>
          <p14:tracePt t="5028" x="7607300" y="1839913"/>
          <p14:tracePt t="5326" x="7586663" y="1839913"/>
          <p14:tracePt t="5335" x="7558088" y="1839913"/>
          <p14:tracePt t="5345" x="7521575" y="1854200"/>
          <p14:tracePt t="5354" x="7500938" y="1868488"/>
          <p14:tracePt t="5364" x="7472363" y="1868488"/>
          <p14:tracePt t="5369" x="7421563" y="1889125"/>
          <p14:tracePt t="5378" x="7358063" y="1903413"/>
          <p14:tracePt t="5387" x="7300913" y="1917700"/>
          <p14:tracePt t="5395" x="7223125" y="1938338"/>
          <p14:tracePt t="5402" x="7158038" y="1952625"/>
          <p14:tracePt t="5413" x="7094538" y="1966913"/>
          <p14:tracePt t="5417" x="7037388" y="1989138"/>
          <p14:tracePt t="5428" x="6972300" y="2017713"/>
          <p14:tracePt t="5435" x="6908800" y="2038350"/>
          <p14:tracePt t="5439" x="6845300" y="2066925"/>
          <p14:tracePt t="5452" x="6788150" y="2089150"/>
          <p14:tracePt t="5461" x="6745288" y="2117725"/>
          <p14:tracePt t="5468" x="6688138" y="2138363"/>
          <p14:tracePt t="5471" x="6645275" y="2166938"/>
          <p14:tracePt t="5485" x="6594475" y="2189163"/>
          <p14:tracePt t="5488" x="6580188" y="2189163"/>
          <p14:tracePt t="5498" x="6545263" y="2217738"/>
          <p14:tracePt t="5507" x="6523038" y="2224088"/>
          <p14:tracePt t="5516" x="6496050" y="2252663"/>
          <p14:tracePt t="5525" x="6473825" y="2252663"/>
          <p14:tracePt t="5530" x="6459538" y="2266950"/>
          <p14:tracePt t="5540" x="6445250" y="2274888"/>
          <p14:tracePt t="5549" x="6430963" y="2274888"/>
          <p14:tracePt t="5566" x="6424613" y="2287588"/>
          <p14:tracePt t="5573" x="6410325" y="2287588"/>
          <p14:tracePt t="5578" x="6396038" y="2301875"/>
          <p14:tracePt t="5601" x="6381750" y="2301875"/>
          <p14:tracePt t="5612" x="6381750" y="2316163"/>
          <p14:tracePt t="5636" x="6373813" y="2316163"/>
          <p14:tracePt t="5641" x="6373813" y="2330450"/>
          <p14:tracePt t="5675" x="6359525" y="2338388"/>
          <p14:tracePt t="5685" x="6359525" y="2352675"/>
          <p14:tracePt t="5694" x="6345238" y="2366963"/>
          <p14:tracePt t="5706" x="6330950" y="2387600"/>
          <p14:tracePt t="5712" x="6324600" y="2416175"/>
          <p14:tracePt t="5716" x="6310313" y="2452688"/>
          <p14:tracePt t="5730" x="6281738" y="2501900"/>
          <p14:tracePt t="5736" x="6259513" y="2552700"/>
          <p14:tracePt t="5739" x="6245225" y="2587625"/>
          <p14:tracePt t="5757" x="6224588" y="2667000"/>
          <p14:tracePt t="5763" x="6210300" y="2687638"/>
          <p14:tracePt t="5776" x="6196013" y="2730500"/>
          <p14:tracePt t="5781" x="6181725" y="2751138"/>
          <p14:tracePt t="5790" x="6181725" y="2779713"/>
          <p14:tracePt t="5797" x="6173788" y="2801938"/>
          <p14:tracePt t="5808" x="6173788" y="2816225"/>
          <p14:tracePt t="5814" x="6159500" y="2830513"/>
          <p14:tracePt t="5818" x="6159500" y="2851150"/>
          <p14:tracePt t="5831" x="6159500" y="2865438"/>
          <p14:tracePt t="5835" x="6145213" y="2894013"/>
          <p14:tracePt t="5846" x="6145213" y="2916238"/>
          <p14:tracePt t="6028" x="6130925" y="2916238"/>
          <p14:tracePt t="6036" x="6124575" y="2916238"/>
          <p14:tracePt t="6047" x="6096000" y="2916238"/>
          <p14:tracePt t="6057" x="6067425" y="2901950"/>
          <p14:tracePt t="6062" x="6046788" y="2901950"/>
          <p14:tracePt t="6071" x="6018213" y="2894013"/>
          <p14:tracePt t="6081" x="5995988" y="2894013"/>
          <p14:tracePt t="6086" x="5946775" y="2879725"/>
          <p14:tracePt t="6097" x="5910263" y="2865438"/>
          <p14:tracePt t="6101" x="5881688" y="2851150"/>
          <p14:tracePt t="6113" x="5818188" y="2836863"/>
          <p14:tracePt t="6121" x="5781675" y="2816225"/>
          <p14:tracePt t="6129" x="5746750" y="2801938"/>
          <p14:tracePt t="6133" x="5710238" y="2787650"/>
          <p14:tracePt t="6142" x="5695950" y="2787650"/>
          <p14:tracePt t="6154" x="5646738" y="2765425"/>
          <p14:tracePt t="6158" x="5597525" y="2736850"/>
          <p14:tracePt t="6171" x="5568950" y="2730500"/>
          <p14:tracePt t="6175" x="5546725" y="2701925"/>
          <p14:tracePt t="6187" x="5503863" y="2687638"/>
          <p14:tracePt t="6191" x="5468938" y="2667000"/>
          <p14:tracePt t="6202" x="5432425" y="2638425"/>
          <p14:tracePt t="6212" x="5403850" y="2630488"/>
          <p14:tracePt t="6216" x="5397500" y="2601913"/>
          <p14:tracePt t="6224" x="5368925" y="2587625"/>
          <p14:tracePt t="6236" x="5354638" y="2566988"/>
          <p14:tracePt t="6240" x="5318125" y="2516188"/>
          <p14:tracePt t="6258" x="5297488" y="2481263"/>
          <p14:tracePt t="6263" x="5283200" y="2438400"/>
          <p14:tracePt t="6274" x="5268913" y="2401888"/>
          <p14:tracePt t="6282" x="5268913" y="2387600"/>
          <p14:tracePt t="6291" x="5268913" y="2338388"/>
          <p14:tracePt t="6296" x="5268913" y="2301875"/>
          <p14:tracePt t="6307" x="5268913" y="2266950"/>
          <p14:tracePt t="6312" x="5268913" y="2217738"/>
          <p14:tracePt t="6325" x="5268913" y="2166938"/>
          <p14:tracePt t="6330" x="5283200" y="2117725"/>
          <p14:tracePt t="6333" x="5318125" y="2038350"/>
          <p14:tracePt t="6346" x="5383213" y="1924050"/>
          <p14:tracePt t="6350" x="5432425" y="1854200"/>
          <p14:tracePt t="6367" x="5597525" y="1660525"/>
          <p14:tracePt t="6378" x="5683250" y="1574800"/>
          <p14:tracePt t="6386" x="5746750" y="1539875"/>
          <p14:tracePt t="6395" x="5846763" y="1462088"/>
          <p14:tracePt t="6407" x="5932488" y="1404938"/>
          <p14:tracePt t="6412" x="6032500" y="1354138"/>
          <p14:tracePt t="6416" x="6110288" y="1311275"/>
          <p14:tracePt t="6436" x="6245225" y="1290638"/>
          <p14:tracePt t="6440" x="6310313" y="1290638"/>
          <p14:tracePt t="6452" x="6330950" y="1290638"/>
          <p14:tracePt t="6462" x="6410325" y="1290638"/>
          <p14:tracePt t="6471" x="6459538" y="1290638"/>
          <p14:tracePt t="6474" x="6496050" y="1304925"/>
          <p14:tracePt t="6484" x="6530975" y="1311275"/>
          <p14:tracePt t="6491" x="6580188" y="1339850"/>
          <p14:tracePt t="6502" x="6630988" y="1362075"/>
          <p14:tracePt t="6506" x="6673850" y="1376363"/>
          <p14:tracePt t="6516" x="6708775" y="1404938"/>
          <p14:tracePt t="6521" x="6737350" y="1411288"/>
          <p14:tracePt t="6534" x="6773863" y="1439863"/>
          <p14:tracePt t="6538" x="6823075" y="1476375"/>
          <p14:tracePt t="6550" x="6837363" y="1490663"/>
          <p14:tracePt t="6562" x="6859588" y="1511300"/>
          <p14:tracePt t="6566" x="6888163" y="1525588"/>
          <p14:tracePt t="6569" x="6894513" y="1554163"/>
          <p14:tracePt t="6581" x="6894513" y="1574800"/>
          <p14:tracePt t="6592" x="6908800" y="1611313"/>
          <p14:tracePt t="6596" x="6908800" y="1639888"/>
          <p14:tracePt t="6600" x="6908800" y="1674813"/>
          <p14:tracePt t="6613" x="6908800" y="1725613"/>
          <p14:tracePt t="6619" x="6888163" y="1817688"/>
          <p14:tracePt t="6628" x="6845300" y="1868488"/>
          <p14:tracePt t="6632" x="6794500" y="1952625"/>
          <p14:tracePt t="6647" x="6737350" y="2024063"/>
          <p14:tracePt t="6652" x="6659563" y="2117725"/>
          <p14:tracePt t="6657" x="6580188" y="2203450"/>
          <p14:tracePt t="6670" x="6523038" y="2287588"/>
          <p14:tracePt t="6674" x="6473825" y="2330450"/>
          <p14:tracePt t="6686" x="6410325" y="2401888"/>
          <p14:tracePt t="6695" x="6330950" y="2466975"/>
          <p14:tracePt t="6700" x="6273800" y="2530475"/>
          <p14:tracePt t="6711" x="6210300" y="2566988"/>
          <p14:tracePt t="6715" x="6145213" y="2616200"/>
          <p14:tracePt t="6729" x="6096000" y="2638425"/>
          <p14:tracePt t="6741" x="5995988" y="2687638"/>
          <p14:tracePt t="6746" x="5946775" y="2701925"/>
          <p14:tracePt t="6757" x="5910263" y="2716213"/>
          <p14:tracePt t="6765" x="5861050" y="2716213"/>
          <p14:tracePt t="6778" x="5810250" y="2730500"/>
          <p14:tracePt t="6782" x="5767388" y="2730500"/>
          <p14:tracePt t="6791" x="5761038" y="2730500"/>
          <p14:tracePt t="6795" x="5718175" y="2730500"/>
          <p14:tracePt t="6805" x="5683250" y="2730500"/>
          <p14:tracePt t="6818" x="5618163" y="2730500"/>
          <p14:tracePt t="6830" x="5597525" y="2730500"/>
          <p14:tracePt t="6838" x="5568950" y="2716213"/>
          <p14:tracePt t="6842" x="5546725" y="2716213"/>
          <p14:tracePt t="6856" x="5503863" y="2701925"/>
          <p14:tracePt t="6860" x="5497513" y="2687638"/>
          <p14:tracePt t="6871" x="5468938" y="2679700"/>
          <p14:tracePt t="6875" x="5454650" y="2667000"/>
          <p14:tracePt t="6887" x="5432425" y="2667000"/>
          <p14:tracePt t="6896" x="5418138" y="2652713"/>
          <p14:tracePt t="6900" x="5418138" y="2638425"/>
          <p14:tracePt t="6913" x="5403850" y="2630488"/>
          <p14:tracePt t="6917" x="5403850" y="2616200"/>
          <p14:tracePt t="6937" x="5403850" y="2601913"/>
          <p14:tracePt t="6941" x="5403850" y="2587625"/>
          <p14:tracePt t="6957" x="5403850" y="2581275"/>
          <p14:tracePt t="6987" x="5418138" y="2581275"/>
          <p14:tracePt t="7007" x="5432425" y="2581275"/>
          <p14:tracePt t="7022" x="5446713" y="2581275"/>
          <p14:tracePt t="7032" x="5454650" y="2581275"/>
          <p14:tracePt t="7045" x="5468938" y="2601913"/>
          <p14:tracePt t="7058" x="5468938" y="2616200"/>
          <p14:tracePt t="7063" x="5483225" y="2630488"/>
          <p14:tracePt t="7067" x="5483225" y="2638425"/>
          <p14:tracePt t="7079" x="5497513" y="2679700"/>
          <p14:tracePt t="7088" x="5497513" y="2701925"/>
          <p14:tracePt t="7091" x="5503863" y="2730500"/>
          <p14:tracePt t="7104" x="5503863" y="2765425"/>
          <p14:tracePt t="7112" x="5503863" y="2801938"/>
          <p14:tracePt t="7122" x="5503863" y="2851150"/>
          <p14:tracePt t="7126" x="5503863" y="2901950"/>
          <p14:tracePt t="7142" x="5503863" y="3016250"/>
          <p14:tracePt t="7152" x="5503863" y="3044825"/>
          <p14:tracePt t="7162" x="5503863" y="3079750"/>
          <p14:tracePt t="7167" x="5503863" y="3114675"/>
          <p14:tracePt t="7177" x="5497513" y="3143250"/>
          <p14:tracePt t="7182" x="5483225" y="3165475"/>
          <p14:tracePt t="7195" x="5468938" y="3194050"/>
          <p14:tracePt t="7199" x="5454650" y="3200400"/>
          <p14:tracePt t="7212" x="5446713" y="3200400"/>
          <p14:tracePt t="7219" x="5432425" y="3214688"/>
          <p14:tracePt t="7223" x="5418138" y="3214688"/>
          <p14:tracePt t="7249" x="5403850" y="3214688"/>
          <p14:tracePt t="7309" x="5403850" y="3200400"/>
          <p14:tracePt t="7335" x="5418138" y="31940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0588B-BB85-854C-8B13-A3E4B45F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49DCFB7-946E-03EF-B797-D6D88112D2A0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8A9E41-FF62-39F6-85E4-85BFD4C7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kumimoji="1"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.</a:t>
            </a:r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解熱剤を使わない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A6288013-F5A5-5566-77A4-7E7870B89DB1}"/>
              </a:ext>
            </a:extLst>
          </p:cNvPr>
          <p:cNvSpPr txBox="1">
            <a:spLocks/>
          </p:cNvSpPr>
          <p:nvPr/>
        </p:nvSpPr>
        <p:spPr>
          <a:xfrm>
            <a:off x="465364" y="1834871"/>
            <a:ext cx="8703688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汗が出て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解熱することで効果がでる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871142-F742-6FC8-9E96-4EC889BE62A9}"/>
              </a:ext>
            </a:extLst>
          </p:cNvPr>
          <p:cNvSpPr txBox="1">
            <a:spLocks/>
          </p:cNvSpPr>
          <p:nvPr/>
        </p:nvSpPr>
        <p:spPr>
          <a:xfrm>
            <a:off x="465364" y="4221697"/>
            <a:ext cx="113216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寝る前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に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アセトアミノフェン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など使用することは可能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EE984F9-9AF0-1B8A-FF34-DE879300AB44}"/>
              </a:ext>
            </a:extLst>
          </p:cNvPr>
          <p:cNvSpPr txBox="1">
            <a:spLocks/>
          </p:cNvSpPr>
          <p:nvPr/>
        </p:nvSpPr>
        <p:spPr>
          <a:xfrm>
            <a:off x="465364" y="3124156"/>
            <a:ext cx="10244390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発汗・解熱したら終了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4" name="オーディオ 13">
            <a:extLst>
              <a:ext uri="{FF2B5EF4-FFF2-40B4-BE49-F238E27FC236}">
                <a16:creationId xmlns:a16="http://schemas.microsoft.com/office/drawing/2014/main" id="{B42A9F1F-4BC5-03BF-6FF6-BEF38547E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55"/>
    </mc:Choice>
    <mc:Fallback>
      <p:transition spd="slow" advTm="12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" x="8777288" y="2387600"/>
          <p14:tracePt t="547" x="8734425" y="2381250"/>
          <p14:tracePt t="558" x="8712200" y="2352675"/>
          <p14:tracePt t="564" x="8677275" y="2330450"/>
          <p14:tracePt t="569" x="8648700" y="2301875"/>
          <p14:tracePt t="1591" x="9675813" y="2301875"/>
          <p14:tracePt t="1599" x="9525000" y="2274888"/>
          <p14:tracePt t="1603" x="9212263" y="2217738"/>
          <p14:tracePt t="1616" x="8848725" y="2174875"/>
          <p14:tracePt t="1620" x="8448675" y="2124075"/>
          <p14:tracePt t="1632" x="7999413" y="2074863"/>
          <p14:tracePt t="1636" x="7550150" y="2038350"/>
          <p14:tracePt t="1641" x="7123113" y="1974850"/>
          <p14:tracePt t="1648" x="6694488" y="1917700"/>
          <p14:tracePt t="1661" x="6273800" y="1825625"/>
          <p14:tracePt t="1672" x="5881688" y="1754188"/>
          <p14:tracePt t="1681" x="5518150" y="1654175"/>
          <p14:tracePt t="1685" x="5397500" y="1603375"/>
          <p14:tracePt t="1689" x="5133975" y="1490663"/>
          <p14:tracePt t="1701" x="4940300" y="1404938"/>
          <p14:tracePt t="1711" x="4870450" y="1354138"/>
          <p14:tracePt t="1715" x="4756150" y="1276350"/>
          <p14:tracePt t="1722" x="4670425" y="1204913"/>
          <p14:tracePt t="1734" x="4591050" y="1154113"/>
          <p14:tracePt t="1740" x="4584700" y="1127125"/>
          <p14:tracePt t="1753" x="4541838" y="1076325"/>
          <p14:tracePt t="1757" x="4505325" y="1012825"/>
          <p14:tracePt t="1768" x="4505325" y="976313"/>
          <p14:tracePt t="1772" x="4505325" y="941388"/>
          <p14:tracePt t="1781" x="4505325" y="898525"/>
          <p14:tracePt t="1786" x="4505325" y="862013"/>
          <p14:tracePt t="1795" x="4519613" y="812800"/>
          <p14:tracePt t="1812" x="4619625" y="698500"/>
          <p14:tracePt t="1821" x="4684713" y="649288"/>
          <p14:tracePt t="1830" x="4756150" y="592138"/>
          <p14:tracePt t="1838" x="4856163" y="527050"/>
          <p14:tracePt t="1852" x="4940300" y="477838"/>
          <p14:tracePt t="1859" x="5183188" y="377825"/>
          <p14:tracePt t="1877" x="5454650" y="263525"/>
          <p14:tracePt t="1887" x="5597525" y="228600"/>
          <p14:tracePt t="1894" x="5746750" y="185738"/>
          <p14:tracePt t="1910" x="6061075" y="134938"/>
          <p14:tracePt t="1921" x="6224588" y="134938"/>
          <p14:tracePt t="1925" x="6359525" y="134938"/>
          <p14:tracePt t="1935" x="6523038" y="134938"/>
          <p14:tracePt t="1944" x="6673850" y="134938"/>
          <p14:tracePt t="1948" x="6808788" y="134938"/>
          <p14:tracePt t="1961" x="6888163" y="149225"/>
          <p14:tracePt t="1969" x="7008813" y="185738"/>
          <p14:tracePt t="1973" x="7123113" y="228600"/>
          <p14:tracePt t="1986" x="7237413" y="263525"/>
          <p14:tracePt t="1990" x="7335838" y="300038"/>
          <p14:tracePt t="2001" x="7407275" y="334963"/>
          <p14:tracePt t="2005" x="7472363" y="377825"/>
          <p14:tracePt t="2018" x="7535863" y="412750"/>
          <p14:tracePt t="2022" x="7586663" y="449263"/>
          <p14:tracePt t="2034" x="7621588" y="484188"/>
          <p14:tracePt t="2038" x="7658100" y="534988"/>
          <p14:tracePt t="2053" x="7700963" y="641350"/>
          <p14:tracePt t="2066" x="7721600" y="692150"/>
          <p14:tracePt t="2073" x="7721600" y="741363"/>
          <p14:tracePt t="2077" x="7735888" y="798513"/>
          <p14:tracePt t="2087" x="7735888" y="862013"/>
          <p14:tracePt t="2098" x="7735888" y="927100"/>
          <p14:tracePt t="2102" x="7721600" y="998538"/>
          <p14:tracePt t="2112" x="7686675" y="1076325"/>
          <p14:tracePt t="2121" x="7607300" y="1190625"/>
          <p14:tracePt t="2125" x="7558088" y="1262063"/>
          <p14:tracePt t="2137" x="7472363" y="1339850"/>
          <p14:tracePt t="2141" x="7386638" y="1411288"/>
          <p14:tracePt t="2153" x="7251700" y="1490663"/>
          <p14:tracePt t="2157" x="7108825" y="1554163"/>
          <p14:tracePt t="2169" x="6943725" y="1611313"/>
          <p14:tracePt t="2182" x="6630988" y="1689100"/>
          <p14:tracePt t="2186" x="6359525" y="1725613"/>
          <p14:tracePt t="2190" x="6081713" y="1754188"/>
          <p14:tracePt t="2203" x="5795963" y="1768475"/>
          <p14:tracePt t="2207" x="5483225" y="1768475"/>
          <p14:tracePt t="2224" x="4856163" y="1768475"/>
          <p14:tracePt t="2229" x="4541838" y="1725613"/>
          <p14:tracePt t="2238" x="4421188" y="1703388"/>
          <p14:tracePt t="2250" x="4141788" y="1639888"/>
          <p14:tracePt t="2259" x="3906838" y="1589088"/>
          <p14:tracePt t="2263" x="3692525" y="1511300"/>
          <p14:tracePt t="2274" x="3479800" y="1439863"/>
          <p14:tracePt t="2278" x="3300413" y="1354138"/>
          <p14:tracePt t="2299" x="3101975" y="1239838"/>
          <p14:tracePt t="2303" x="3001963" y="1162050"/>
          <p14:tracePt t="2314" x="2916238" y="1098550"/>
          <p14:tracePt t="2322" x="2851150" y="1041400"/>
          <p14:tracePt t="2336" x="2752725" y="912813"/>
          <p14:tracePt t="2342" x="2730500" y="847725"/>
          <p14:tracePt t="2359" x="2687638" y="749300"/>
          <p14:tracePt t="2369" x="2687638" y="727075"/>
          <p14:tracePt t="2377" x="2687638" y="692150"/>
          <p14:tracePt t="2388" x="2687638" y="663575"/>
          <p14:tracePt t="2392" x="2687638" y="612775"/>
          <p14:tracePt t="2403" x="2701925" y="592138"/>
          <p14:tracePt t="2407" x="2738438" y="563563"/>
          <p14:tracePt t="2417" x="2830513" y="498475"/>
          <p14:tracePt t="2431" x="2916238" y="463550"/>
          <p14:tracePt t="2435" x="3051175" y="427038"/>
          <p14:tracePt t="2440" x="3216275" y="384175"/>
          <p14:tracePt t="2446" x="3529013" y="328613"/>
          <p14:tracePt t="2459" x="3792538" y="300038"/>
          <p14:tracePt t="2467" x="4057650" y="277813"/>
          <p14:tracePt t="2475" x="4341813" y="263525"/>
          <p14:tracePt t="2484" x="4684713" y="249238"/>
          <p14:tracePt t="2489" x="5054600" y="249238"/>
          <p14:tracePt t="2502" x="5446713" y="249238"/>
          <p14:tracePt t="2506" x="5846763" y="234950"/>
          <p14:tracePt t="2514" x="6245225" y="234950"/>
          <p14:tracePt t="2524" x="6645275" y="234950"/>
          <p14:tracePt t="2536" x="7521575" y="234950"/>
          <p14:tracePt t="2549" x="7950200" y="234950"/>
          <p14:tracePt t="2553" x="8348663" y="234950"/>
          <p14:tracePt t="2568" x="8763000" y="234950"/>
          <p14:tracePt t="2572" x="9140825" y="234950"/>
          <p14:tracePt t="2576" x="9297988" y="249238"/>
          <p14:tracePt t="2587" x="9639300" y="285750"/>
          <p14:tracePt t="2595" x="10139363" y="334963"/>
          <p14:tracePt t="2604" x="10266363" y="377825"/>
          <p14:tracePt t="2612" x="10488613" y="427038"/>
          <p14:tracePt t="2622" x="10687050" y="484188"/>
          <p14:tracePt t="2626" x="10880725" y="549275"/>
          <p14:tracePt t="2638" x="11015663" y="627063"/>
          <p14:tracePt t="2642" x="11079163" y="663575"/>
          <p14:tracePt t="2658" x="11279188" y="790575"/>
          <p14:tracePt t="2670" x="11344275" y="847725"/>
          <p14:tracePt t="2674" x="11364913" y="876300"/>
          <p14:tracePt t="2681" x="11399838" y="927100"/>
          <p14:tracePt t="2700" x="11442700" y="990600"/>
          <p14:tracePt t="2707" x="11450638" y="1027113"/>
          <p14:tracePt t="2719" x="11450638" y="1047750"/>
          <p14:tracePt t="2723" x="11450638" y="1098550"/>
          <p14:tracePt t="2736" x="11450638" y="1127125"/>
          <p14:tracePt t="2740" x="11450638" y="1162050"/>
          <p14:tracePt t="2749" x="11399838" y="1225550"/>
          <p14:tracePt t="2753" x="11329988" y="1304925"/>
          <p14:tracePt t="2775" x="10979150" y="1525588"/>
          <p14:tracePt t="2781" x="10780713" y="1654175"/>
          <p14:tracePt t="2785" x="10552113" y="1774825"/>
          <p14:tracePt t="2802" x="10039350" y="2024063"/>
          <p14:tracePt t="2815" x="9739313" y="2152650"/>
          <p14:tracePt t="2818" x="9453563" y="2238375"/>
          <p14:tracePt t="2832" x="9140825" y="2330450"/>
          <p14:tracePt t="2836" x="8834438" y="2401888"/>
          <p14:tracePt t="2845" x="8528050" y="2452688"/>
          <p14:tracePt t="2858" x="8213725" y="2487613"/>
          <p14:tracePt t="2862" x="7899400" y="2516188"/>
          <p14:tracePt t="2871" x="7558088" y="2530475"/>
          <p14:tracePt t="2875" x="7251700" y="2538413"/>
          <p14:tracePt t="2886" x="6937375" y="2538413"/>
          <p14:tracePt t="2889" x="6788150" y="2538413"/>
          <p14:tracePt t="2899" x="6281738" y="2530475"/>
          <p14:tracePt t="2909" x="5995988" y="2481263"/>
          <p14:tracePt t="2917" x="5683250" y="2416175"/>
          <p14:tracePt t="2925" x="5368925" y="2338388"/>
          <p14:tracePt t="2936" x="5033963" y="2252663"/>
          <p14:tracePt t="2942" x="4719638" y="2152650"/>
          <p14:tracePt t="2951" x="4370388" y="2052638"/>
          <p14:tracePt t="2959" x="4057650" y="1952625"/>
          <p14:tracePt t="2965" x="3706813" y="1839913"/>
          <p14:tracePt t="2983" x="3579813" y="1789113"/>
          <p14:tracePt t="2988" x="3051175" y="1589088"/>
          <p14:tracePt t="2994" x="2844800" y="1511300"/>
          <p14:tracePt t="3007" x="2638425" y="1411288"/>
          <p14:tracePt t="3019" x="2438400" y="1304925"/>
          <p14:tracePt t="3033" x="2338388" y="1239838"/>
          <p14:tracePt t="3037" x="2238375" y="1176338"/>
          <p14:tracePt t="3049" x="2174875" y="1112838"/>
          <p14:tracePt t="3053" x="2166938" y="1090613"/>
          <p14:tracePt t="3066" x="2124075" y="1041400"/>
          <p14:tracePt t="3070" x="2103438" y="998538"/>
          <p14:tracePt t="3083" x="2089150" y="947738"/>
          <p14:tracePt t="3087" x="2089150" y="912813"/>
          <p14:tracePt t="3097" x="2089150" y="898525"/>
          <p14:tracePt t="3102" x="2089150" y="862013"/>
          <p14:tracePt t="3117" x="2189163" y="776288"/>
          <p14:tracePt t="3126" x="2338388" y="692150"/>
          <p14:tracePt t="3138" x="2487613" y="627063"/>
          <p14:tracePt t="3142" x="2587625" y="592138"/>
          <p14:tracePt t="3150" x="2916238" y="484188"/>
          <p14:tracePt t="3165" x="3151188" y="412750"/>
          <p14:tracePt t="3172" x="3414713" y="363538"/>
          <p14:tracePt t="3175" x="3663950" y="300038"/>
          <p14:tracePt t="3180" x="3971925" y="277813"/>
          <p14:tracePt t="3190" x="4256088" y="228600"/>
          <p14:tracePt t="3201" x="4541838" y="200025"/>
          <p14:tracePt t="3211" x="4856163" y="185738"/>
          <p14:tracePt t="3216" x="5197475" y="163513"/>
          <p14:tracePt t="3220" x="5518150" y="163513"/>
          <p14:tracePt t="3237" x="5861050" y="163513"/>
          <p14:tracePt t="3240" x="6196013" y="163513"/>
          <p14:tracePt t="3244" x="6523038" y="163513"/>
          <p14:tracePt t="3254" x="6837363" y="163513"/>
          <p14:tracePt t="3261" x="7172325" y="163513"/>
          <p14:tracePt t="3277" x="7486650" y="163513"/>
          <p14:tracePt t="3283" x="7799388" y="177800"/>
          <p14:tracePt t="3286" x="7935913" y="185738"/>
          <p14:tracePt t="3298" x="8220075" y="234950"/>
          <p14:tracePt t="3302" x="8477250" y="285750"/>
          <p14:tracePt t="3316" x="8726488" y="328613"/>
          <p14:tracePt t="3320" x="8961438" y="377825"/>
          <p14:tracePt t="3328" x="9147175" y="427038"/>
          <p14:tracePt t="3337" x="9340850" y="477838"/>
          <p14:tracePt t="3345" x="9396413" y="498475"/>
          <p14:tracePt t="3357" x="9539288" y="549275"/>
          <p14:tracePt t="3361" x="9653588" y="592138"/>
          <p14:tracePt t="3372" x="9739313" y="641350"/>
          <p14:tracePt t="3376" x="9802813" y="677863"/>
          <p14:tracePt t="3387" x="9853613" y="712788"/>
          <p14:tracePt t="3407" x="9925050" y="790575"/>
          <p14:tracePt t="3420" x="9959975" y="841375"/>
          <p14:tracePt t="3424" x="9959975" y="862013"/>
          <p14:tracePt t="3435" x="9974263" y="898525"/>
          <p14:tracePt t="3439" x="9988550" y="941388"/>
          <p14:tracePt t="3452" x="9988550" y="962025"/>
          <p14:tracePt t="3457" x="9988550" y="998538"/>
          <p14:tracePt t="3466" x="9988550" y="1041400"/>
          <p14:tracePt t="3470" x="9939338" y="1098550"/>
          <p14:tracePt t="3481" x="9902825" y="1154113"/>
          <p14:tracePt t="3489" x="9839325" y="1211263"/>
          <p14:tracePt t="3497" x="9753600" y="1304925"/>
          <p14:tracePt t="3507" x="9653588" y="1362075"/>
          <p14:tracePt t="3511" x="9553575" y="1462088"/>
          <p14:tracePt t="3531" x="9424988" y="1554163"/>
          <p14:tracePt t="3535" x="9290050" y="1654175"/>
          <p14:tracePt t="3539" x="9140825" y="1739900"/>
          <p14:tracePt t="3542" x="8997950" y="1839913"/>
          <p14:tracePt t="3562" x="8677275" y="2003425"/>
          <p14:tracePt t="3575" x="8499475" y="2074863"/>
          <p14:tracePt t="3579" x="8328025" y="2152650"/>
          <p14:tracePt t="3590" x="8162925" y="2203450"/>
          <p14:tracePt t="3594" x="7964488" y="2266950"/>
          <p14:tracePt t="3607" x="7750175" y="2316163"/>
          <p14:tracePt t="3611" x="7550150" y="2366963"/>
          <p14:tracePt t="3621" x="7321550" y="2401888"/>
          <p14:tracePt t="3625" x="7108825" y="2438400"/>
          <p14:tracePt t="3635" x="6873875" y="2452688"/>
          <p14:tracePt t="3652" x="6424613" y="2481263"/>
          <p14:tracePt t="3656" x="6046788" y="2481263"/>
          <p14:tracePt t="3666" x="5918200" y="2481263"/>
          <p14:tracePt t="3677" x="5695950" y="2452688"/>
          <p14:tracePt t="3683" x="5297488" y="2381250"/>
          <p14:tracePt t="3687" x="5168900" y="2338388"/>
          <p14:tracePt t="3698" x="4933950" y="2274888"/>
          <p14:tracePt t="3710" x="4691063" y="2189163"/>
          <p14:tracePt t="3714" x="4470400" y="2117725"/>
          <p14:tracePt t="3722" x="4256088" y="2017713"/>
          <p14:tracePt t="3732" x="4043363" y="1924050"/>
          <p14:tracePt t="3745" x="3857625" y="1839913"/>
          <p14:tracePt t="3750" x="3692525" y="1768475"/>
          <p14:tracePt t="3754" x="3529013" y="1674813"/>
          <p14:tracePt t="3760" x="3408363" y="1589088"/>
          <p14:tracePt t="3781" x="3251200" y="1504950"/>
          <p14:tracePt t="3785" x="3151188" y="1425575"/>
          <p14:tracePt t="3794" x="3094038" y="1362075"/>
          <p14:tracePt t="3804" x="3030538" y="1304925"/>
          <p14:tracePt t="3816" x="2979738" y="1254125"/>
          <p14:tracePt t="3823" x="2944813" y="1190625"/>
          <p14:tracePt t="3826" x="2916238" y="1141413"/>
          <p14:tracePt t="3839" x="2901950" y="1076325"/>
          <p14:tracePt t="3843" x="2894013" y="1041400"/>
          <p14:tracePt t="3859" x="2894013" y="941388"/>
          <p14:tracePt t="3868" x="2894013" y="898525"/>
          <p14:tracePt t="3876" x="2951163" y="812800"/>
          <p14:tracePt t="3885" x="3079750" y="698500"/>
          <p14:tracePt t="3891" x="3244850" y="612775"/>
          <p14:tracePt t="3903" x="3457575" y="498475"/>
          <p14:tracePt t="3912" x="3714750" y="384175"/>
          <p14:tracePt t="3917" x="4043363" y="277813"/>
          <p14:tracePt t="3927" x="4378325" y="163513"/>
          <p14:tracePt t="3931" x="4756150" y="63500"/>
          <p14:tracePt t="4082" x="11628438" y="85725"/>
          <p14:tracePt t="4093" x="11764963" y="149225"/>
          <p14:tracePt t="4103" x="11828463" y="185738"/>
          <p14:tracePt t="4110" x="11928475" y="234950"/>
          <p14:tracePt t="4121" x="12014200" y="300038"/>
          <p14:tracePt t="4127" x="12077700" y="349250"/>
          <p14:tracePt t="4133" x="12106275" y="377825"/>
          <p14:tracePt t="4149" x="12163425" y="463550"/>
          <p14:tracePt t="4159" x="12177713" y="484188"/>
          <p14:tracePt t="4203" x="12091988" y="798513"/>
          <p14:tracePt t="4211" x="12006263" y="876300"/>
          <p14:tracePt t="4227" x="11877675" y="962025"/>
          <p14:tracePt t="4231" x="11714163" y="1047750"/>
          <p14:tracePt t="4236" x="11442700" y="1211263"/>
          <p14:tracePt t="4250" x="11215688" y="1325563"/>
          <p14:tracePt t="4254" x="10952163" y="1411288"/>
          <p14:tracePt t="4265" x="10687050" y="1511300"/>
          <p14:tracePt t="4269" x="10402888" y="1589088"/>
          <p14:tracePt t="4278" x="10088563" y="1674813"/>
          <p14:tracePt t="4288" x="9774238" y="1754188"/>
          <p14:tracePt t="4292" x="9439275" y="1817688"/>
          <p14:tracePt t="4302" x="9061450" y="1874838"/>
          <p14:tracePt t="4311" x="8662988" y="1924050"/>
          <p14:tracePt t="4321" x="8234363" y="1974850"/>
          <p14:tracePt t="4327" x="7813675" y="2003425"/>
          <p14:tracePt t="4338" x="7335838" y="2024063"/>
          <p14:tracePt t="4342" x="6845300" y="2052638"/>
          <p14:tracePt t="4353" x="6373813" y="2074863"/>
          <p14:tracePt t="4357" x="5867400" y="2089150"/>
          <p14:tracePt t="4367" x="5368925" y="2089150"/>
          <p14:tracePt t="4377" x="4891088" y="2089150"/>
          <p14:tracePt t="4385" x="4427538" y="2089150"/>
          <p14:tracePt t="4393" x="3978275" y="2024063"/>
          <p14:tracePt t="4403" x="3608388" y="1952625"/>
          <p14:tracePt t="4407" x="3457575" y="1903413"/>
          <p14:tracePt t="4419" x="3179763" y="1803400"/>
          <p14:tracePt t="4423" x="2930525" y="1689100"/>
          <p14:tracePt t="4451" x="2417763" y="1354138"/>
          <p14:tracePt t="4457" x="2381250" y="1290638"/>
          <p14:tracePt t="4461" x="2281238" y="1176338"/>
          <p14:tracePt t="4483" x="2166938" y="998538"/>
          <p14:tracePt t="4488" x="2138363" y="927100"/>
          <p14:tracePt t="4499" x="2138363" y="898525"/>
          <p14:tracePt t="4506" x="2124075" y="847725"/>
          <p14:tracePt t="4510" x="2124075" y="812800"/>
          <p14:tracePt t="4520" x="2124075" y="762000"/>
          <p14:tracePt t="4531" x="2124075" y="741363"/>
          <p14:tracePt t="4535" x="2174875" y="692150"/>
          <p14:tracePt t="4548" x="2252663" y="641350"/>
          <p14:tracePt t="4552" x="2417763" y="549275"/>
          <p14:tracePt t="4558" x="2587625" y="449263"/>
          <p14:tracePt t="4572" x="2801938" y="334963"/>
          <p14:tracePt t="4578" x="3065463" y="228600"/>
          <p14:tracePt t="4588" x="3357563" y="128588"/>
          <p14:tracePt t="4592" x="3663950" y="14288"/>
          <p14:tracePt t="4710" x="8940800" y="128588"/>
          <p14:tracePt t="4719" x="9190038" y="185738"/>
          <p14:tracePt t="4731" x="9453563" y="263525"/>
          <p14:tracePt t="4737" x="9661525" y="334963"/>
          <p14:tracePt t="4749" x="9874250" y="412750"/>
          <p14:tracePt t="4753" x="9953625" y="434975"/>
          <p14:tracePt t="4767" x="10088563" y="498475"/>
          <p14:tracePt t="4771" x="10202863" y="563563"/>
          <p14:tracePt t="4781" x="10288588" y="612775"/>
          <p14:tracePt t="4785" x="10366375" y="663575"/>
          <p14:tracePt t="4798" x="10417175" y="698500"/>
          <p14:tracePt t="4802" x="10452100" y="749300"/>
          <p14:tracePt t="4815" x="10466388" y="762000"/>
          <p14:tracePt t="4819" x="10488613" y="798513"/>
          <p14:tracePt t="4825" x="10502900" y="841375"/>
          <p14:tracePt t="4831" x="10517188" y="862013"/>
          <p14:tracePt t="4845" x="10517188" y="912813"/>
          <p14:tracePt t="4854" x="10517188" y="941388"/>
          <p14:tracePt t="4858" x="10517188" y="962025"/>
          <p14:tracePt t="4870" x="10517188" y="998538"/>
          <p14:tracePt t="4875" x="10488613" y="1041400"/>
          <p14:tracePt t="4886" x="10423525" y="1112838"/>
          <p14:tracePt t="4890" x="10366375" y="1176338"/>
          <p14:tracePt t="4902" x="10266363" y="1262063"/>
          <p14:tracePt t="4906" x="10139363" y="1354138"/>
          <p14:tracePt t="4921" x="9810750" y="1574800"/>
          <p14:tracePt t="4933" x="9490075" y="1789113"/>
          <p14:tracePt t="4941" x="9375775" y="1854200"/>
          <p14:tracePt t="4950" x="9175750" y="1966913"/>
          <p14:tracePt t="4966" x="8748713" y="2174875"/>
          <p14:tracePt t="4971" x="8528050" y="2266950"/>
          <p14:tracePt t="4989" x="8064500" y="2416175"/>
          <p14:tracePt t="4993" x="7650163" y="2530475"/>
          <p14:tracePt t="5005" x="7507288" y="2538413"/>
          <p14:tracePt t="5008" x="7086600" y="2601913"/>
          <p14:tracePt t="5021" x="6808788" y="2616200"/>
          <p14:tracePt t="5025" x="6523038" y="2616200"/>
          <p14:tracePt t="5036" x="6259513" y="2616200"/>
          <p14:tracePt t="5044" x="6124575" y="2616200"/>
          <p14:tracePt t="5054" x="5867400" y="2552700"/>
          <p14:tracePt t="5058" x="5632450" y="2501900"/>
          <p14:tracePt t="5069" x="5403850" y="2430463"/>
          <p14:tracePt t="5076" x="5219700" y="2366963"/>
          <p14:tracePt t="5088" x="5068888" y="2301875"/>
          <p14:tracePt t="5095" x="5005388" y="2252663"/>
          <p14:tracePt t="5099" x="4891088" y="2203450"/>
          <p14:tracePt t="5110" x="4805363" y="2138363"/>
          <p14:tracePt t="5121" x="4741863" y="2074863"/>
          <p14:tracePt t="5131" x="4719638" y="2052638"/>
          <p14:tracePt t="5135" x="4684713" y="2017713"/>
          <p14:tracePt t="5139" x="4656138" y="1989138"/>
          <p14:tracePt t="5152" x="4633913" y="1952625"/>
          <p14:tracePt t="5162" x="4633913" y="1924050"/>
          <p14:tracePt t="5167" x="4619625" y="1903413"/>
          <p14:tracePt t="5171" x="4619625" y="1889125"/>
          <p14:tracePt t="5184" x="4619625" y="1874838"/>
          <p14:tracePt t="5189" x="4619625" y="1868488"/>
          <p14:tracePt t="5198" x="4619625" y="1854200"/>
          <p14:tracePt t="5206" x="4641850" y="1839913"/>
          <p14:tracePt t="5217" x="4684713" y="1817688"/>
          <p14:tracePt t="5221" x="4756150" y="1789113"/>
          <p14:tracePt t="5234" x="4841875" y="1739900"/>
          <p14:tracePt t="5238" x="5033963" y="1654175"/>
          <p14:tracePt t="5249" x="5133975" y="1603375"/>
          <p14:tracePt t="5253" x="5318125" y="1511300"/>
          <p14:tracePt t="5266" x="5497513" y="1425575"/>
          <p14:tracePt t="5273" x="5661025" y="1325563"/>
          <p14:tracePt t="5277" x="5846763" y="1239838"/>
          <p14:tracePt t="5289" x="6018213" y="1162050"/>
          <p14:tracePt t="5293" x="6210300" y="1076325"/>
          <p14:tracePt t="5301" x="6381750" y="1012825"/>
          <p14:tracePt t="5313" x="6559550" y="947738"/>
          <p14:tracePt t="5317" x="6759575" y="898525"/>
          <p14:tracePt t="5333" x="7123113" y="841375"/>
          <p14:tracePt t="5343" x="7300913" y="827088"/>
          <p14:tracePt t="5358" x="7486650" y="827088"/>
          <p14:tracePt t="5362" x="7658100" y="827088"/>
          <p14:tracePt t="5366" x="7821613" y="827088"/>
          <p14:tracePt t="5376" x="7985125" y="862013"/>
          <p14:tracePt t="5381" x="8148638" y="912813"/>
          <p14:tracePt t="5403" x="8413750" y="1012825"/>
          <p14:tracePt t="5407" x="8462963" y="1047750"/>
          <p14:tracePt t="5419" x="8577263" y="1098550"/>
          <p14:tracePt t="5423" x="8648700" y="1154113"/>
          <p14:tracePt t="5436" x="8726488" y="1211263"/>
          <p14:tracePt t="5440" x="8783638" y="1254125"/>
          <p14:tracePt t="5453" x="8797925" y="1276350"/>
          <p14:tracePt t="5457" x="8877300" y="1354138"/>
          <p14:tracePt t="5461" x="8897938" y="1404938"/>
          <p14:tracePt t="5474" x="8912225" y="1411288"/>
          <p14:tracePt t="5478" x="8926513" y="1454150"/>
          <p14:tracePt t="5490" x="8940800" y="1476375"/>
          <p14:tracePt t="5499" x="8940800" y="1511300"/>
          <p14:tracePt t="5503" x="8940800" y="1525588"/>
          <p14:tracePt t="5515" x="8940800" y="1539875"/>
          <p14:tracePt t="5519" x="8940800" y="1554163"/>
          <p14:tracePt t="5532" x="8940800" y="1560513"/>
          <p14:tracePt t="5536" x="8940800" y="1574800"/>
          <p14:tracePt t="5552" x="8940800" y="1589088"/>
          <p14:tracePt t="5560" x="8912225" y="1589088"/>
          <p14:tracePt t="5569" x="8863013" y="1589088"/>
          <p14:tracePt t="5574" x="8797925" y="1603375"/>
          <p14:tracePt t="5584" x="8726488" y="1603375"/>
          <p14:tracePt t="5594" x="8634413" y="1625600"/>
          <p14:tracePt t="5603" x="8528050" y="1654175"/>
          <p14:tracePt t="52755" x="8534400" y="1654175"/>
          <p14:tracePt t="52760" x="8577263" y="1625600"/>
          <p14:tracePt t="52774" x="8612188" y="1589088"/>
          <p14:tracePt t="52778" x="8662988" y="1554163"/>
          <p14:tracePt t="52790" x="8712200" y="1511300"/>
          <p14:tracePt t="52794" x="8763000" y="1476375"/>
          <p14:tracePt t="52806" x="8891588" y="1390650"/>
          <p14:tracePt t="52810" x="9012238" y="1276350"/>
          <p14:tracePt t="52821" x="9247188" y="1076325"/>
          <p14:tracePt t="52826" x="9340850" y="990600"/>
          <p14:tracePt t="52835" x="9504363" y="841375"/>
          <p14:tracePt t="52847" x="9653588" y="677863"/>
          <p14:tracePt t="52851" x="9939338" y="363538"/>
          <p14:tracePt t="52858" x="10102850" y="149225"/>
          <p14:tracePt t="52870" x="10174288" y="49213"/>
          <p14:tracePt t="54603" x="10017125" y="328613"/>
          <p14:tracePt t="54613" x="9925050" y="563563"/>
          <p14:tracePt t="54627" x="9839325" y="841375"/>
          <p14:tracePt t="54633" x="9725025" y="1112838"/>
          <p14:tracePt t="54637" x="9625013" y="1404938"/>
          <p14:tracePt t="54646" x="9510713" y="1703388"/>
          <p14:tracePt t="54656" x="9475788" y="1825625"/>
          <p14:tracePt t="54667" x="9375775" y="2117725"/>
          <p14:tracePt t="54671" x="9290050" y="2352675"/>
          <p14:tracePt t="54684" x="9190038" y="2587625"/>
          <p14:tracePt t="54688" x="9090025" y="2801938"/>
          <p14:tracePt t="54696" x="8997950" y="2994025"/>
          <p14:tracePt t="54703" x="8912225" y="3165475"/>
          <p14:tracePt t="54712" x="8826500" y="3314700"/>
          <p14:tracePt t="54722" x="8712200" y="3463925"/>
          <p14:tracePt t="54727" x="8597900" y="3629025"/>
          <p14:tracePt t="54735" x="8477250" y="3757613"/>
          <p14:tracePt t="54749" x="8348663" y="3892550"/>
          <p14:tracePt t="54755" x="8220075" y="4006850"/>
          <p14:tracePt t="54758" x="8085138" y="4121150"/>
          <p14:tracePt t="54770" x="7970838" y="4205288"/>
          <p14:tracePt t="54774" x="7864475" y="4291013"/>
          <p14:tracePt t="54785" x="7799388" y="4327525"/>
          <p14:tracePt t="54792" x="7700963" y="4405313"/>
          <p14:tracePt t="54801" x="7600950" y="4470400"/>
          <p14:tracePt t="54806" x="7507288" y="4519613"/>
          <p14:tracePt t="54817" x="7435850" y="4570413"/>
          <p14:tracePt t="54831" x="7300913" y="4654550"/>
          <p14:tracePt t="54838" x="7194550" y="4719638"/>
          <p14:tracePt t="54841" x="7123113" y="4783138"/>
          <p14:tracePt t="54860" x="7058025" y="4805363"/>
          <p14:tracePt t="54865" x="6837363" y="4891088"/>
          <p14:tracePt t="93273" x="6837363" y="4868863"/>
          <p14:tracePt t="93282" x="6837363" y="4805363"/>
          <p14:tracePt t="93291" x="6845300" y="4733925"/>
          <p14:tracePt t="93300" x="6888163" y="4633913"/>
          <p14:tracePt t="93319" x="6972300" y="4376738"/>
          <p14:tracePt t="93323" x="7023100" y="4256088"/>
          <p14:tracePt t="93332" x="7072313" y="4092575"/>
          <p14:tracePt t="93343" x="7194550" y="3806825"/>
          <p14:tracePt t="93348" x="7308850" y="3506788"/>
          <p14:tracePt t="93358" x="7421563" y="3200400"/>
          <p14:tracePt t="93366" x="7535863" y="2901950"/>
          <p14:tracePt t="93373" x="7650163" y="2616200"/>
          <p14:tracePt t="93385" x="7707313" y="2481263"/>
          <p14:tracePt t="93390" x="7821613" y="2224088"/>
          <p14:tracePt t="93398" x="7921625" y="2003425"/>
          <p14:tracePt t="93404" x="8035925" y="1789113"/>
          <p14:tracePt t="93418" x="8121650" y="1589088"/>
          <p14:tracePt t="93421" x="8199438" y="1425575"/>
          <p14:tracePt t="93432" x="8234363" y="1354138"/>
          <p14:tracePt t="93437" x="8299450" y="1211263"/>
          <p14:tracePt t="93452" x="8385175" y="998538"/>
          <p14:tracePt t="93468" x="8462963" y="841375"/>
          <p14:tracePt t="93478" x="8499475" y="790575"/>
          <p14:tracePt t="93488" x="8499475" y="762000"/>
          <p14:tracePt t="93495" x="8528050" y="712788"/>
          <p14:tracePt t="93500" x="8534400" y="692150"/>
          <p14:tracePt t="93509" x="8548688" y="663575"/>
          <p14:tracePt t="93522" x="8562975" y="627063"/>
          <p14:tracePt t="93526" x="8562975" y="598488"/>
          <p14:tracePt t="93537" x="8577263" y="592138"/>
          <p14:tracePt t="93542" x="8577263" y="563563"/>
          <p14:tracePt t="93556" x="8577263" y="534988"/>
          <p14:tracePt t="93560" x="8577263" y="527050"/>
          <p14:tracePt t="93566" x="8577263" y="512763"/>
          <p14:tracePt t="93583" x="8548688" y="484188"/>
          <p14:tracePt t="93599" x="8548688" y="477838"/>
          <p14:tracePt t="93605" x="8534400" y="463550"/>
          <p14:tracePt t="93610" x="8534400" y="449263"/>
          <p14:tracePt t="93615" x="8528050" y="434975"/>
          <p14:tracePt t="93630" x="8528050" y="427038"/>
          <p14:tracePt t="93634" x="8528050" y="398463"/>
          <p14:tracePt t="93638" x="8528050" y="377825"/>
          <p14:tracePt t="93650" x="8528050" y="328613"/>
          <p14:tracePt t="93836" x="8528050" y="314325"/>
          <p14:tracePt t="93845" x="8528050" y="263525"/>
          <p14:tracePt t="93854" x="8548688" y="185738"/>
          <p14:tracePt t="93866" x="8612188" y="100013"/>
          <p14:tracePt t="97324" x="9839325" y="412750"/>
          <p14:tracePt t="97338" x="9725025" y="663575"/>
          <p14:tracePt t="97342" x="9625013" y="941388"/>
          <p14:tracePt t="97355" x="9504363" y="1225550"/>
          <p14:tracePt t="97359" x="9361488" y="1511300"/>
          <p14:tracePt t="97370" x="9226550" y="1825625"/>
          <p14:tracePt t="97374" x="9090025" y="2117725"/>
          <p14:tracePt t="97389" x="8940800" y="2401888"/>
          <p14:tracePt t="97393" x="8783638" y="2687638"/>
          <p14:tracePt t="97397" x="8634413" y="2951163"/>
          <p14:tracePt t="97409" x="8562975" y="3065463"/>
          <p14:tracePt t="97419" x="8428038" y="3294063"/>
          <p14:tracePt t="97423" x="8299450" y="3463925"/>
          <p14:tracePt t="97436" x="8162925" y="3643313"/>
          <p14:tracePt t="97444" x="8121650" y="3692525"/>
          <p14:tracePt t="97447" x="8013700" y="3813175"/>
          <p14:tracePt t="97454" x="7935913" y="3892550"/>
          <p14:tracePt t="97468" x="7864475" y="3963988"/>
          <p14:tracePt t="97472" x="7785100" y="4021138"/>
          <p14:tracePt t="97481" x="7735888" y="4056063"/>
          <p14:tracePt t="97490" x="7686675" y="4092575"/>
          <p14:tracePt t="97495" x="7658100" y="4106863"/>
          <p14:tracePt t="97511" x="7607300" y="4121150"/>
          <p14:tracePt t="98258" x="7586663" y="4121150"/>
          <p14:tracePt t="98267" x="7558088" y="4121150"/>
          <p14:tracePt t="98276" x="7550150" y="4121150"/>
          <p14:tracePt t="98287" x="7521575" y="4106863"/>
          <p14:tracePt t="98294" x="7486650" y="4106863"/>
          <p14:tracePt t="98302" x="7458075" y="4106863"/>
          <p14:tracePt t="98310" x="7400925" y="4078288"/>
          <p14:tracePt t="98319" x="7335838" y="4078288"/>
          <p14:tracePt t="98327" x="7258050" y="4070350"/>
          <p14:tracePt t="98334" x="7123113" y="4070350"/>
          <p14:tracePt t="98339" x="7008813" y="4070350"/>
          <p14:tracePt t="98351" x="6894513" y="4070350"/>
          <p14:tracePt t="98364" x="6773863" y="4070350"/>
          <p14:tracePt t="98369" x="6630988" y="4070350"/>
          <p14:tracePt t="98373" x="6496050" y="4070350"/>
          <p14:tracePt t="98391" x="6345238" y="4070350"/>
          <p14:tracePt t="98395" x="6196013" y="4092575"/>
          <p14:tracePt t="98398" x="6067425" y="4121150"/>
          <p14:tracePt t="98410" x="5932488" y="4141788"/>
          <p14:tracePt t="98413" x="5781675" y="4156075"/>
          <p14:tracePt t="98421" x="5632450" y="4170363"/>
          <p14:tracePt t="98435" x="5568950" y="4178300"/>
          <p14:tracePt t="98439" x="5432425" y="4178300"/>
          <p14:tracePt t="98452" x="5318125" y="4191000"/>
          <p14:tracePt t="98455" x="5197475" y="4191000"/>
          <p14:tracePt t="98464" x="5105400" y="4191000"/>
          <p14:tracePt t="98474" x="5005388" y="4191000"/>
          <p14:tracePt t="98478" x="4919663" y="4191000"/>
          <p14:tracePt t="98493" x="4841875" y="4191000"/>
          <p14:tracePt t="98496" x="4770438" y="4191000"/>
          <p14:tracePt t="122824" x="4770438" y="4178300"/>
          <p14:tracePt t="122843" x="4770438" y="4170363"/>
          <p14:tracePt t="122851" x="4770438" y="4156075"/>
          <p14:tracePt t="122871" x="4756150" y="4141788"/>
          <p14:tracePt t="122874" x="4741863" y="4127500"/>
          <p14:tracePt t="122886" x="4741863" y="4121150"/>
          <p14:tracePt t="122893" x="4733925" y="4092575"/>
          <p14:tracePt t="122904" x="4705350" y="4056063"/>
          <p14:tracePt t="122908" x="4691063" y="4041775"/>
          <p14:tracePt t="122919" x="4684713" y="4006850"/>
          <p14:tracePt t="122923" x="4670425" y="3963988"/>
          <p14:tracePt t="122934" x="4656138" y="3927475"/>
          <p14:tracePt t="122941" x="4656138" y="3892550"/>
          <p14:tracePt t="122949" x="4641850" y="3856038"/>
          <p14:tracePt t="122964" x="4641850" y="3841750"/>
          <p14:tracePt t="122968" x="4633913" y="3806825"/>
          <p14:tracePt t="122972" x="4619625" y="3778250"/>
          <p14:tracePt t="122987" x="4591050" y="3743325"/>
          <p14:tracePt t="122996" x="4584700" y="3714750"/>
          <p14:tracePt t="123009" x="4556125" y="3692525"/>
          <p14:tracePt t="123013" x="4533900" y="3663950"/>
          <p14:tracePt t="123024" x="4505325" y="3657600"/>
          <p14:tracePt t="123028" x="4484688" y="3629025"/>
          <p14:tracePt t="123043" x="4421188" y="3578225"/>
          <p14:tracePt t="123055" x="4406900" y="3557588"/>
          <p14:tracePt t="123068" x="4378325" y="3529013"/>
          <p14:tracePt t="123078" x="4341813" y="3478213"/>
          <p14:tracePt t="123084" x="4327525" y="3457575"/>
          <p14:tracePt t="123098" x="4321175" y="3429000"/>
          <p14:tracePt t="123103" x="4292600" y="3414713"/>
          <p14:tracePt t="123117" x="4256088" y="3351213"/>
          <p14:tracePt t="123132" x="4170363" y="3265488"/>
          <p14:tracePt t="123145" x="4121150" y="3200400"/>
          <p14:tracePt t="123151" x="4078288" y="3165475"/>
          <p14:tracePt t="123161" x="4029075" y="3100388"/>
          <p14:tracePt t="123165" x="3957638" y="3044825"/>
          <p14:tracePt t="123179" x="3906838" y="2965450"/>
          <p14:tracePt t="123190" x="3843338" y="2901950"/>
          <p14:tracePt t="123201" x="3806825" y="2836863"/>
          <p14:tracePt t="123206" x="3743325" y="2736850"/>
          <p14:tracePt t="123221" x="3729038" y="2638425"/>
          <p14:tracePt t="123231" x="3729038" y="2530475"/>
          <p14:tracePt t="123241" x="3757613" y="2416175"/>
          <p14:tracePt t="123245" x="3857625" y="2274888"/>
          <p14:tracePt t="123257" x="4021138" y="2089150"/>
          <p14:tracePt t="123265" x="4392613" y="1717675"/>
          <p14:tracePt t="123275" x="4756150" y="1404938"/>
          <p14:tracePt t="123285" x="5205413" y="1047750"/>
          <p14:tracePt t="123289" x="5767388" y="663575"/>
          <p14:tracePt t="123293" x="6381750" y="2857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5CF6-D8AF-F981-DCDA-061B5D2C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29A026A-CD3F-0EDB-81E6-D78021CF1F4E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790D57E-B54B-4BEA-9568-6FED65E9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b="1" dirty="0">
                <a:latin typeface="Meiryo" panose="020B0604030504040204" pitchFamily="34" charset="-128"/>
                <a:ea typeface="Meiryo" panose="020B0604030504040204" pitchFamily="34" charset="-128"/>
              </a:rPr>
              <a:t>3.</a:t>
            </a:r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短期間にしっかり飲む</a:t>
            </a: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5464AF98-4FAD-1DE3-03D1-E5A2DE0C0AB0}"/>
              </a:ext>
            </a:extLst>
          </p:cNvPr>
          <p:cNvSpPr txBox="1">
            <a:spLocks/>
          </p:cNvSpPr>
          <p:nvPr/>
        </p:nvSpPr>
        <p:spPr>
          <a:xfrm>
            <a:off x="1947610" y="3581800"/>
            <a:ext cx="8703688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最初の</a:t>
            </a:r>
            <a:r>
              <a:rPr lang="en-US" altLang="ja-JP" sz="4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1-2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日間</a:t>
            </a:r>
            <a:endParaRPr lang="en-US" altLang="ja-JP" sz="4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366B74-32EB-70D7-269E-FCC603E885AB}"/>
              </a:ext>
            </a:extLst>
          </p:cNvPr>
          <p:cNvSpPr txBox="1">
            <a:spLocks/>
          </p:cNvSpPr>
          <p:nvPr/>
        </p:nvSpPr>
        <p:spPr>
          <a:xfrm>
            <a:off x="806028" y="1426012"/>
            <a:ext cx="113216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病院処方の例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CEB5693-B28C-8F00-96F2-B5FD3756D1E5}"/>
              </a:ext>
            </a:extLst>
          </p:cNvPr>
          <p:cNvSpPr txBox="1">
            <a:spLocks/>
          </p:cNvSpPr>
          <p:nvPr/>
        </p:nvSpPr>
        <p:spPr>
          <a:xfrm>
            <a:off x="1947610" y="2594336"/>
            <a:ext cx="10244390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0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包</a:t>
            </a:r>
            <a:r>
              <a:rPr lang="en-US" altLang="ja-JP" sz="4000" b="1" dirty="0">
                <a:latin typeface="Meiryo" panose="020B0604030504040204" pitchFamily="34" charset="-128"/>
                <a:ea typeface="Meiryo" panose="020B0604030504040204" pitchFamily="34" charset="-128"/>
              </a:rPr>
              <a:t>~2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包を</a:t>
            </a:r>
            <a:r>
              <a:rPr lang="en-US" altLang="ja-JP" sz="4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2-3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時間おきに</a:t>
            </a:r>
            <a:r>
              <a:rPr lang="en-US" altLang="ja-JP" sz="4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6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回</a:t>
            </a:r>
            <a:endParaRPr lang="en-US" altLang="ja-JP" sz="4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71DF259-499C-7DF3-27C7-72C376EC5767}"/>
              </a:ext>
            </a:extLst>
          </p:cNvPr>
          <p:cNvSpPr txBox="1">
            <a:spLocks/>
          </p:cNvSpPr>
          <p:nvPr/>
        </p:nvSpPr>
        <p:spPr>
          <a:xfrm>
            <a:off x="1947610" y="4569264"/>
            <a:ext cx="8703688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発汗・解熱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したら終了</a:t>
            </a:r>
            <a:endParaRPr lang="en-US" altLang="ja-JP" sz="4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266" name="Picture 2" descr="薬を飲んでいる人のイラスト">
            <a:extLst>
              <a:ext uri="{FF2B5EF4-FFF2-40B4-BE49-F238E27FC236}">
                <a16:creationId xmlns:a16="http://schemas.microsoft.com/office/drawing/2014/main" id="{689C689E-22E7-39DE-6087-F31C0221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248" y="3419213"/>
            <a:ext cx="2280632" cy="28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オーディオ 13">
            <a:extLst>
              <a:ext uri="{FF2B5EF4-FFF2-40B4-BE49-F238E27FC236}">
                <a16:creationId xmlns:a16="http://schemas.microsoft.com/office/drawing/2014/main" id="{372CBC2F-F326-FCDD-91AC-94AABBB42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5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14"/>
    </mc:Choice>
    <mc:Fallback>
      <p:transition spd="slow" advTm="7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" x="9226550" y="3414713"/>
          <p14:tracePt t="500" x="9247188" y="3414713"/>
          <p14:tracePt t="512" x="9275763" y="3443288"/>
          <p14:tracePt t="516" x="9297988" y="3463925"/>
          <p14:tracePt t="1418" x="4421188" y="2736850"/>
          <p14:tracePt t="1443" x="4406900" y="2736850"/>
          <p14:tracePt t="1453" x="4378325" y="2730500"/>
          <p14:tracePt t="1466" x="4327525" y="2716213"/>
          <p14:tracePt t="1469" x="4278313" y="2687638"/>
          <p14:tracePt t="1473" x="4227513" y="2652713"/>
          <p14:tracePt t="1485" x="4156075" y="2616200"/>
          <p14:tracePt t="1493" x="4021138" y="2566988"/>
          <p14:tracePt t="1504" x="3878263" y="2487613"/>
          <p14:tracePt t="1509" x="3743325" y="2401888"/>
          <p14:tracePt t="1513" x="3579813" y="2316163"/>
          <p14:tracePt t="1527" x="3429000" y="2203450"/>
          <p14:tracePt t="1531" x="3279775" y="2089150"/>
          <p14:tracePt t="1544" x="3165475" y="1974850"/>
          <p14:tracePt t="1547" x="3051175" y="1868488"/>
          <p14:tracePt t="1559" x="2951163" y="1739900"/>
          <p14:tracePt t="1563" x="2894013" y="1603375"/>
          <p14:tracePt t="1581" x="2816225" y="1476375"/>
          <p14:tracePt t="1585" x="2781300" y="1339850"/>
          <p14:tracePt t="1588" x="2738438" y="1204913"/>
          <p14:tracePt t="1601" x="2730500" y="1062038"/>
          <p14:tracePt t="1609" x="2716213" y="927100"/>
          <p14:tracePt t="1613" x="2716213" y="862013"/>
          <p14:tracePt t="1623" x="2716213" y="741363"/>
          <p14:tracePt t="1633" x="2730500" y="641350"/>
          <p14:tracePt t="1638" x="2781300" y="549275"/>
          <p14:tracePt t="1644" x="2830513" y="463550"/>
          <p14:tracePt t="1660" x="2944813" y="334963"/>
          <p14:tracePt t="1664" x="2979738" y="314325"/>
          <p14:tracePt t="1668" x="3065463" y="277813"/>
          <p14:tracePt t="1676" x="3144838" y="249238"/>
          <p14:tracePt t="1689" x="3230563" y="228600"/>
          <p14:tracePt t="1694" x="3379788" y="214313"/>
          <p14:tracePt t="1706" x="3429000" y="214313"/>
          <p14:tracePt t="1709" x="3529013" y="214313"/>
          <p14:tracePt t="1719" x="3614738" y="214313"/>
          <p14:tracePt t="1727" x="3706813" y="249238"/>
          <p14:tracePt t="1731" x="3792538" y="285750"/>
          <p14:tracePt t="1743" x="3863975" y="328613"/>
          <p14:tracePt t="1762" x="4078288" y="463550"/>
          <p14:tracePt t="1766" x="4121150" y="484188"/>
          <p14:tracePt t="1776" x="4206875" y="549275"/>
          <p14:tracePt t="1785" x="4270375" y="598488"/>
          <p14:tracePt t="1796" x="4327525" y="663575"/>
          <p14:tracePt t="1800" x="4392613" y="712788"/>
          <p14:tracePt t="1803" x="4427538" y="762000"/>
          <p14:tracePt t="1817" x="4484688" y="798513"/>
          <p14:tracePt t="1831" x="4556125" y="890588"/>
          <p14:tracePt t="1840" x="4591050" y="941388"/>
          <p14:tracePt t="1851" x="4591050" y="947738"/>
          <p14:tracePt t="1859" x="4633913" y="990600"/>
          <p14:tracePt t="1863" x="4656138" y="1041400"/>
          <p14:tracePt t="1876" x="4670425" y="1062038"/>
          <p14:tracePt t="1881" x="4684713" y="1112838"/>
          <p14:tracePt t="1891" x="4684713" y="1127125"/>
          <p14:tracePt t="1894" x="4691063" y="1176338"/>
          <p14:tracePt t="1907" x="4691063" y="1211263"/>
          <p14:tracePt t="1911" x="4691063" y="1254125"/>
          <p14:tracePt t="1919" x="4684713" y="1276350"/>
          <p14:tracePt t="1927" x="4656138" y="1325563"/>
          <p14:tracePt t="1938" x="4619625" y="1362075"/>
          <p14:tracePt t="1943" x="4584700" y="1404938"/>
          <p14:tracePt t="1959" x="4484688" y="1490663"/>
          <p14:tracePt t="1968" x="4406900" y="1525588"/>
          <p14:tracePt t="1977" x="4278313" y="1603375"/>
          <p14:tracePt t="1981" x="4192588" y="1639888"/>
          <p14:tracePt t="1994" x="4078288" y="1674813"/>
          <p14:tracePt t="2011" x="3829050" y="1789113"/>
          <p14:tracePt t="2015" x="3678238" y="1825625"/>
          <p14:tracePt t="2028" x="3529013" y="1874838"/>
          <p14:tracePt t="2037" x="3365500" y="1917700"/>
          <p14:tracePt t="2041" x="3194050" y="1952625"/>
          <p14:tracePt t="2045" x="3016250" y="1974850"/>
          <p14:tracePt t="2060" x="2851150" y="1989138"/>
          <p14:tracePt t="2067" x="2701925" y="1989138"/>
          <p14:tracePt t="2071" x="2538413" y="1989138"/>
          <p14:tracePt t="2081" x="2403475" y="1989138"/>
          <p14:tracePt t="2089" x="2266950" y="1966913"/>
          <p14:tracePt t="2100" x="2203450" y="1938338"/>
          <p14:tracePt t="2104" x="2089150" y="1889125"/>
          <p14:tracePt t="2117" x="2003425" y="1854200"/>
          <p14:tracePt t="2125" x="1925638" y="1803400"/>
          <p14:tracePt t="2129" x="1868488" y="1739900"/>
          <p14:tracePt t="2139" x="1817688" y="1689100"/>
          <p14:tracePt t="2144" x="1789113" y="1639888"/>
          <p14:tracePt t="2162" x="1768475" y="1574800"/>
          <p14:tracePt t="2168" x="1739900" y="1511300"/>
          <p14:tracePt t="2180" x="1739900" y="1476375"/>
          <p14:tracePt t="2185" x="1739900" y="1425575"/>
          <p14:tracePt t="2196" x="1739900" y="1390650"/>
          <p14:tracePt t="2200" x="1739900" y="1339850"/>
          <p14:tracePt t="2211" x="1774825" y="1290638"/>
          <p14:tracePt t="2218" x="1839913" y="1204913"/>
          <p14:tracePt t="2227" x="1903413" y="1141413"/>
          <p14:tracePt t="2231" x="2003425" y="1076325"/>
          <p14:tracePt t="2244" x="2089150" y="998538"/>
          <p14:tracePt t="2248" x="2217738" y="941388"/>
          <p14:tracePt t="2263" x="2630488" y="762000"/>
          <p14:tracePt t="2275" x="2730500" y="749300"/>
          <p14:tracePt t="2283" x="3094038" y="641350"/>
          <p14:tracePt t="2292" x="3343275" y="592138"/>
          <p14:tracePt t="2302" x="3643313" y="527050"/>
          <p14:tracePt t="2305" x="3957638" y="477838"/>
          <p14:tracePt t="2316" x="4306888" y="434975"/>
          <p14:tracePt t="2319" x="4656138" y="398463"/>
          <p14:tracePt t="2336" x="5446713" y="363538"/>
          <p14:tracePt t="2349" x="5846763" y="349250"/>
          <p14:tracePt t="2352" x="6245225" y="349250"/>
          <p14:tracePt t="2363" x="6645275" y="349250"/>
          <p14:tracePt t="2377" x="7043738" y="349250"/>
          <p14:tracePt t="2381" x="7435850" y="349250"/>
          <p14:tracePt t="2385" x="7600950" y="363538"/>
          <p14:tracePt t="2398" x="7921625" y="398463"/>
          <p14:tracePt t="2402" x="8220075" y="434975"/>
          <p14:tracePt t="2411" x="8477250" y="484188"/>
          <p14:tracePt t="2419" x="8697913" y="534988"/>
          <p14:tracePt t="2427" x="8777288" y="563563"/>
          <p14:tracePt t="2437" x="8940800" y="612775"/>
          <p14:tracePt t="2446" x="9047163" y="649288"/>
          <p14:tracePt t="2450" x="9147175" y="698500"/>
          <p14:tracePt t="2468" x="9290050" y="790575"/>
          <p14:tracePt t="2476" x="9326563" y="827088"/>
          <p14:tracePt t="2483" x="9361488" y="862013"/>
          <p14:tracePt t="2496" x="9390063" y="898525"/>
          <p14:tracePt t="2507" x="9410700" y="941388"/>
          <p14:tracePt t="2511" x="9410700" y="947738"/>
          <p14:tracePt t="2515" x="9439275" y="1012825"/>
          <p14:tracePt t="2528" x="9439275" y="1027113"/>
          <p14:tracePt t="2537" x="9439275" y="1076325"/>
          <p14:tracePt t="2540" x="9439275" y="1112838"/>
          <p14:tracePt t="2550" x="9439275" y="1154113"/>
          <p14:tracePt t="2554" x="9410700" y="1204913"/>
          <p14:tracePt t="2566" x="9347200" y="1276350"/>
          <p14:tracePt t="2570" x="9290050" y="1339850"/>
          <p14:tracePt t="2582" x="9197975" y="1411288"/>
          <p14:tracePt t="2586" x="9112250" y="1490663"/>
          <p14:tracePt t="2597" x="8990013" y="1574800"/>
          <p14:tracePt t="2609" x="8848725" y="1654175"/>
          <p14:tracePt t="2613" x="8726488" y="1725613"/>
          <p14:tracePt t="2620" x="8562975" y="1817688"/>
          <p14:tracePt t="2634" x="8213725" y="1966913"/>
          <p14:tracePt t="2642" x="8050213" y="2003425"/>
          <p14:tracePt t="2660" x="7870825" y="2052638"/>
          <p14:tracePt t="2664" x="7686675" y="2089150"/>
          <p14:tracePt t="2668" x="7486650" y="2117725"/>
          <p14:tracePt t="2682" x="7094538" y="2117725"/>
          <p14:tracePt t="2695" x="6888163" y="2117725"/>
          <p14:tracePt t="2699" x="6673850" y="2117725"/>
          <p14:tracePt t="2709" x="6473825" y="2117725"/>
          <p14:tracePt t="2725" x="6032500" y="2038350"/>
          <p14:tracePt t="2734" x="5818188" y="2003425"/>
          <p14:tracePt t="2747" x="5403850" y="1917700"/>
          <p14:tracePt t="2754" x="5183188" y="1889125"/>
          <p14:tracePt t="2764" x="4968875" y="1839913"/>
          <p14:tracePt t="2775" x="4741863" y="1803400"/>
          <p14:tracePt t="2779" x="4341813" y="1725613"/>
          <p14:tracePt t="2790" x="4241800" y="1689100"/>
          <p14:tracePt t="2802" x="4006850" y="1625600"/>
          <p14:tracePt t="2806" x="3763963" y="1554163"/>
          <p14:tracePt t="2815" x="3543300" y="1476375"/>
          <p14:tracePt t="2819" x="3300413" y="1390650"/>
          <p14:tracePt t="2830" x="3101975" y="1311275"/>
          <p14:tracePt t="2840" x="2916238" y="1225550"/>
          <p14:tracePt t="2845" x="2716213" y="1141413"/>
          <p14:tracePt t="2859" x="2552700" y="1047750"/>
          <p14:tracePt t="2867" x="2487613" y="1012825"/>
          <p14:tracePt t="2871" x="2338388" y="947738"/>
          <p14:tracePt t="2880" x="2238375" y="890588"/>
          <p14:tracePt t="2884" x="2138363" y="812800"/>
          <p14:tracePt t="2898" x="2052638" y="762000"/>
          <p14:tracePt t="2902" x="1989138" y="712788"/>
          <p14:tracePt t="2911" x="1939925" y="677863"/>
          <p14:tracePt t="2921" x="1925638" y="663575"/>
          <p14:tracePt t="2926" x="1903413" y="627063"/>
          <p14:tracePt t="2938" x="1889125" y="598488"/>
          <p14:tracePt t="2942" x="1874838" y="563563"/>
          <p14:tracePt t="2950" x="1874838" y="549275"/>
          <p14:tracePt t="2961" x="1874838" y="512763"/>
          <p14:tracePt t="2965" x="1874838" y="477838"/>
          <p14:tracePt t="2976" x="1939925" y="427038"/>
          <p14:tracePt t="2984" x="2074863" y="363538"/>
          <p14:tracePt t="2993" x="2252663" y="285750"/>
          <p14:tracePt t="2996" x="2452688" y="228600"/>
          <p14:tracePt t="3012" x="2701925" y="149225"/>
          <p14:tracePt t="3023" x="3001963" y="85725"/>
          <p14:tracePt t="3027" x="3314700" y="34925"/>
          <p14:tracePt t="3101" x="7172325" y="128588"/>
          <p14:tracePt t="3111" x="7607300" y="185738"/>
          <p14:tracePt t="3120" x="8035925" y="277813"/>
          <p14:tracePt t="3143" x="8462963" y="363538"/>
          <p14:tracePt t="3149" x="9212263" y="534988"/>
          <p14:tracePt t="3153" x="9361488" y="577850"/>
          <p14:tracePt t="3158" x="9653588" y="641350"/>
          <p14:tracePt t="3170" x="9910763" y="698500"/>
          <p14:tracePt t="3176" x="10125075" y="762000"/>
          <p14:tracePt t="3185" x="10217150" y="798513"/>
          <p14:tracePt t="3196" x="10352088" y="847725"/>
          <p14:tracePt t="3200" x="10388600" y="876300"/>
          <p14:tracePt t="3212" x="10488613" y="912813"/>
          <p14:tracePt t="3216" x="10552113" y="941388"/>
          <p14:tracePt t="3228" x="10587038" y="976313"/>
          <p14:tracePt t="3231" x="10615613" y="990600"/>
          <p14:tracePt t="3239" x="10629900" y="1012825"/>
          <p14:tracePt t="3246" x="10652125" y="1027113"/>
          <p14:tracePt t="3259" x="10652125" y="1041400"/>
          <p14:tracePt t="3265" x="10652125" y="1047750"/>
          <p14:tracePt t="3273" x="10652125" y="1076325"/>
          <p14:tracePt t="3283" x="10652125" y="1098550"/>
          <p14:tracePt t="3287" x="10652125" y="1112838"/>
          <p14:tracePt t="3298" x="10629900" y="1162050"/>
          <p14:tracePt t="3306" x="10587038" y="1204913"/>
          <p14:tracePt t="3315" x="10523538" y="1254125"/>
          <p14:tracePt t="3320" x="10466388" y="1304925"/>
          <p14:tracePt t="3329" x="10366375" y="1362075"/>
          <p14:tracePt t="3342" x="10266363" y="1425575"/>
          <p14:tracePt t="3349" x="10139363" y="1504950"/>
          <p14:tracePt t="3353" x="10017125" y="1554163"/>
          <p14:tracePt t="3364" x="9874250" y="1611313"/>
          <p14:tracePt t="3368" x="9710738" y="1674813"/>
          <p14:tracePt t="3383" x="9375775" y="1789113"/>
          <p14:tracePt t="3394" x="9190038" y="1839913"/>
          <p14:tracePt t="3401" x="8990013" y="1889125"/>
          <p14:tracePt t="3413" x="8626475" y="1966913"/>
          <p14:tracePt t="3417" x="8377238" y="2024063"/>
          <p14:tracePt t="3427" x="8113713" y="2066925"/>
          <p14:tracePt t="3436" x="7835900" y="2089150"/>
          <p14:tracePt t="3440" x="7521575" y="2117725"/>
          <p14:tracePt t="3450" x="7237413" y="2124075"/>
          <p14:tracePt t="3459" x="7086600" y="2124075"/>
          <p14:tracePt t="3470" x="6608763" y="2124075"/>
          <p14:tracePt t="3476" x="6481763" y="2124075"/>
          <p14:tracePt t="3480" x="6245225" y="2117725"/>
          <p14:tracePt t="50913" x="6281738" y="1989138"/>
          <p14:tracePt t="50922" x="6324600" y="1917700"/>
          <p14:tracePt t="50932" x="6345238" y="1868488"/>
          <p14:tracePt t="50936" x="6359525" y="1803400"/>
          <p14:tracePt t="50949" x="6396038" y="1754188"/>
          <p14:tracePt t="50955" x="6424613" y="1717675"/>
          <p14:tracePt t="50959" x="6459538" y="1660525"/>
          <p14:tracePt t="50972" x="6496050" y="1625600"/>
          <p14:tracePt t="50977" x="6559550" y="1554163"/>
          <p14:tracePt t="50989" x="6630988" y="1476375"/>
          <p14:tracePt t="50994" x="6708775" y="1404938"/>
          <p14:tracePt t="51004" x="6759575" y="1354138"/>
          <p14:tracePt t="51013" x="6894513" y="1211263"/>
          <p14:tracePt t="51017" x="6994525" y="1127125"/>
          <p14:tracePt t="51029" x="7108825" y="1012825"/>
          <p14:tracePt t="51033" x="7223125" y="876300"/>
          <p14:tracePt t="51044" x="7450138" y="641350"/>
          <p14:tracePt t="51051" x="7607300" y="427038"/>
          <p14:tracePt t="51055" x="7799388" y="185738"/>
          <p14:tracePt t="51610" x="11193463" y="349250"/>
          <p14:tracePt t="51619" x="10979150" y="563563"/>
          <p14:tracePt t="51628" x="10752138" y="790575"/>
          <p14:tracePt t="51649" x="10266363" y="1262063"/>
          <p14:tracePt t="51655" x="10025063" y="1511300"/>
          <p14:tracePt t="51665" x="9810750" y="1754188"/>
          <p14:tracePt t="51669" x="9604375" y="1989138"/>
          <p14:tracePt t="51680" x="9396413" y="2238375"/>
          <p14:tracePt t="51688" x="9312275" y="2338388"/>
          <p14:tracePt t="51693" x="9126538" y="2552700"/>
          <p14:tracePt t="51704" x="8990013" y="2716213"/>
          <p14:tracePt t="51714" x="8940800" y="2779713"/>
          <p14:tracePt t="51718" x="8848725" y="2879725"/>
          <p14:tracePt t="51732" x="8748713" y="2965450"/>
          <p14:tracePt t="51747" x="8677275" y="3051175"/>
          <p14:tracePt t="51751" x="8634413" y="3094038"/>
          <p14:tracePt t="51762" x="8597900" y="3151188"/>
          <p14:tracePt t="51766" x="8548688" y="3228975"/>
          <p14:tracePt t="70580" x="8548688" y="3179763"/>
          <p14:tracePt t="70589" x="8548688" y="3151188"/>
          <p14:tracePt t="70598" x="8562975" y="3143250"/>
          <p14:tracePt t="70611" x="8577263" y="3100388"/>
          <p14:tracePt t="70615" x="8577263" y="3065463"/>
          <p14:tracePt t="70626" x="8583613" y="3030538"/>
          <p14:tracePt t="70631" x="8597900" y="2965450"/>
          <p14:tracePt t="70635" x="8612188" y="2916238"/>
          <p14:tracePt t="70651" x="8648700" y="2787650"/>
          <p14:tracePt t="70656" x="8726488" y="2566988"/>
          <p14:tracePt t="70666" x="8797925" y="2381250"/>
          <p14:tracePt t="70676" x="8926513" y="2152650"/>
          <p14:tracePt t="70680" x="9090025" y="1854200"/>
          <p14:tracePt t="70685" x="9290050" y="1525588"/>
          <p14:tracePt t="70692" x="9525000" y="1176338"/>
          <p14:tracePt t="70703" x="9802813" y="798513"/>
          <p14:tracePt t="70711" x="10039350" y="449263"/>
          <p14:tracePt t="70720" x="10166350" y="2857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4D37F-D0EF-018C-57C6-FE1A081B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046B3E-95EF-2B45-C7CA-7FC76EF0913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4BCDA3D-693C-02AC-0223-95001886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932EADBF-783F-B238-3D8C-FA7D5EEDD4DC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B83673-806D-2244-6300-8EDDF5CAFEBA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55D60DC-3C14-332D-E6D8-DF85CD90959B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E8E9C4C-32A7-4E4B-DC88-EA698AF1DBDF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7765DE3-48D6-36AC-84A1-16A915C1608C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21483885-C97F-78E4-9D7B-6EABADDF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B581650E-30EB-C5BD-EB68-BF79C446A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4"/>
    </mc:Choice>
    <mc:Fallback>
      <p:transition spd="slow" advTm="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" x="7435850" y="4783138"/>
          <p14:tracePt t="339" x="7421563" y="4783138"/>
          <p14:tracePt t="348" x="7407275" y="4783138"/>
          <p14:tracePt t="361" x="7400925" y="4783138"/>
          <p14:tracePt t="365" x="7386638" y="4783138"/>
          <p14:tracePt t="376" x="7372350" y="4783138"/>
          <p14:tracePt t="380" x="7358063" y="4783138"/>
          <p14:tracePt t="389" x="7321550" y="4783138"/>
          <p14:tracePt t="399" x="7286625" y="4783138"/>
          <p14:tracePt t="413" x="7251700" y="4768850"/>
          <p14:tracePt t="416" x="7208838" y="4768850"/>
          <p14:tracePt t="419" x="7143750" y="4754563"/>
          <p14:tracePt t="1443" x="2538413" y="4954588"/>
          <p14:tracePt t="1450" x="2481263" y="4919663"/>
          <p14:tracePt t="1454" x="2366963" y="4840288"/>
          <p14:tracePt t="1466" x="2281238" y="4783138"/>
          <p14:tracePt t="1469" x="2217738" y="4719638"/>
          <p14:tracePt t="1482" x="2166938" y="4654550"/>
          <p14:tracePt t="1485" x="2138363" y="4605338"/>
          <p14:tracePt t="1499" x="2117725" y="4556125"/>
          <p14:tracePt t="1503" x="2103438" y="4505325"/>
          <p14:tracePt t="1516" x="2103438" y="4456113"/>
          <p14:tracePt t="1521" x="2103438" y="4356100"/>
          <p14:tracePt t="1539" x="2138363" y="4276725"/>
          <p14:tracePt t="1545" x="2281238" y="4106863"/>
          <p14:tracePt t="1549" x="2381250" y="4006850"/>
          <p14:tracePt t="1561" x="2516188" y="3892550"/>
          <p14:tracePt t="1569" x="2652713" y="3792538"/>
          <p14:tracePt t="1576" x="2801938" y="3692525"/>
          <p14:tracePt t="1580" x="2944813" y="3606800"/>
          <p14:tracePt t="1595" x="3101975" y="3506788"/>
          <p14:tracePt t="1599" x="3279775" y="3429000"/>
          <p14:tracePt t="1611" x="3465513" y="3351213"/>
          <p14:tracePt t="1615" x="3657600" y="3300413"/>
          <p14:tracePt t="1626" x="3829050" y="3251200"/>
          <p14:tracePt t="1633" x="4029075" y="3214688"/>
          <p14:tracePt t="1637" x="4227513" y="3179763"/>
          <p14:tracePt t="1648" x="4406900" y="3165475"/>
          <p14:tracePt t="1653" x="4605338" y="3165475"/>
          <p14:tracePt t="1667" x="4770438" y="3165475"/>
          <p14:tracePt t="1671" x="4940300" y="3165475"/>
          <p14:tracePt t="1681" x="5133975" y="3165475"/>
          <p14:tracePt t="1686" x="5283200" y="3179763"/>
          <p14:tracePt t="1695" x="5432425" y="3228975"/>
          <p14:tracePt t="1710" x="5583238" y="3279775"/>
          <p14:tracePt t="1713" x="5732463" y="3343275"/>
          <p14:tracePt t="1717" x="5861050" y="3414713"/>
          <p14:tracePt t="1728" x="5995988" y="3492500"/>
          <p14:tracePt t="1736" x="6096000" y="3578225"/>
          <p14:tracePt t="1748" x="6210300" y="3678238"/>
          <p14:tracePt t="1752" x="6281738" y="3792538"/>
          <p14:tracePt t="1762" x="6373813" y="3913188"/>
          <p14:tracePt t="1770" x="6445250" y="4078288"/>
          <p14:tracePt t="1777" x="6496050" y="4227513"/>
          <p14:tracePt t="1789" x="6530975" y="4419600"/>
          <p14:tracePt t="1793" x="6559550" y="4605338"/>
          <p14:tracePt t="1802" x="6559550" y="4805363"/>
          <p14:tracePt t="1810" x="6559550" y="5003800"/>
          <p14:tracePt t="1817" x="6559550" y="5183188"/>
          <p14:tracePt t="1836" x="6530975" y="5367338"/>
          <p14:tracePt t="1840" x="6424613" y="5667375"/>
          <p14:tracePt t="1851" x="6330950" y="5810250"/>
          <p14:tracePt t="1855" x="6245225" y="5930900"/>
          <p14:tracePt t="1867" x="6130925" y="6030913"/>
          <p14:tracePt t="1879" x="5867400" y="6216650"/>
          <p14:tracePt t="1890" x="5718175" y="6280150"/>
          <p14:tracePt t="1899" x="5418138" y="6394450"/>
          <p14:tracePt t="1903" x="5297488" y="6423025"/>
          <p14:tracePt t="1922" x="4670425" y="6523038"/>
          <p14:tracePt t="1931" x="4519613" y="6529388"/>
          <p14:tracePt t="1939" x="4070350" y="6543675"/>
          <p14:tracePt t="1952" x="3763963" y="6543675"/>
          <p14:tracePt t="1956" x="3643313" y="6543675"/>
          <p14:tracePt t="1960" x="3394075" y="6529388"/>
          <p14:tracePt t="1976" x="2901950" y="6445250"/>
          <p14:tracePt t="1986" x="2701925" y="6380163"/>
          <p14:tracePt t="1996" x="2530475" y="6308725"/>
          <p14:tracePt t="2004" x="2481263" y="6265863"/>
          <p14:tracePt t="2015" x="2352675" y="6194425"/>
          <p14:tracePt t="2019" x="2266950" y="6116638"/>
          <p14:tracePt t="2028" x="2189163" y="6030913"/>
          <p14:tracePt t="2033" x="2138363" y="5945188"/>
          <p14:tracePt t="2044" x="2103438" y="5867400"/>
          <p14:tracePt t="2048" x="2074863" y="5795963"/>
          <p14:tracePt t="2063" x="2074863" y="5703888"/>
          <p14:tracePt t="2070" x="2074863" y="5632450"/>
          <p14:tracePt t="2074" x="2074863" y="5553075"/>
          <p14:tracePt t="2084" x="2089150" y="5432425"/>
          <p14:tracePt t="2088" x="2138363" y="5346700"/>
          <p14:tracePt t="2100" x="2217738" y="5254625"/>
          <p14:tracePt t="2105" x="2332038" y="5168900"/>
          <p14:tracePt t="2117" x="2481263" y="5068888"/>
          <p14:tracePt t="2121" x="2738438" y="4919663"/>
          <p14:tracePt t="2132" x="2965450" y="4805363"/>
          <p14:tracePt t="2143" x="3201988" y="4705350"/>
          <p14:tracePt t="2147" x="3465513" y="4605338"/>
          <p14:tracePt t="2162" x="3743325" y="4519613"/>
          <p14:tracePt t="2166" x="4043363" y="4427538"/>
          <p14:tracePt t="2176" x="4156075" y="4405313"/>
          <p14:tracePt t="2183" x="4421188" y="4370388"/>
          <p14:tracePt t="2186" x="4670425" y="4327525"/>
          <p14:tracePt t="2197" x="4891088" y="4305300"/>
          <p14:tracePt t="2205" x="5105400" y="4305300"/>
          <p14:tracePt t="2213" x="5303838" y="4305300"/>
          <p14:tracePt t="2217" x="5503863" y="4305300"/>
          <p14:tracePt t="2228" x="5683250" y="4341813"/>
          <p14:tracePt t="2237" x="5846763" y="4391025"/>
          <p14:tracePt t="2246" x="5981700" y="4456113"/>
          <p14:tracePt t="2254" x="6124575" y="4527550"/>
          <p14:tracePt t="2262" x="6224588" y="4591050"/>
          <p14:tracePt t="2269" x="6259513" y="4640263"/>
          <p14:tracePt t="2290" x="6396038" y="4805363"/>
          <p14:tracePt t="2297" x="6430963" y="4883150"/>
          <p14:tracePt t="2301" x="6459538" y="4968875"/>
          <p14:tracePt t="2326" x="6473825" y="5040313"/>
          <p14:tracePt t="2330" x="6481763" y="5197475"/>
          <p14:tracePt t="2333" x="6473825" y="5268913"/>
          <p14:tracePt t="2343" x="6410325" y="5367338"/>
          <p14:tracePt t="2347" x="6330950" y="5446713"/>
          <p14:tracePt t="2361" x="6110288" y="5567363"/>
          <p14:tracePt t="2372" x="5961063" y="5632450"/>
          <p14:tracePt t="2382" x="5661025" y="5716588"/>
          <p14:tracePt t="2390" x="5403850" y="5745163"/>
          <p14:tracePt t="2400" x="5148263" y="5759450"/>
          <p14:tracePt t="2404" x="4833938" y="5767388"/>
          <p14:tracePt t="2421" x="4156075" y="5767388"/>
          <p14:tracePt t="2430" x="3806825" y="5703888"/>
          <p14:tracePt t="2438" x="3465513" y="5632450"/>
          <p14:tracePt t="2447" x="3328988" y="5595938"/>
          <p14:tracePt t="2461" x="3044825" y="5503863"/>
          <p14:tracePt t="2465" x="2767013" y="5432425"/>
          <p14:tracePt t="2469" x="2501900" y="5332413"/>
          <p14:tracePt t="2479" x="2303463" y="5232400"/>
          <p14:tracePt t="2487" x="2103438" y="5146675"/>
          <p14:tracePt t="2492" x="2052638" y="5103813"/>
          <p14:tracePt t="2504" x="1917700" y="5018088"/>
          <p14:tracePt t="2512" x="1817688" y="4940300"/>
          <p14:tracePt t="2521" x="1739900" y="4868863"/>
          <p14:tracePt t="2526" x="1689100" y="4805363"/>
          <p14:tracePt t="2532" x="1674813" y="4783138"/>
          <p14:tracePt t="2544" x="1654175" y="4740275"/>
          <p14:tracePt t="2559" x="1625600" y="4668838"/>
          <p14:tracePt t="2564" x="1625600" y="4633913"/>
          <p14:tracePt t="2567" x="1625600" y="4556125"/>
          <p14:tracePt t="2576" x="1689100" y="4505325"/>
          <p14:tracePt t="2580" x="1774825" y="4419600"/>
          <p14:tracePt t="2591" x="1968500" y="4305300"/>
          <p14:tracePt t="2596" x="2066925" y="4256088"/>
          <p14:tracePt t="2606" x="2238375" y="4178300"/>
          <p14:tracePt t="2617" x="2587625" y="4027488"/>
          <p14:tracePt t="2621" x="2830513" y="3956050"/>
          <p14:tracePt t="2634" x="2965450" y="3913188"/>
          <p14:tracePt t="2638" x="3394075" y="3841750"/>
          <p14:tracePt t="2650" x="3663950" y="3806825"/>
          <p14:tracePt t="2654" x="3792538" y="3806825"/>
          <p14:tracePt t="2665" x="4070350" y="3792538"/>
          <p14:tracePt t="2678" x="4684713" y="3792538"/>
          <p14:tracePt t="2688" x="4933950" y="3792538"/>
          <p14:tracePt t="2696" x="5183188" y="3827463"/>
          <p14:tracePt t="2704" x="5418138" y="3878263"/>
          <p14:tracePt t="2721" x="5632450" y="3941763"/>
          <p14:tracePt t="2726" x="5832475" y="4006850"/>
          <p14:tracePt t="2730" x="6010275" y="4070350"/>
          <p14:tracePt t="2733" x="6159500" y="4127500"/>
          <p14:tracePt t="2746" x="6224588" y="4170363"/>
          <p14:tracePt t="2750" x="6330950" y="4241800"/>
          <p14:tracePt t="2763" x="6424613" y="4305300"/>
          <p14:tracePt t="2767" x="6459538" y="4327525"/>
          <p14:tracePt t="2781" x="6545263" y="4419600"/>
          <p14:tracePt t="2796" x="6594475" y="4476750"/>
          <p14:tracePt t="2799" x="6608763" y="4519613"/>
          <p14:tracePt t="2811" x="6608763" y="4570413"/>
          <p14:tracePt t="2815" x="6608763" y="4640263"/>
          <p14:tracePt t="2826" x="6580188" y="4691063"/>
          <p14:tracePt t="2836" x="6530975" y="4768850"/>
          <p14:tracePt t="2840" x="6445250" y="4840288"/>
          <p14:tracePt t="2852" x="6330950" y="4940300"/>
          <p14:tracePt t="2856" x="6096000" y="5132388"/>
          <p14:tracePt t="2867" x="5995988" y="5183188"/>
          <p14:tracePt t="2874" x="5646738" y="5395913"/>
          <p14:tracePt t="2883" x="5418138" y="5518150"/>
          <p14:tracePt t="2887" x="5183188" y="5618163"/>
          <p14:tracePt t="2897" x="4919663" y="5716588"/>
          <p14:tracePt t="2905" x="4633913" y="5810250"/>
          <p14:tracePt t="2915" x="4341813" y="5881688"/>
          <p14:tracePt t="2923" x="4057650" y="5930900"/>
          <p14:tracePt t="2938" x="3763963" y="5959475"/>
          <p14:tracePt t="2943" x="3465513" y="5981700"/>
          <p14:tracePt t="2947" x="3314700" y="5981700"/>
          <p14:tracePt t="2950" x="3065463" y="5981700"/>
          <p14:tracePt t="2960" x="2816225" y="5981700"/>
          <p14:tracePt t="2970" x="2566988" y="5959475"/>
          <p14:tracePt t="2992" x="1989138" y="5767388"/>
          <p14:tracePt t="3002" x="1817688" y="5695950"/>
          <p14:tracePt t="3010" x="1668463" y="5618163"/>
          <p14:tracePt t="3020" x="1525588" y="5518150"/>
          <p14:tracePt t="3024" x="1476375" y="5481638"/>
          <p14:tracePt t="3036" x="1376363" y="5395913"/>
          <p14:tracePt t="3040" x="1290638" y="5303838"/>
          <p14:tracePt t="3049" x="1225550" y="5232400"/>
          <p14:tracePt t="3061" x="1176338" y="5168900"/>
          <p14:tracePt t="3065" x="1141413" y="5089525"/>
          <p14:tracePt t="3077" x="1127125" y="5068888"/>
          <p14:tracePt t="3084" x="1112838" y="5032375"/>
          <p14:tracePt t="3087" x="1098550" y="4954588"/>
          <p14:tracePt t="3104" x="1098550" y="4919663"/>
          <p14:tracePt t="3109" x="1112838" y="4854575"/>
          <p14:tracePt t="3118" x="1204913" y="4768850"/>
          <p14:tracePt t="3122" x="1311275" y="4691063"/>
          <p14:tracePt t="3133" x="1404938" y="4633913"/>
          <p14:tracePt t="3137" x="1674813" y="4491038"/>
          <p14:tracePt t="3148" x="1917700" y="4405313"/>
          <p14:tracePt t="3160" x="2052638" y="4370388"/>
          <p14:tracePt t="3164" x="2487613" y="4227513"/>
          <p14:tracePt t="3168" x="2781300" y="4170363"/>
          <p14:tracePt t="3178" x="3094038" y="4121150"/>
          <p14:tracePt t="3187" x="3408363" y="4078288"/>
          <p14:tracePt t="3203" x="4043363" y="4056063"/>
          <p14:tracePt t="3213" x="4356100" y="4056063"/>
          <p14:tracePt t="3217" x="4641850" y="4056063"/>
          <p14:tracePt t="3226" x="4954588" y="4070350"/>
          <p14:tracePt t="3240" x="5083175" y="4106863"/>
          <p14:tracePt t="3243" x="5532438" y="4219575"/>
          <p14:tracePt t="3252" x="5668963" y="4256088"/>
          <p14:tracePt t="3256" x="5910263" y="4341813"/>
          <p14:tracePt t="3268" x="6145213" y="4427538"/>
          <p14:tracePt t="3279" x="6396038" y="4527550"/>
          <p14:tracePt t="3283" x="6594475" y="4619625"/>
          <p14:tracePt t="3295" x="6773863" y="4719638"/>
          <p14:tracePt t="3299" x="6937375" y="4805363"/>
          <p14:tracePt t="3315" x="7208838" y="5003800"/>
          <p14:tracePt t="3326" x="7258050" y="5040313"/>
          <p14:tracePt t="3330" x="7350125" y="5118100"/>
          <p14:tracePt t="3343" x="7421563" y="5197475"/>
          <p14:tracePt t="3346" x="7486650" y="5246688"/>
          <p14:tracePt t="3357" x="7500938" y="5268913"/>
          <p14:tracePt t="3361" x="7535863" y="5297488"/>
          <p14:tracePt t="3377" x="7550150" y="5318125"/>
          <p14:tracePt t="3381" x="7558088" y="5346700"/>
          <p14:tracePt t="3388" x="7558088" y="5353050"/>
          <p14:tracePt t="3398" x="7558088" y="5367338"/>
          <p14:tracePt t="3405" x="7558088" y="5395913"/>
          <p14:tracePt t="3418" x="7458075" y="5453063"/>
          <p14:tracePt t="3428" x="7358063" y="5495925"/>
          <p14:tracePt t="3436" x="7194550" y="5553075"/>
          <p14:tracePt t="3446" x="7037388" y="5595938"/>
          <p14:tracePt t="3464" x="6708775" y="5695950"/>
          <p14:tracePt t="3468" x="6173788" y="5767388"/>
          <p14:tracePt t="3475" x="5881688" y="5795963"/>
          <p14:tracePt t="3485" x="5568950" y="5810250"/>
          <p14:tracePt t="3493" x="5233988" y="5810250"/>
          <p14:tracePt t="3500" x="4919663" y="5810250"/>
          <p14:tracePt t="3514" x="4292600" y="5745163"/>
          <p14:tracePt t="3526" x="4170363" y="5695950"/>
          <p14:tracePt t="3537" x="3678238" y="5553075"/>
          <p14:tracePt t="3540" x="3557588" y="5518150"/>
          <p14:tracePt t="3554" x="3314700" y="5432425"/>
          <p14:tracePt t="3558" x="3094038" y="5346700"/>
          <p14:tracePt t="3570" x="2879725" y="5254625"/>
          <p14:tracePt t="3577" x="2701925" y="5168900"/>
          <p14:tracePt t="3581" x="2638425" y="5132388"/>
          <p14:tracePt t="3593" x="2501900" y="5054600"/>
          <p14:tracePt t="3597" x="2417763" y="4989513"/>
          <p14:tracePt t="3609" x="2381250" y="4968875"/>
          <p14:tracePt t="3613" x="2317750" y="4919663"/>
          <p14:tracePt t="3624" x="2289175" y="4891088"/>
          <p14:tracePt t="3633" x="2266950" y="4854575"/>
          <p14:tracePt t="3637" x="2252663" y="4840288"/>
          <p14:tracePt t="3648" x="2252663" y="4819650"/>
          <p14:tracePt t="3656" x="2252663" y="4791075"/>
          <p14:tracePt t="3666" x="2252663" y="4768850"/>
          <p14:tracePt t="3669" x="2289175" y="4740275"/>
          <p14:tracePt t="3679" x="2366963" y="4705350"/>
          <p14:tracePt t="3686" x="2481263" y="4640263"/>
          <p14:tracePt t="3702" x="2916238" y="4470400"/>
          <p14:tracePt t="3712" x="3044825" y="4427538"/>
          <p14:tracePt t="3719" x="3429000" y="4305300"/>
          <p14:tracePt t="3731" x="3678238" y="4241800"/>
          <p14:tracePt t="3735" x="3943350" y="4178300"/>
          <p14:tracePt t="3743" x="4078288" y="4170363"/>
          <p14:tracePt t="3754" x="4556125" y="4106863"/>
          <p14:tracePt t="3759" x="4856163" y="4092575"/>
          <p14:tracePt t="3773" x="5432425" y="4092575"/>
          <p14:tracePt t="3783" x="5746750" y="4092575"/>
          <p14:tracePt t="3792" x="5895975" y="4092575"/>
          <p14:tracePt t="3802" x="6396038" y="4106863"/>
          <p14:tracePt t="3806" x="6530975" y="4127500"/>
          <p14:tracePt t="3813" x="6788150" y="4170363"/>
          <p14:tracePt t="3826" x="6994525" y="4205288"/>
          <p14:tracePt t="3830" x="7223125" y="4256088"/>
          <p14:tracePt t="3843" x="7400925" y="4305300"/>
          <p14:tracePt t="3847" x="7458075" y="4327525"/>
          <p14:tracePt t="3862" x="7686675" y="4405313"/>
          <p14:tracePt t="3872" x="7770813" y="4441825"/>
          <p14:tracePt t="3883" x="7821613" y="4476750"/>
          <p14:tracePt t="3887" x="7850188" y="4491038"/>
          <p14:tracePt t="3900" x="7870825" y="4519613"/>
          <p14:tracePt t="3903" x="7899400" y="4541838"/>
          <p14:tracePt t="3910" x="7921625" y="4570413"/>
          <p14:tracePt t="3923" x="7935913" y="4605338"/>
          <p14:tracePt t="3928" x="7935913" y="4633913"/>
          <p14:tracePt t="3938" x="7935913" y="4668838"/>
          <p14:tracePt t="3945" x="7935913" y="4705350"/>
          <p14:tracePt t="3953" x="7885113" y="4783138"/>
          <p14:tracePt t="3963" x="7821613" y="4833938"/>
          <p14:tracePt t="3972" x="7750175" y="4891088"/>
          <p14:tracePt t="3976" x="7658100" y="4954588"/>
          <p14:tracePt t="3987" x="7550150" y="5003800"/>
          <p14:tracePt t="3999" x="7286625" y="5103813"/>
          <p14:tracePt t="4011" x="7137400" y="5146675"/>
          <p14:tracePt t="4016" x="6986588" y="5168900"/>
          <p14:tracePt t="4032" x="6694488" y="5183188"/>
          <p14:tracePt t="4039" x="6559550" y="5183188"/>
          <p14:tracePt t="4048" x="6496050" y="5183188"/>
          <p14:tracePt t="4060" x="6373813" y="5168900"/>
          <p14:tracePt t="4065" x="6281738" y="5146675"/>
          <p14:tracePt t="4076" x="6196013" y="5103813"/>
          <p14:tracePt t="4080" x="6124575" y="5068888"/>
          <p14:tracePt t="4093" x="6061075" y="5040313"/>
          <p14:tracePt t="4098" x="6032500" y="5032375"/>
          <p14:tracePt t="4109" x="5995988" y="5003800"/>
          <p14:tracePt t="4113" x="5967413" y="4983163"/>
          <p14:tracePt t="4128" x="5946775" y="4954588"/>
          <p14:tracePt t="4134" x="5932488" y="4940300"/>
          <p14:tracePt t="4137" x="5918200" y="4933950"/>
          <p14:tracePt t="4150" x="5918200" y="4919663"/>
          <p14:tracePt t="4154" x="5918200" y="4905375"/>
          <p14:tracePt t="4174" x="5918200" y="4891088"/>
          <p14:tracePt t="4178" x="5932488" y="4883150"/>
          <p14:tracePt t="4188" x="5967413" y="4854575"/>
          <p14:tracePt t="4193" x="6046788" y="4819650"/>
          <p14:tracePt t="4202" x="6130925" y="4783138"/>
          <p14:tracePt t="4214" x="6230938" y="4740275"/>
          <p14:tracePt t="4218" x="6345238" y="4705350"/>
          <p14:tracePt t="4229" x="6473825" y="4668838"/>
          <p14:tracePt t="4232" x="6608763" y="4633913"/>
          <p14:tracePt t="4243" x="6759575" y="4619625"/>
          <p14:tracePt t="4253" x="6894513" y="4605338"/>
          <p14:tracePt t="4259" x="6958013" y="4591050"/>
          <p14:tracePt t="4268" x="7072313" y="4591050"/>
          <p14:tracePt t="4282" x="7194550" y="4591050"/>
          <p14:tracePt t="4286" x="7308850" y="4591050"/>
          <p14:tracePt t="4289" x="7421563" y="4591050"/>
          <p14:tracePt t="4299" x="7500938" y="4591050"/>
          <p14:tracePt t="4309" x="7586663" y="4591050"/>
          <p14:tracePt t="4323" x="7672388" y="4605338"/>
          <p14:tracePt t="4332" x="7707313" y="4633913"/>
          <p14:tracePt t="4339" x="7750175" y="4640263"/>
          <p14:tracePt t="4349" x="7770813" y="4654550"/>
          <p14:tracePt t="4363" x="7799388" y="4683125"/>
          <p14:tracePt t="4376" x="7813675" y="4683125"/>
          <p14:tracePt t="4380" x="7813675" y="4691063"/>
          <p14:tracePt t="4403" x="7821613" y="4719638"/>
          <p14:tracePt t="4410" x="7821613" y="4791075"/>
          <p14:tracePt t="4419" x="7821613" y="4819650"/>
          <p14:tracePt t="4430" x="7813675" y="4868863"/>
          <p14:tracePt t="4434" x="7785100" y="4919663"/>
          <p14:tracePt t="4445" x="7721600" y="5003800"/>
          <p14:tracePt t="4453" x="7686675" y="5068888"/>
          <p14:tracePt t="4457" x="7650163" y="5118100"/>
          <p14:tracePt t="4470" x="7535863" y="5232400"/>
          <p14:tracePt t="4477" x="7458075" y="5303838"/>
          <p14:tracePt t="4481" x="7372350" y="5381625"/>
          <p14:tracePt t="4496" x="7272338" y="5467350"/>
          <p14:tracePt t="4503" x="7172325" y="5546725"/>
          <p14:tracePt t="4507" x="7072313" y="5595938"/>
          <p14:tracePt t="4519" x="6958013" y="5653088"/>
          <p14:tracePt t="4523" x="6845300" y="5695950"/>
          <p14:tracePt t="4533" x="6723063" y="5730875"/>
          <p14:tracePt t="4542" x="6594475" y="5767388"/>
          <p14:tracePt t="4550" x="6459538" y="5781675"/>
          <p14:tracePt t="4560" x="6330950" y="5795963"/>
          <p14:tracePt t="4565" x="6259513" y="5810250"/>
          <p14:tracePt t="4576" x="6046788" y="5816600"/>
          <p14:tracePt t="4580" x="5910263" y="5816600"/>
          <p14:tracePt t="4589" x="5767388" y="5816600"/>
          <p14:tracePt t="4610" x="5632450" y="5816600"/>
          <p14:tracePt t="4614" x="5368925" y="5795963"/>
          <p14:tracePt t="4622" x="5233988" y="5767388"/>
          <p14:tracePt t="4631" x="5105400" y="5745163"/>
          <p14:tracePt t="4649" x="4856163" y="5667375"/>
          <p14:tracePt t="4653" x="4741863" y="5632450"/>
          <p14:tracePt t="4666" x="4691063" y="5603875"/>
          <p14:tracePt t="4670" x="4584700" y="5546725"/>
          <p14:tracePt t="4681" x="4491038" y="5495925"/>
          <p14:tracePt t="4685" x="4421188" y="5446713"/>
          <p14:tracePt t="4697" x="4356100" y="5381625"/>
          <p14:tracePt t="4701" x="4306888" y="5332413"/>
          <p14:tracePt t="4712" x="4270375" y="5283200"/>
          <p14:tracePt t="4716" x="4241800" y="5232400"/>
          <p14:tracePt t="4727" x="4227513" y="5197475"/>
          <p14:tracePt t="4736" x="4227513" y="5154613"/>
          <p14:tracePt t="4743" x="4227513" y="5118100"/>
          <p14:tracePt t="4751" x="4227513" y="5068888"/>
          <p14:tracePt t="4760" x="4270375" y="5003800"/>
          <p14:tracePt t="4767" x="4327525" y="4940300"/>
          <p14:tracePt t="4776" x="4421188" y="4883150"/>
          <p14:tracePt t="4784" x="4519613" y="4819650"/>
          <p14:tracePt t="4795" x="4641850" y="4754563"/>
          <p14:tracePt t="4810" x="4784725" y="4705350"/>
          <p14:tracePt t="4814" x="5083175" y="4619625"/>
          <p14:tracePt t="4826" x="5248275" y="4583113"/>
          <p14:tracePt t="4831" x="5432425" y="4556125"/>
          <p14:tracePt t="4839" x="5597525" y="4541838"/>
          <p14:tracePt t="4849" x="5761038" y="4541838"/>
          <p14:tracePt t="4857" x="5946775" y="4541838"/>
          <p14:tracePt t="4865" x="6124575" y="4541838"/>
          <p14:tracePt t="4869" x="6281738" y="4556125"/>
          <p14:tracePt t="4882" x="6424613" y="4591050"/>
          <p14:tracePt t="4887" x="6573838" y="4640263"/>
          <p14:tracePt t="4901" x="6808788" y="4754563"/>
          <p14:tracePt t="4911" x="6859588" y="4791075"/>
          <p14:tracePt t="4921" x="6958013" y="4854575"/>
          <p14:tracePt t="4926" x="7023100" y="4905375"/>
          <p14:tracePt t="4938" x="7086600" y="4954588"/>
          <p14:tracePt t="4949" x="7108825" y="4983163"/>
          <p14:tracePt t="4953" x="7143750" y="5018088"/>
          <p14:tracePt t="4963" x="7172325" y="5068888"/>
          <p14:tracePt t="4967" x="7186613" y="5103813"/>
          <p14:tracePt t="4978" x="7208838" y="5154613"/>
          <p14:tracePt t="4982" x="7208838" y="5168900"/>
          <p14:tracePt t="4995" x="7208838" y="5232400"/>
          <p14:tracePt t="4999" x="7208838" y="5254625"/>
          <p14:tracePt t="5010" x="7194550" y="5283200"/>
          <p14:tracePt t="5014" x="7158038" y="5318125"/>
          <p14:tracePt t="5024" x="7123113" y="5353050"/>
          <p14:tracePt t="5034" x="7058025" y="5395913"/>
          <p14:tracePt t="5043" x="6943725" y="5446713"/>
          <p14:tracePt t="5047" x="6894513" y="5467350"/>
          <p14:tracePt t="5060" x="6745288" y="5503863"/>
          <p14:tracePt t="5063" x="6623050" y="5518150"/>
          <p14:tracePt t="5076" x="6481763" y="5546725"/>
          <p14:tracePt t="5085" x="6373813" y="5553075"/>
          <p14:tracePt t="5088" x="6230938" y="5553075"/>
          <p14:tracePt t="5098" x="6110288" y="5553075"/>
          <p14:tracePt t="5102" x="5967413" y="5553075"/>
          <p14:tracePt t="5120" x="5918200" y="5553075"/>
          <p14:tracePt t="5126" x="5810250" y="5532438"/>
          <p14:tracePt t="5130" x="5732463" y="5503863"/>
          <p14:tracePt t="5136" x="5646738" y="5467350"/>
          <p14:tracePt t="5149" x="5583238" y="5432425"/>
          <p14:tracePt t="5159" x="5518150" y="5395913"/>
          <p14:tracePt t="5163" x="5468938" y="5353050"/>
          <p14:tracePt t="5167" x="5454650" y="5332413"/>
          <p14:tracePt t="5181" x="5403850" y="5268913"/>
          <p14:tracePt t="5185" x="5383213" y="5232400"/>
          <p14:tracePt t="5198" x="5368925" y="5197475"/>
          <p14:tracePt t="5202" x="5354638" y="5154613"/>
          <p14:tracePt t="5214" x="5354638" y="5103813"/>
          <p14:tracePt t="5217" x="5354638" y="5054600"/>
          <p14:tracePt t="5228" x="5354638" y="4968875"/>
          <p14:tracePt t="5234" x="5397500" y="4905375"/>
          <p14:tracePt t="5247" x="5532438" y="4733925"/>
          <p14:tracePt t="5259" x="5632450" y="4640263"/>
          <p14:tracePt t="5266" x="5746750" y="4570413"/>
          <p14:tracePt t="5276" x="5895975" y="4476750"/>
          <p14:tracePt t="5293" x="6061075" y="4405313"/>
          <p14:tracePt t="5297" x="6424613" y="4291013"/>
          <p14:tracePt t="5307" x="6630988" y="4241800"/>
          <p14:tracePt t="5323" x="6873875" y="4205288"/>
          <p14:tracePt t="5328" x="7123113" y="4205288"/>
          <p14:tracePt t="5332" x="7350125" y="4191000"/>
          <p14:tracePt t="5343" x="7586663" y="4191000"/>
          <p14:tracePt t="5347" x="7799388" y="4191000"/>
          <p14:tracePt t="5355" x="8035925" y="4191000"/>
          <p14:tracePt t="5362" x="8234363" y="4219575"/>
          <p14:tracePt t="5380" x="8577263" y="4305300"/>
          <p14:tracePt t="5390" x="8726488" y="4341813"/>
          <p14:tracePt t="5394" x="8783638" y="4370388"/>
          <p14:tracePt t="5405" x="8897938" y="4405313"/>
          <p14:tracePt t="5410" x="8997950" y="4441825"/>
          <p14:tracePt t="5419" x="9075738" y="4476750"/>
          <p14:tracePt t="5431" x="9097963" y="4491038"/>
          <p14:tracePt t="5438" x="9147175" y="4527550"/>
          <p14:tracePt t="5443" x="9175750" y="4541838"/>
          <p14:tracePt t="5455" x="9197975" y="4556125"/>
          <p14:tracePt t="5459" x="9212263" y="4570413"/>
          <p14:tracePt t="5467" x="9212263" y="4583113"/>
          <p14:tracePt t="5477" x="9226550" y="4591050"/>
          <p14:tracePt t="5493" x="9240838" y="4591050"/>
          <p14:tracePt t="5500" x="9240838" y="4605338"/>
          <p14:tracePt t="5521" x="9240838" y="4619625"/>
          <p14:tracePt t="5539" x="9226550" y="4633913"/>
          <p14:tracePt t="5556" x="9212263" y="4640263"/>
          <p14:tracePt t="5569" x="9190038" y="4654550"/>
          <p14:tracePt t="5584" x="9175750" y="4654550"/>
          <p14:tracePt t="5588" x="9161463" y="4668838"/>
          <p14:tracePt t="5598" x="9147175" y="4668838"/>
          <p14:tracePt t="5614" x="9140825" y="4683125"/>
          <p14:tracePt t="5627" x="9126538" y="4683125"/>
          <p14:tracePt t="5713" x="9126538" y="4691063"/>
          <p14:tracePt t="5754" x="9112250" y="4691063"/>
          <p14:tracePt t="5778" x="9112250" y="4705350"/>
          <p14:tracePt t="5805" x="9097963" y="4705350"/>
          <p14:tracePt t="5814" x="9090025" y="4719638"/>
          <p14:tracePt t="5822" x="9075738" y="4733925"/>
          <p14:tracePt t="5833" x="9061450" y="4740275"/>
          <p14:tracePt t="5838" x="9040813" y="4768850"/>
          <p14:tracePt t="5850" x="9012238" y="47910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C2D5-9DAE-08F5-CBF4-0C2B8616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73F3BC3-0D16-C813-6BEA-A6FAA90F3410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66C7EA-5560-91EE-0E66-07EEB817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桂枝湯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CF39A041-6B69-EB89-31E4-26F4FC20C5DD}"/>
              </a:ext>
            </a:extLst>
          </p:cNvPr>
          <p:cNvSpPr txBox="1">
            <a:spLocks/>
          </p:cNvSpPr>
          <p:nvPr/>
        </p:nvSpPr>
        <p:spPr>
          <a:xfrm>
            <a:off x="5255985" y="2841379"/>
            <a:ext cx="3098778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風邪の初期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A7FF98-E079-CAA9-CAA8-2534C75E7A6B}"/>
              </a:ext>
            </a:extLst>
          </p:cNvPr>
          <p:cNvSpPr txBox="1">
            <a:spLocks/>
          </p:cNvSpPr>
          <p:nvPr/>
        </p:nvSpPr>
        <p:spPr>
          <a:xfrm>
            <a:off x="4520072" y="1376059"/>
            <a:ext cx="262579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効果効能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4530965-3476-A1A1-1D2E-7092CB71F3C1}"/>
              </a:ext>
            </a:extLst>
          </p:cNvPr>
          <p:cNvSpPr txBox="1">
            <a:spLocks/>
          </p:cNvSpPr>
          <p:nvPr/>
        </p:nvSpPr>
        <p:spPr>
          <a:xfrm>
            <a:off x="5255985" y="2253747"/>
            <a:ext cx="10244390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体力が虚弱・汗が出る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908DA9-06F6-9783-9C2D-9E4EF08637C0}"/>
              </a:ext>
            </a:extLst>
          </p:cNvPr>
          <p:cNvSpPr txBox="1">
            <a:spLocks/>
          </p:cNvSpPr>
          <p:nvPr/>
        </p:nvSpPr>
        <p:spPr>
          <a:xfrm>
            <a:off x="4520072" y="3626413"/>
            <a:ext cx="2027484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用法用量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85900-FB4B-CFD0-DD79-7D157F38A6D1}"/>
              </a:ext>
            </a:extLst>
          </p:cNvPr>
          <p:cNvGrpSpPr/>
          <p:nvPr/>
        </p:nvGrpSpPr>
        <p:grpSpPr>
          <a:xfrm>
            <a:off x="5046132" y="2014468"/>
            <a:ext cx="5091282" cy="1653822"/>
            <a:chOff x="5046133" y="2014468"/>
            <a:chExt cx="4780844" cy="1653822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C9F29247-10D8-4546-E968-8C3DA18570CA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A8AB184C-7716-7F78-272E-BC95E7A43A5E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F8E898D-A455-E82A-C5D2-E46100C02672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3A58A6E6-8777-E0F1-6274-781C64148EBE}"/>
                </a:ext>
              </a:extLst>
            </p:cNvPr>
            <p:cNvCxnSpPr>
              <a:cxnSpLocks/>
            </p:cNvCxnSpPr>
            <p:nvPr/>
          </p:nvCxnSpPr>
          <p:spPr>
            <a:xfrm>
              <a:off x="6722533" y="2014468"/>
              <a:ext cx="31044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9CFC058-B6A0-A057-E169-8A0870892631}"/>
              </a:ext>
            </a:extLst>
          </p:cNvPr>
          <p:cNvGrpSpPr/>
          <p:nvPr/>
        </p:nvGrpSpPr>
        <p:grpSpPr>
          <a:xfrm>
            <a:off x="5046132" y="4048411"/>
            <a:ext cx="5091285" cy="1140272"/>
            <a:chOff x="5046133" y="2014468"/>
            <a:chExt cx="4780844" cy="1653822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37FBC5CD-202C-42F7-EE89-2C1AF21B3764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8B963D3C-E9D7-3FB8-4139-0FA3B44F6541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6DD1733C-5E93-21BB-467D-ECD1CF07F2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1D9581C9-A509-1021-A70F-24B51DE68AF5}"/>
                </a:ext>
              </a:extLst>
            </p:cNvPr>
            <p:cNvCxnSpPr>
              <a:cxnSpLocks/>
            </p:cNvCxnSpPr>
            <p:nvPr/>
          </p:nvCxnSpPr>
          <p:spPr>
            <a:xfrm>
              <a:off x="6299200" y="2014468"/>
              <a:ext cx="352777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EA686C1C-6E46-38F5-5E6E-7C91FD0B7CCB}"/>
              </a:ext>
            </a:extLst>
          </p:cNvPr>
          <p:cNvSpPr txBox="1">
            <a:spLocks/>
          </p:cNvSpPr>
          <p:nvPr/>
        </p:nvSpPr>
        <p:spPr>
          <a:xfrm>
            <a:off x="5255985" y="4243101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1.875g 1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日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回まで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26A5833A-9194-253E-CC64-993E70B1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21" y="1682322"/>
            <a:ext cx="2625787" cy="3916428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DC1597C-6845-C076-02AD-D82EB84B427B}"/>
              </a:ext>
            </a:extLst>
          </p:cNvPr>
          <p:cNvSpPr txBox="1">
            <a:spLocks/>
          </p:cNvSpPr>
          <p:nvPr/>
        </p:nvSpPr>
        <p:spPr>
          <a:xfrm>
            <a:off x="393514" y="5467063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Amazon 20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包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¥1979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4E34E1F6-507D-5C92-DCF9-E0BD800F8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73"/>
    </mc:Choice>
    <mc:Fallback>
      <p:transition spd="slow" advTm="5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6" x="8990013" y="4791075"/>
          <p14:tracePt t="750" x="8926513" y="4791075"/>
          <p14:tracePt t="762" x="8891588" y="4791075"/>
          <p14:tracePt t="766" x="8848725" y="4791075"/>
          <p14:tracePt t="776" x="8797925" y="4791075"/>
          <p14:tracePt t="785" x="8777288" y="4791075"/>
          <p14:tracePt t="795" x="8726488" y="4791075"/>
          <p14:tracePt t="800" x="8697913" y="4783138"/>
          <p14:tracePt t="811" x="8662988" y="4783138"/>
          <p14:tracePt t="818" x="8626475" y="4783138"/>
          <p14:tracePt t="821" x="8548688" y="4768850"/>
          <p14:tracePt t="834" x="8485188" y="4754563"/>
          <p14:tracePt t="845" x="8413750" y="4754563"/>
          <p14:tracePt t="848" x="8348663" y="4740275"/>
          <p14:tracePt t="861" x="8270875" y="4733925"/>
          <p14:tracePt t="868" x="8199438" y="4719638"/>
          <p14:tracePt t="871" x="8113713" y="4719638"/>
          <p14:tracePt t="878" x="7964488" y="4705350"/>
          <p14:tracePt t="892" x="7870825" y="4691063"/>
          <p14:tracePt t="896" x="7813675" y="4691063"/>
          <p14:tracePt t="909" x="7635875" y="4691063"/>
          <p14:tracePt t="914" x="7521575" y="4691063"/>
          <p14:tracePt t="922" x="7386638" y="4691063"/>
          <p14:tracePt t="935" x="7137400" y="4691063"/>
          <p14:tracePt t="946" x="6994525" y="4691063"/>
          <p14:tracePt t="953" x="6845300" y="4691063"/>
          <p14:tracePt t="964" x="6708775" y="4705350"/>
          <p14:tracePt t="968" x="6559550" y="4719638"/>
          <p14:tracePt t="981" x="6410325" y="4733925"/>
          <p14:tracePt t="985" x="6245225" y="4754563"/>
          <p14:tracePt t="999" x="5946775" y="4783138"/>
          <p14:tracePt t="1019" x="5661025" y="4805363"/>
          <p14:tracePt t="1028" x="5503863" y="4819650"/>
          <p14:tracePt t="1033" x="5368925" y="4833938"/>
          <p14:tracePt t="1059" x="5248275" y="4833938"/>
          <p14:tracePt t="1064" x="5068888" y="4833938"/>
          <p14:tracePt t="1068" x="4954588" y="4833938"/>
          <p14:tracePt t="1071" x="4856163" y="4833938"/>
          <p14:tracePt t="1083" x="4770438" y="4833938"/>
          <p14:tracePt t="1087" x="4670425" y="4819650"/>
          <p14:tracePt t="1116" x="4519613" y="4805363"/>
          <p14:tracePt t="1121" x="4491038" y="4791075"/>
          <p14:tracePt t="1134" x="4427538" y="4783138"/>
          <p14:tracePt t="1143" x="4321175" y="4768850"/>
          <p14:tracePt t="1148" x="4278313" y="4754563"/>
          <p14:tracePt t="1153" x="4241800" y="4740275"/>
          <p14:tracePt t="1177" x="4170363" y="4719638"/>
          <p14:tracePt t="1183" x="4127500" y="4705350"/>
          <p14:tracePt t="1188" x="4092575" y="4691063"/>
          <p14:tracePt t="1209" x="4021138" y="4640263"/>
          <p14:tracePt t="1214" x="3992563" y="4619625"/>
          <p14:tracePt t="1222" x="3957638" y="4591050"/>
          <p14:tracePt t="1227" x="3929063" y="4570413"/>
          <p14:tracePt t="1240" x="3892550" y="4541838"/>
          <p14:tracePt t="1245" x="3857625" y="4505325"/>
          <p14:tracePt t="1259" x="3829050" y="4476750"/>
          <p14:tracePt t="1264" x="3792538" y="4441825"/>
          <p14:tracePt t="1268" x="3743325" y="4419600"/>
          <p14:tracePt t="1280" x="3706813" y="4391025"/>
          <p14:tracePt t="1284" x="3663950" y="4376738"/>
          <p14:tracePt t="1294" x="3614738" y="4356100"/>
          <p14:tracePt t="1299" x="3608388" y="4341813"/>
          <p14:tracePt t="1312" x="3565525" y="4327525"/>
          <p14:tracePt t="1317" x="3543300" y="4319588"/>
          <p14:tracePt t="1328" x="3508375" y="4305300"/>
          <p14:tracePt t="1333" x="3494088" y="4305300"/>
          <p14:tracePt t="1347" x="3479800" y="4305300"/>
          <p14:tracePt t="1352" x="3479800" y="4291013"/>
          <p14:tracePt t="1691" x="3479800" y="4305300"/>
          <p14:tracePt t="1700" x="3465513" y="4327525"/>
          <p14:tracePt t="1710" x="3457575" y="4370388"/>
          <p14:tracePt t="1718" x="3443288" y="4419600"/>
          <p14:tracePt t="1731" x="3408363" y="4470400"/>
          <p14:tracePt t="1736" x="3379788" y="4519613"/>
          <p14:tracePt t="1742" x="3357563" y="4570413"/>
          <p14:tracePt t="1755" x="3314700" y="4619625"/>
          <p14:tracePt t="1760" x="3279775" y="4668838"/>
          <p14:tracePt t="1768" x="3244850" y="4719638"/>
          <p14:tracePt t="1777" x="3230563" y="4733925"/>
          <p14:tracePt t="1781" x="3179763" y="4791075"/>
          <p14:tracePt t="1795" x="3151188" y="4819650"/>
          <p14:tracePt t="1799" x="3130550" y="4833938"/>
          <p14:tracePt t="1814" x="3051175" y="4883150"/>
          <p14:tracePt t="1827" x="3016250" y="4891088"/>
          <p14:tracePt t="1831" x="2994025" y="4905375"/>
          <p14:tracePt t="1842" x="2951163" y="4919663"/>
          <p14:tracePt t="1846" x="2916238" y="4919663"/>
          <p14:tracePt t="1859" x="2865438" y="4933950"/>
          <p14:tracePt t="1864" x="2830513" y="4933950"/>
          <p14:tracePt t="1873" x="2781300" y="4933950"/>
          <p14:tracePt t="1883" x="2716213" y="4933950"/>
          <p14:tracePt t="1892" x="2652713" y="4933950"/>
          <p14:tracePt t="1897" x="2581275" y="4933950"/>
          <p14:tracePt t="1905" x="2501900" y="4919663"/>
          <p14:tracePt t="1916" x="2432050" y="4905375"/>
          <p14:tracePt t="1919" x="2352675" y="4868863"/>
          <p14:tracePt t="1931" x="2232025" y="4819650"/>
          <p14:tracePt t="1935" x="2174875" y="4783138"/>
          <p14:tracePt t="1947" x="2052638" y="4719638"/>
          <p14:tracePt t="1954" x="2003425" y="4683125"/>
          <p14:tracePt t="1959" x="1925638" y="4619625"/>
          <p14:tracePt t="1967" x="1854200" y="4556125"/>
          <p14:tracePt t="1981" x="1774825" y="4470400"/>
          <p14:tracePt t="1985" x="1717675" y="4391025"/>
          <p14:tracePt t="1997" x="1611313" y="4256088"/>
          <p14:tracePt t="2006" x="1554163" y="4156075"/>
          <p14:tracePt t="2010" x="1511300" y="4041775"/>
          <p14:tracePt t="2014" x="1476375" y="3906838"/>
          <p14:tracePt t="2028" x="1462088" y="3763963"/>
          <p14:tracePt t="2038" x="1439863" y="3606800"/>
          <p14:tracePt t="2042" x="1425575" y="3443288"/>
          <p14:tracePt t="2046" x="1425575" y="3251200"/>
          <p14:tracePt t="2059" x="1425575" y="3079750"/>
          <p14:tracePt t="2072" x="1425575" y="2916238"/>
          <p14:tracePt t="2080" x="1454150" y="2679700"/>
          <p14:tracePt t="2093" x="1476375" y="2566988"/>
          <p14:tracePt t="2097" x="1476375" y="2516188"/>
          <p14:tracePt t="2103" x="1504950" y="2452688"/>
          <p14:tracePt t="2115" x="1511300" y="2381250"/>
          <p14:tracePt t="2123" x="1525588" y="2338388"/>
          <p14:tracePt t="2140" x="1554163" y="2274888"/>
          <p14:tracePt t="2145" x="1576388" y="2266950"/>
          <p14:tracePt t="2156" x="1604963" y="2252663"/>
          <p14:tracePt t="2171" x="1689100" y="2238375"/>
          <p14:tracePt t="2176" x="1754188" y="2224088"/>
          <p14:tracePt t="2189" x="1817688" y="2217738"/>
          <p14:tracePt t="2197" x="1889125" y="2217738"/>
          <p14:tracePt t="2201" x="1974850" y="2217738"/>
          <p14:tracePt t="2213" x="2124075" y="2217738"/>
          <p14:tracePt t="2223" x="2232025" y="2224088"/>
          <p14:tracePt t="2228" x="2317750" y="2252663"/>
          <p14:tracePt t="2231" x="2389188" y="2274888"/>
          <p14:tracePt t="2245" x="2481263" y="2301875"/>
          <p14:tracePt t="2259" x="2638425" y="2366963"/>
          <p14:tracePt t="2264" x="2701925" y="2381250"/>
          <p14:tracePt t="2268" x="2801938" y="2416175"/>
          <p14:tracePt t="2279" x="2901950" y="2452688"/>
          <p14:tracePt t="2283" x="2994025" y="2481263"/>
          <p14:tracePt t="2292" x="3079750" y="2516188"/>
          <p14:tracePt t="2296" x="3151188" y="2552700"/>
          <p14:tracePt t="2311" x="3216275" y="2581275"/>
          <p14:tracePt t="2315" x="3294063" y="2616200"/>
          <p14:tracePt t="2328" x="3357563" y="2652713"/>
          <p14:tracePt t="2342" x="3465513" y="2716213"/>
          <p14:tracePt t="2346" x="3514725" y="2751138"/>
          <p14:tracePt t="2360" x="3565525" y="2787650"/>
          <p14:tracePt t="2365" x="3608388" y="2830513"/>
          <p14:tracePt t="2370" x="3643313" y="2865438"/>
          <p14:tracePt t="2382" x="3678238" y="2916238"/>
          <p14:tracePt t="2393" x="3706813" y="2951163"/>
          <p14:tracePt t="2397" x="3729038" y="2994025"/>
          <p14:tracePt t="2406" x="3757613" y="3044825"/>
          <p14:tracePt t="2416" x="3763963" y="3079750"/>
          <p14:tracePt t="2427" x="3778250" y="3114675"/>
          <p14:tracePt t="2432" x="3792538" y="3165475"/>
          <p14:tracePt t="2436" x="3792538" y="3214688"/>
          <p14:tracePt t="2447" x="3806825" y="3279775"/>
          <p14:tracePt t="2455" x="3806825" y="3328988"/>
          <p14:tracePt t="2459" x="3806825" y="3394075"/>
          <p14:tracePt t="2472" x="3806825" y="3443288"/>
          <p14:tracePt t="2476" x="3806825" y="3506788"/>
          <p14:tracePt t="2486" x="3806825" y="3563938"/>
          <p14:tracePt t="2496" x="3806825" y="3606800"/>
          <p14:tracePt t="2500" x="3778250" y="3663950"/>
          <p14:tracePt t="2511" x="3757613" y="3706813"/>
          <p14:tracePt t="2516" x="3743325" y="3757613"/>
          <p14:tracePt t="2526" x="3714750" y="3806825"/>
          <p14:tracePt t="2530" x="3692525" y="3841750"/>
          <p14:tracePt t="2545" x="3663950" y="3878263"/>
          <p14:tracePt t="2549" x="3629025" y="3913188"/>
          <p14:tracePt t="2563" x="3594100" y="3963988"/>
          <p14:tracePt t="2579" x="3565525" y="4006850"/>
          <p14:tracePt t="2584" x="3479800" y="4078288"/>
          <p14:tracePt t="2592" x="3457575" y="4121150"/>
          <p14:tracePt t="2596" x="3414713" y="4156075"/>
          <p14:tracePt t="2613" x="3365500" y="4191000"/>
          <p14:tracePt t="2623" x="3314700" y="4227513"/>
          <p14:tracePt t="2633" x="3294063" y="4256088"/>
          <p14:tracePt t="2637" x="3251200" y="4276725"/>
          <p14:tracePt t="2649" x="3230563" y="4305300"/>
          <p14:tracePt t="2653" x="3179763" y="4341813"/>
          <p14:tracePt t="2671" x="3101975" y="4405313"/>
          <p14:tracePt t="2680" x="3065463" y="4456113"/>
          <p14:tracePt t="2685" x="3016250" y="4491038"/>
          <p14:tracePt t="2693" x="2979738" y="4527550"/>
          <p14:tracePt t="2706" x="2944813" y="4570413"/>
          <p14:tracePt t="2711" x="2930525" y="4583113"/>
          <p14:tracePt t="2981" x="2916238" y="4583113"/>
          <p14:tracePt t="2992" x="2894013" y="4583113"/>
          <p14:tracePt t="3000" x="2865438" y="4583113"/>
          <p14:tracePt t="3009" x="2830513" y="4583113"/>
          <p14:tracePt t="3018" x="2781300" y="4583113"/>
          <p14:tracePt t="3022" x="2667000" y="4583113"/>
          <p14:tracePt t="3033" x="2601913" y="4583113"/>
          <p14:tracePt t="3042" x="2501900" y="4583113"/>
          <p14:tracePt t="3047" x="2403475" y="4570413"/>
          <p14:tracePt t="3059" x="2289175" y="4541838"/>
          <p14:tracePt t="3063" x="2238375" y="4519613"/>
          <p14:tracePt t="3075" x="2066925" y="4441825"/>
          <p14:tracePt t="3079" x="2017713" y="4427538"/>
          <p14:tracePt t="3090" x="1925638" y="4376738"/>
          <p14:tracePt t="3094" x="1839913" y="4327525"/>
          <p14:tracePt t="3105" x="1754188" y="4270375"/>
          <p14:tracePt t="3114" x="1689100" y="4219575"/>
          <p14:tracePt t="3118" x="1625600" y="4141788"/>
          <p14:tracePt t="3130" x="1576388" y="4078288"/>
          <p14:tracePt t="3138" x="1525588" y="4021138"/>
          <p14:tracePt t="3147" x="1490663" y="3941763"/>
          <p14:tracePt t="3154" x="1439863" y="3863975"/>
          <p14:tracePt t="3162" x="1390650" y="3743325"/>
          <p14:tracePt t="3177" x="1354138" y="3592513"/>
          <p14:tracePt t="3186" x="1325563" y="3443288"/>
          <p14:tracePt t="3194" x="1325563" y="3379788"/>
          <p14:tracePt t="3212" x="1325563" y="3165475"/>
          <p14:tracePt t="3216" x="1325563" y="3065463"/>
          <p14:tracePt t="3225" x="1325563" y="2951163"/>
          <p14:tracePt t="3237" x="1325563" y="2851150"/>
          <p14:tracePt t="3244" x="1339850" y="2779713"/>
          <p14:tracePt t="3248" x="1354138" y="2687638"/>
          <p14:tracePt t="3258" x="1376363" y="2630488"/>
          <p14:tracePt t="3271" x="1404938" y="2581275"/>
          <p14:tracePt t="3276" x="1425575" y="2516188"/>
          <p14:tracePt t="3280" x="1454150" y="2481263"/>
          <p14:tracePt t="3288" x="1476375" y="2438400"/>
          <p14:tracePt t="3300" x="1511300" y="2387600"/>
          <p14:tracePt t="3305" x="1562100" y="2352675"/>
          <p14:tracePt t="3318" x="1639888" y="2301875"/>
          <p14:tracePt t="3322" x="1717675" y="2252663"/>
          <p14:tracePt t="3332" x="1817688" y="2217738"/>
          <p14:tracePt t="3336" x="1903413" y="2189163"/>
          <p14:tracePt t="3352" x="2138363" y="2124075"/>
          <p14:tracePt t="3362" x="2252663" y="2089150"/>
          <p14:tracePt t="3371" x="2403475" y="2074863"/>
          <p14:tracePt t="3381" x="2538413" y="2052638"/>
          <p14:tracePt t="3395" x="2687638" y="2038350"/>
          <p14:tracePt t="3399" x="2844800" y="2024063"/>
          <p14:tracePt t="3402" x="2979738" y="2024063"/>
          <p14:tracePt t="3414" x="3116263" y="2017713"/>
          <p14:tracePt t="3418" x="3179763" y="2017713"/>
          <p14:tracePt t="3432" x="3300413" y="2017713"/>
          <p14:tracePt t="3435" x="3408363" y="2017713"/>
          <p14:tracePt t="3446" x="3508375" y="2017713"/>
          <p14:tracePt t="3449" x="3594100" y="2024063"/>
          <p14:tracePt t="3461" x="3663950" y="2052638"/>
          <p14:tracePt t="3467" x="3743325" y="2074863"/>
          <p14:tracePt t="3479" x="3806825" y="2117725"/>
          <p14:tracePt t="3482" x="3857625" y="2138363"/>
          <p14:tracePt t="3495" x="3921125" y="2174875"/>
          <p14:tracePt t="3499" x="3957638" y="2224088"/>
          <p14:tracePt t="3511" x="4006850" y="2266950"/>
          <p14:tracePt t="3515" x="4043363" y="2316163"/>
          <p14:tracePt t="3532" x="4121150" y="2430463"/>
          <p14:tracePt t="3542" x="4141788" y="2487613"/>
          <p14:tracePt t="3546" x="4170363" y="2552700"/>
          <p14:tracePt t="3557" x="4192588" y="2638425"/>
          <p14:tracePt t="3576" x="4256088" y="2865438"/>
          <p14:tracePt t="3580" x="4256088" y="2916238"/>
          <p14:tracePt t="3594" x="4278313" y="3100388"/>
          <p14:tracePt t="3605" x="4278313" y="3214688"/>
          <p14:tracePt t="3615" x="4278313" y="3314700"/>
          <p14:tracePt t="3619" x="4278313" y="3400425"/>
          <p14:tracePt t="3628" x="4278313" y="3514725"/>
          <p14:tracePt t="3637" x="4278313" y="3606800"/>
          <p14:tracePt t="3644" x="4278313" y="3692525"/>
          <p14:tracePt t="3653" x="4270375" y="3763963"/>
          <p14:tracePt t="3662" x="4256088" y="3841750"/>
          <p14:tracePt t="3669" x="4227513" y="3906838"/>
          <p14:tracePt t="3679" x="4206875" y="3978275"/>
          <p14:tracePt t="3685" x="4178300" y="4041775"/>
          <p14:tracePt t="3695" x="4156075" y="4106863"/>
          <p14:tracePt t="3704" x="4121150" y="4170363"/>
          <p14:tracePt t="3709" x="4070350" y="4270375"/>
          <p14:tracePt t="3720" x="4021138" y="4341813"/>
          <p14:tracePt t="3726" x="3957638" y="4419600"/>
          <p14:tracePt t="3731" x="3921125" y="4470400"/>
          <p14:tracePt t="3739" x="3863975" y="4541838"/>
          <p14:tracePt t="3752" x="3792538" y="4619625"/>
          <p14:tracePt t="3756" x="3714750" y="4705350"/>
          <p14:tracePt t="3767" x="3657600" y="4783138"/>
          <p14:tracePt t="3772" x="3579813" y="4840288"/>
          <p14:tracePt t="3785" x="3508375" y="4905375"/>
          <p14:tracePt t="3792" x="3443288" y="4954588"/>
          <p14:tracePt t="3796" x="3365500" y="5003800"/>
          <p14:tracePt t="3812" x="3216275" y="5089525"/>
          <p14:tracePt t="3821" x="3151188" y="5132388"/>
          <p14:tracePt t="3830" x="3079750" y="5168900"/>
          <p14:tracePt t="3838" x="3001963" y="5197475"/>
          <p14:tracePt t="3859" x="2930525" y="5218113"/>
          <p14:tracePt t="3863" x="2738438" y="5254625"/>
          <p14:tracePt t="3872" x="2652713" y="5283200"/>
          <p14:tracePt t="3878" x="2552700" y="5283200"/>
          <p14:tracePt t="3894" x="2381250" y="5297488"/>
          <p14:tracePt t="3904" x="2281238" y="5297488"/>
          <p14:tracePt t="3914" x="2174875" y="5297488"/>
          <p14:tracePt t="3921" x="2089150" y="5297488"/>
          <p14:tracePt t="3926" x="2003425" y="5268913"/>
          <p14:tracePt t="3936" x="1917700" y="5246688"/>
          <p14:tracePt t="3941" x="1825625" y="5218113"/>
          <p14:tracePt t="3955" x="1674813" y="5168900"/>
          <p14:tracePt t="3961" x="1590675" y="5132388"/>
          <p14:tracePt t="3966" x="1490663" y="5068888"/>
          <p14:tracePt t="3982" x="1276350" y="4940300"/>
          <p14:tracePt t="3996" x="1176338" y="4868863"/>
          <p14:tracePt t="4001" x="1090613" y="4768850"/>
          <p14:tracePt t="4007" x="998538" y="4668838"/>
          <p14:tracePt t="4022" x="927100" y="4570413"/>
          <p14:tracePt t="4032" x="847725" y="4427538"/>
          <p14:tracePt t="4038" x="798513" y="4305300"/>
          <p14:tracePt t="4048" x="727075" y="3992563"/>
          <p14:tracePt t="4054" x="712788" y="3841750"/>
          <p14:tracePt t="4069" x="712788" y="3514725"/>
          <p14:tracePt t="4083" x="712788" y="3343275"/>
          <p14:tracePt t="4098" x="727075" y="3179763"/>
          <p14:tracePt t="4103" x="763588" y="3044825"/>
          <p14:tracePt t="4108" x="812800" y="2901950"/>
          <p14:tracePt t="4113" x="876300" y="2779713"/>
          <p14:tracePt t="4125" x="912813" y="2716213"/>
          <p14:tracePt t="4130" x="962025" y="2616200"/>
          <p14:tracePt t="4135" x="1027113" y="2530475"/>
          <p14:tracePt t="4147" x="1141413" y="2366963"/>
          <p14:tracePt t="4166" x="1404938" y="2152650"/>
          <p14:tracePt t="4177" x="1490663" y="2103438"/>
          <p14:tracePt t="4187" x="1590675" y="2038350"/>
          <p14:tracePt t="4195" x="1717675" y="1989138"/>
          <p14:tracePt t="4199" x="1825625" y="1952625"/>
          <p14:tracePt t="4210" x="1954213" y="1917700"/>
          <p14:tracePt t="4214" x="2074863" y="1903413"/>
          <p14:tracePt t="4238" x="2487613" y="1868488"/>
          <p14:tracePt t="4249" x="2630488" y="1868488"/>
          <p14:tracePt t="4261" x="2781300" y="1868488"/>
          <p14:tracePt t="4264" x="2916238" y="1868488"/>
          <p14:tracePt t="4275" x="3065463" y="1874838"/>
          <p14:tracePt t="4281" x="3216275" y="1903413"/>
          <p14:tracePt t="4305" x="3614738" y="2003425"/>
          <p14:tracePt t="4315" x="3692525" y="2017713"/>
          <p14:tracePt t="4322" x="3806825" y="2052638"/>
          <p14:tracePt t="4342" x="4006850" y="2117725"/>
          <p14:tracePt t="4346" x="4078288" y="2152650"/>
          <p14:tracePt t="4360" x="4141788" y="2189163"/>
          <p14:tracePt t="4364" x="4206875" y="2224088"/>
          <p14:tracePt t="4367" x="4270375" y="2266950"/>
          <p14:tracePt t="4378" x="4306888" y="2301875"/>
          <p14:tracePt t="4386" x="4356100" y="2352675"/>
          <p14:tracePt t="4395" x="4392613" y="2401888"/>
          <p14:tracePt t="4403" x="4427538" y="2466975"/>
          <p14:tracePt t="4411" x="4456113" y="2501900"/>
          <p14:tracePt t="4417" x="4491038" y="2566988"/>
          <p14:tracePt t="4430" x="4519613" y="2630488"/>
          <p14:tracePt t="4440" x="4533900" y="2701925"/>
          <p14:tracePt t="4444" x="4556125" y="2765425"/>
          <p14:tracePt t="4448" x="4570413" y="2836863"/>
          <p14:tracePt t="4461" x="4584700" y="2916238"/>
          <p14:tracePt t="4469" x="4591050" y="2994025"/>
          <p14:tracePt t="4473" x="4591050" y="3065463"/>
          <p14:tracePt t="4484" x="4591050" y="3143250"/>
          <p14:tracePt t="4496" x="4591050" y="3200400"/>
          <p14:tracePt t="4502" x="4591050" y="3279775"/>
          <p14:tracePt t="4505" x="4591050" y="3343275"/>
          <p14:tracePt t="4515" x="4570413" y="3400425"/>
          <p14:tracePt t="4523" x="4556125" y="3478213"/>
          <p14:tracePt t="4535" x="4519613" y="3557588"/>
          <p14:tracePt t="4539" x="4484688" y="3614738"/>
          <p14:tracePt t="4551" x="4441825" y="3692525"/>
          <p14:tracePt t="4554" x="4392613" y="3778250"/>
          <p14:tracePt t="4567" x="4306888" y="3906838"/>
          <p14:tracePt t="4571" x="4241800" y="3978275"/>
          <p14:tracePt t="4583" x="4170363" y="4070350"/>
          <p14:tracePt t="4587" x="4127500" y="4106863"/>
          <p14:tracePt t="4599" x="3992563" y="4241800"/>
          <p14:tracePt t="4604" x="3957638" y="4276725"/>
          <p14:tracePt t="4626" x="3863975" y="4356100"/>
          <p14:tracePt t="4631" x="3643313" y="4519613"/>
          <p14:tracePt t="4635" x="3608388" y="4541838"/>
          <p14:tracePt t="4647" x="3457575" y="4640263"/>
          <p14:tracePt t="4652" x="3357563" y="4705350"/>
          <p14:tracePt t="4664" x="3251200" y="4754563"/>
          <p14:tracePt t="4682" x="3144838" y="4819650"/>
          <p14:tracePt t="4692" x="2930525" y="4940300"/>
          <p14:tracePt t="4697" x="2816225" y="5003800"/>
          <p14:tracePt t="4701" x="2752725" y="5032375"/>
          <p14:tracePt t="4714" x="2652713" y="5089525"/>
          <p14:tracePt t="4726" x="2552700" y="5132388"/>
          <p14:tracePt t="4730" x="2452688" y="5168900"/>
          <p14:tracePt t="4734" x="2366963" y="5203825"/>
          <p14:tracePt t="4738" x="2289175" y="5246688"/>
          <p14:tracePt t="4754" x="2103438" y="5268913"/>
          <p14:tracePt t="4766" x="2025650" y="5283200"/>
          <p14:tracePt t="4776" x="1939925" y="5283200"/>
          <p14:tracePt t="4780" x="1868488" y="5283200"/>
          <p14:tracePt t="4793" x="1717675" y="5283200"/>
          <p14:tracePt t="4800" x="1639888" y="5254625"/>
          <p14:tracePt t="4804" x="1539875" y="5203825"/>
          <p14:tracePt t="4814" x="1476375" y="5168900"/>
          <p14:tracePt t="4826" x="1325563" y="5089525"/>
          <p14:tracePt t="4830" x="1239838" y="5018088"/>
          <p14:tracePt t="4839" x="1141413" y="4933950"/>
          <p14:tracePt t="4849" x="1041400" y="4833938"/>
          <p14:tracePt t="4853" x="962025" y="4740275"/>
          <p14:tracePt t="4865" x="876300" y="4633913"/>
          <p14:tracePt t="4868" x="798513" y="4505325"/>
          <p14:tracePt t="4885" x="663575" y="4227513"/>
          <p14:tracePt t="4895" x="627063" y="4078288"/>
          <p14:tracePt t="4903" x="592138" y="3913188"/>
          <p14:tracePt t="4911" x="563563" y="3743325"/>
          <p14:tracePt t="4915" x="534988" y="3563938"/>
          <p14:tracePt t="4926" x="527050" y="3365500"/>
          <p14:tracePt t="4943" x="527050" y="3001963"/>
          <p14:tracePt t="4947" x="527050" y="2830513"/>
          <p14:tracePt t="4956" x="563563" y="2667000"/>
          <p14:tracePt t="4968" x="612775" y="2530475"/>
          <p14:tracePt t="4994" x="677863" y="2387600"/>
          <p14:tracePt t="4999" x="898525" y="2038350"/>
          <p14:tracePt t="5010" x="990600" y="1952625"/>
          <p14:tracePt t="5015" x="1098550" y="1868488"/>
          <p14:tracePt t="5027" x="1254125" y="1774825"/>
          <p14:tracePt t="5047" x="1404938" y="1703388"/>
          <p14:tracePt t="5051" x="1739900" y="1589088"/>
          <p14:tracePt t="5059" x="1939925" y="1539875"/>
          <p14:tracePt t="5068" x="2117725" y="1490663"/>
          <p14:tracePt t="5072" x="2317750" y="1462088"/>
          <p14:tracePt t="5076" x="2530475" y="1439863"/>
          <p14:tracePt t="5095" x="2730500" y="1439863"/>
          <p14:tracePt t="5099" x="2930525" y="1439863"/>
          <p14:tracePt t="5103" x="3101975" y="1439863"/>
          <p14:tracePt t="5113" x="3265488" y="1439863"/>
          <p14:tracePt t="5120" x="3429000" y="1439863"/>
          <p14:tracePt t="5133" x="3579813" y="1454150"/>
          <p14:tracePt t="5138" x="3643313" y="1476375"/>
          <p14:tracePt t="5151" x="3763963" y="1525588"/>
          <p14:tracePt t="5156" x="3878263" y="1574800"/>
          <p14:tracePt t="5170" x="3992563" y="1639888"/>
          <p14:tracePt t="5174" x="4156075" y="1768475"/>
          <p14:tracePt t="5188" x="4227513" y="1839913"/>
          <p14:tracePt t="5193" x="4278313" y="1917700"/>
          <p14:tracePt t="5201" x="4327525" y="2003425"/>
          <p14:tracePt t="5212" x="4378325" y="2089150"/>
          <p14:tracePt t="5216" x="4421188" y="2166938"/>
          <p14:tracePt t="5227" x="4456113" y="2252663"/>
          <p14:tracePt t="5232" x="4484688" y="2352675"/>
          <p14:tracePt t="5247" x="4505325" y="2430463"/>
          <p14:tracePt t="5252" x="4519613" y="2516188"/>
          <p14:tracePt t="5257" x="4533900" y="2679700"/>
          <p14:tracePt t="5268" x="4541838" y="2787650"/>
          <p14:tracePt t="5273" x="4541838" y="2836863"/>
          <p14:tracePt t="5281" x="4541838" y="3030538"/>
          <p14:tracePt t="5292" x="4541838" y="3094038"/>
          <p14:tracePt t="5309" x="4541838" y="3265488"/>
          <p14:tracePt t="5314" x="4533900" y="3443288"/>
          <p14:tracePt t="5319" x="4491038" y="3557588"/>
          <p14:tracePt t="5331" x="4470400" y="3643313"/>
          <p14:tracePt t="5336" x="4441825" y="3729038"/>
          <p14:tracePt t="5348" x="4392613" y="3813175"/>
          <p14:tracePt t="5353" x="4356100" y="3892550"/>
          <p14:tracePt t="5370" x="4321175" y="3956050"/>
          <p14:tracePt t="5375" x="4256088" y="4021138"/>
          <p14:tracePt t="5380" x="4170363" y="4127500"/>
          <p14:tracePt t="5390" x="4141788" y="4170363"/>
          <p14:tracePt t="5395" x="4021138" y="4270375"/>
          <p14:tracePt t="5399" x="3943350" y="4327525"/>
          <p14:tracePt t="5412" x="3857625" y="4391025"/>
          <p14:tracePt t="5416" x="3806825" y="4427538"/>
          <p14:tracePt t="5432" x="3629025" y="4556125"/>
          <p14:tracePt t="5445" x="3494088" y="4668838"/>
          <p14:tracePt t="5449" x="3457575" y="4691063"/>
          <p14:tracePt t="5460" x="3365500" y="4740275"/>
          <p14:tracePt t="5464" x="3294063" y="4791075"/>
          <p14:tracePt t="5476" x="3201988" y="4840288"/>
          <p14:tracePt t="5480" x="3144838" y="4883150"/>
          <p14:tracePt t="5497" x="2994025" y="4933950"/>
          <p14:tracePt t="5510" x="2901950" y="4940300"/>
          <p14:tracePt t="5514" x="2844800" y="4954588"/>
          <p14:tracePt t="5526" x="2752725" y="4954588"/>
          <p14:tracePt t="5530" x="2681288" y="4954588"/>
          <p14:tracePt t="5539" x="2601913" y="4954588"/>
          <p14:tracePt t="5559" x="2466975" y="4933950"/>
          <p14:tracePt t="5562" x="2403475" y="4905375"/>
          <p14:tracePt t="5576" x="2352675" y="4883150"/>
          <p14:tracePt t="5580" x="2289175" y="4854575"/>
          <p14:tracePt t="5585" x="2232025" y="4819650"/>
          <p14:tracePt t="5605" x="2103438" y="4754563"/>
          <p14:tracePt t="5610" x="2052638" y="4719638"/>
          <p14:tracePt t="5621" x="1989138" y="4668838"/>
          <p14:tracePt t="5629" x="1925638" y="4619625"/>
          <p14:tracePt t="5634" x="1825625" y="4541838"/>
          <p14:tracePt t="5645" x="1789113" y="4505325"/>
          <p14:tracePt t="5659" x="1725613" y="4441825"/>
          <p14:tracePt t="5663" x="1668463" y="4376738"/>
          <p14:tracePt t="5670" x="1590675" y="4291013"/>
          <p14:tracePt t="5674" x="1539875" y="4219575"/>
          <p14:tracePt t="5688" x="1490663" y="4141788"/>
          <p14:tracePt t="5697" x="1425575" y="4006850"/>
          <p14:tracePt t="5701" x="1390650" y="3906838"/>
          <p14:tracePt t="5705" x="1362075" y="3792538"/>
          <p14:tracePt t="5719" x="1354138" y="3678238"/>
          <p14:tracePt t="5725" x="1354138" y="3557588"/>
          <p14:tracePt t="5729" x="1354138" y="3400425"/>
          <p14:tracePt t="5747" x="1390650" y="3051175"/>
          <p14:tracePt t="5758" x="1462088" y="2865438"/>
          <p14:tracePt t="5767" x="1539875" y="2679700"/>
          <p14:tracePt t="5776" x="1625600" y="2487613"/>
          <p14:tracePt t="5781" x="1739900" y="2287588"/>
          <p14:tracePt t="5792" x="1839913" y="2103438"/>
          <p14:tracePt t="5805" x="1968500" y="1952625"/>
          <p14:tracePt t="5810" x="2089150" y="1817688"/>
          <p14:tracePt t="5814" x="2203450" y="1717675"/>
          <p14:tracePt t="5817" x="2332038" y="1625600"/>
          <p14:tracePt t="5832" x="2452688" y="1574800"/>
          <p14:tracePt t="5836" x="2587625" y="1511300"/>
          <p14:tracePt t="5857" x="2894013" y="1490663"/>
          <p14:tracePt t="5861" x="3044825" y="1490663"/>
          <p14:tracePt t="5868" x="3201988" y="1490663"/>
          <p14:tracePt t="5878" x="3357563" y="1490663"/>
          <p14:tracePt t="5887" x="3508375" y="1504950"/>
          <p14:tracePt t="5893" x="3657600" y="1539875"/>
          <p14:tracePt t="5913" x="3729038" y="1574800"/>
          <p14:tracePt t="5917" x="4070350" y="1739900"/>
          <p14:tracePt t="5925" x="4178300" y="1817688"/>
          <p14:tracePt t="5936" x="4278313" y="1903413"/>
          <p14:tracePt t="5942" x="4327525" y="1952625"/>
          <p14:tracePt t="5966" x="4427538" y="2038350"/>
          <p14:tracePt t="5970" x="4570413" y="2217738"/>
          <p14:tracePt t="5976" x="4619625" y="2301875"/>
          <p14:tracePt t="5980" x="4670425" y="2381250"/>
          <p14:tracePt t="5996" x="4705350" y="2466975"/>
          <p14:tracePt t="6008" x="4733925" y="2552700"/>
          <p14:tracePt t="6012" x="4756150" y="2630488"/>
          <p14:tracePt t="6016" x="4756150" y="2701925"/>
          <p14:tracePt t="6022" x="4770438" y="2779713"/>
          <p14:tracePt t="6035" x="4770438" y="2851150"/>
          <p14:tracePt t="6040" x="4770438" y="2930525"/>
          <p14:tracePt t="6046" x="4770438" y="3065463"/>
          <p14:tracePt t="6055" x="4770438" y="3114675"/>
          <p14:tracePt t="6064" x="4733925" y="3243263"/>
          <p14:tracePt t="6069" x="4719638" y="3300413"/>
          <p14:tracePt t="6079" x="4641850" y="3457575"/>
          <p14:tracePt t="6088" x="4591050" y="3557588"/>
          <p14:tracePt t="6093" x="4570413" y="3606800"/>
          <p14:tracePt t="6106" x="4470400" y="3757613"/>
          <p14:tracePt t="6110" x="4427538" y="3806825"/>
          <p14:tracePt t="6122" x="4370388" y="3878263"/>
          <p14:tracePt t="6127" x="4292600" y="3956050"/>
          <p14:tracePt t="6145" x="4221163" y="4021138"/>
          <p14:tracePt t="6152" x="3971925" y="4178300"/>
          <p14:tracePt t="6161" x="3857625" y="4227513"/>
          <p14:tracePt t="6166" x="3729038" y="4276725"/>
          <p14:tracePt t="6180" x="3608388" y="4327525"/>
          <p14:tracePt t="6192" x="3457575" y="4370388"/>
          <p14:tracePt t="6196" x="3300413" y="4427538"/>
          <p14:tracePt t="6200" x="3151188" y="4470400"/>
          <p14:tracePt t="6211" x="3001963" y="4519613"/>
          <p14:tracePt t="6215" x="2851150" y="4556125"/>
          <p14:tracePt t="6227" x="2795588" y="4570413"/>
          <p14:tracePt t="6494" x="2795588" y="4556125"/>
          <p14:tracePt t="6502" x="2795588" y="4519613"/>
          <p14:tracePt t="6511" x="2801938" y="4476750"/>
          <p14:tracePt t="6521" x="2830513" y="4441825"/>
          <p14:tracePt t="6531" x="2851150" y="4376738"/>
          <p14:tracePt t="6539" x="2894013" y="4319588"/>
          <p14:tracePt t="6551" x="2916238" y="4256088"/>
          <p14:tracePt t="6555" x="2944813" y="4191000"/>
          <p14:tracePt t="6560" x="2979738" y="4121150"/>
          <p14:tracePt t="6573" x="3001963" y="4027488"/>
          <p14:tracePt t="6578" x="3044825" y="3963988"/>
          <p14:tracePt t="6588" x="3079750" y="3906838"/>
          <p14:tracePt t="6593" x="3101975" y="3841750"/>
          <p14:tracePt t="6604" x="3130550" y="3792538"/>
          <p14:tracePt t="6612" x="3144838" y="3763963"/>
          <p14:tracePt t="6620" x="3165475" y="3729038"/>
          <p14:tracePt t="6629" x="3194050" y="3692525"/>
          <p14:tracePt t="6633" x="3216275" y="3663950"/>
          <p14:tracePt t="6645" x="3230563" y="3643313"/>
          <p14:tracePt t="6652" x="3244850" y="3629025"/>
          <p14:tracePt t="6655" x="3251200" y="3606800"/>
          <p14:tracePt t="6668" x="3265488" y="3592513"/>
          <p14:tracePt t="6676" x="3279775" y="3578225"/>
          <p14:tracePt t="6685" x="3294063" y="3563938"/>
          <p14:tracePt t="6689" x="3300413" y="3563938"/>
          <p14:tracePt t="6700" x="3314700" y="3557588"/>
          <p14:tracePt t="6709" x="3314700" y="3543300"/>
          <p14:tracePt t="6713" x="3328988" y="3529013"/>
          <p14:tracePt t="6723" x="3343275" y="3529013"/>
          <p14:tracePt t="6749" x="3357563" y="3514725"/>
          <p14:tracePt t="6753" x="3365500" y="3506788"/>
          <p14:tracePt t="6783" x="3379788" y="3492500"/>
          <p14:tracePt t="6896" x="3365500" y="3492500"/>
          <p14:tracePt t="6906" x="3357563" y="3478213"/>
          <p14:tracePt t="6917" x="3343275" y="3478213"/>
          <p14:tracePt t="6926" x="3314700" y="3463925"/>
          <p14:tracePt t="6930" x="3279775" y="3457575"/>
          <p14:tracePt t="6943" x="3251200" y="3429000"/>
          <p14:tracePt t="6951" x="3216275" y="3400425"/>
          <p14:tracePt t="6956" x="3165475" y="3394075"/>
          <p14:tracePt t="6964" x="3130550" y="3351213"/>
          <p14:tracePt t="6978" x="3101975" y="3328988"/>
          <p14:tracePt t="6982" x="3079750" y="3314700"/>
          <p14:tracePt t="6986" x="3051175" y="3294063"/>
          <p14:tracePt t="6997" x="3030538" y="3265488"/>
          <p14:tracePt t="7009" x="3001963" y="3243263"/>
          <p14:tracePt t="7016" x="2994025" y="3214688"/>
          <p14:tracePt t="7020" x="2979738" y="3200400"/>
          <p14:tracePt t="7034" x="2965450" y="3179763"/>
          <p14:tracePt t="7044" x="2965450" y="3165475"/>
          <p14:tracePt t="7054" x="2965450" y="3151188"/>
          <p14:tracePt t="7063" x="2965450" y="3143250"/>
          <p14:tracePt t="7069" x="2965450" y="3128963"/>
          <p14:tracePt t="7079" x="2965450" y="3114675"/>
          <p14:tracePt t="7083" x="2994025" y="3100388"/>
          <p14:tracePt t="7099" x="3065463" y="3051175"/>
          <p14:tracePt t="7110" x="3116263" y="3016250"/>
          <p14:tracePt t="7117" x="3216275" y="2979738"/>
          <p14:tracePt t="7131" x="3300413" y="2944813"/>
          <p14:tracePt t="7134" x="3357563" y="2944813"/>
          <p14:tracePt t="7143" x="3457575" y="2901950"/>
          <p14:tracePt t="7152" x="3557588" y="2879725"/>
          <p14:tracePt t="7161" x="3657600" y="2865438"/>
          <p14:tracePt t="7165" x="3814763" y="2851150"/>
          <p14:tracePt t="7183" x="3957638" y="2851150"/>
          <p14:tracePt t="7187" x="4043363" y="2851150"/>
          <p14:tracePt t="7197" x="4106863" y="2851150"/>
          <p14:tracePt t="7209" x="4178300" y="2851150"/>
          <p14:tracePt t="7214" x="4192588" y="2851150"/>
          <p14:tracePt t="7222" x="4241800" y="2865438"/>
          <p14:tracePt t="7237" x="4278313" y="2894013"/>
          <p14:tracePt t="7245" x="4306888" y="2901950"/>
          <p14:tracePt t="7248" x="4327525" y="2930525"/>
          <p14:tracePt t="7252" x="4341813" y="2951163"/>
          <p14:tracePt t="7264" x="4356100" y="2965450"/>
          <p14:tracePt t="7268" x="4370388" y="2994025"/>
          <p14:tracePt t="7278" x="4378325" y="3016250"/>
          <p14:tracePt t="7289" x="4378325" y="3044825"/>
          <p14:tracePt t="7294" x="4378325" y="3065463"/>
          <p14:tracePt t="7301" x="4378325" y="3079750"/>
          <p14:tracePt t="7310" x="4378325" y="3128963"/>
          <p14:tracePt t="7319" x="4378325" y="3151188"/>
          <p14:tracePt t="7327" x="4370388" y="3179763"/>
          <p14:tracePt t="7337" x="4341813" y="3214688"/>
          <p14:tracePt t="7342" x="4292600" y="3243263"/>
          <p14:tracePt t="7348" x="4227513" y="3300413"/>
          <p14:tracePt t="7360" x="4156075" y="3343275"/>
          <p14:tracePt t="7372" x="4106863" y="3351213"/>
          <p14:tracePt t="7376" x="4021138" y="3379788"/>
          <p14:tracePt t="7384" x="3921125" y="3400425"/>
          <p14:tracePt t="7393" x="3829050" y="3414713"/>
          <p14:tracePt t="7398" x="3729038" y="3429000"/>
          <p14:tracePt t="7412" x="3643313" y="3429000"/>
          <p14:tracePt t="7416" x="3565525" y="3429000"/>
          <p14:tracePt t="7428" x="3494088" y="3429000"/>
          <p14:tracePt t="7432" x="3465513" y="3429000"/>
          <p14:tracePt t="7442" x="3408363" y="3414713"/>
          <p14:tracePt t="7446" x="3365500" y="3394075"/>
          <p14:tracePt t="7465" x="3314700" y="3351213"/>
          <p14:tracePt t="7472" x="3300413" y="3343275"/>
          <p14:tracePt t="7484" x="3300413" y="3328988"/>
          <p14:tracePt t="7488" x="3300413" y="3300413"/>
          <p14:tracePt t="7496" x="3300413" y="3294063"/>
          <p14:tracePt t="7506" x="3300413" y="3279775"/>
          <p14:tracePt t="7515" x="3300413" y="3265488"/>
          <p14:tracePt t="7528" x="3300413" y="3251200"/>
          <p14:tracePt t="7538" x="3328988" y="3243263"/>
          <p14:tracePt t="7546" x="3343275" y="3228975"/>
          <p14:tracePt t="7549" x="3379788" y="3214688"/>
          <p14:tracePt t="7563" x="3414713" y="3200400"/>
          <p14:tracePt t="7568" x="3479800" y="3194050"/>
          <p14:tracePt t="7579" x="3529013" y="3179763"/>
          <p14:tracePt t="7583" x="3594100" y="3165475"/>
          <p14:tracePt t="7601" x="3743325" y="3143250"/>
          <p14:tracePt t="7609" x="3829050" y="3128963"/>
          <p14:tracePt t="7620" x="3906838" y="3128963"/>
          <p14:tracePt t="7626" x="3978275" y="3128963"/>
          <p14:tracePt t="7647" x="4078288" y="3114675"/>
          <p14:tracePt t="7651" x="4270375" y="3114675"/>
          <p14:tracePt t="7655" x="4356100" y="3114675"/>
          <p14:tracePt t="7669" x="4456113" y="3114675"/>
          <p14:tracePt t="7676" x="4556125" y="3114675"/>
          <p14:tracePt t="7689" x="4733925" y="3114675"/>
          <p14:tracePt t="7700" x="4819650" y="3114675"/>
          <p14:tracePt t="7705" x="4891088" y="3114675"/>
          <p14:tracePt t="7715" x="4954588" y="3114675"/>
          <p14:tracePt t="7719" x="4983163" y="3114675"/>
          <p14:tracePt t="7735" x="5068888" y="3128963"/>
          <p14:tracePt t="7740" x="5097463" y="3128963"/>
          <p14:tracePt t="7751" x="5133975" y="3143250"/>
          <p14:tracePt t="7756" x="5154613" y="3143250"/>
          <p14:tracePt t="7767" x="5197475" y="3143250"/>
          <p14:tracePt t="7772" x="5219700" y="3143250"/>
          <p14:tracePt t="7783" x="5248275" y="3143250"/>
          <p14:tracePt t="7796" x="5268913" y="3151188"/>
          <p14:tracePt t="7801" x="5297488" y="3151188"/>
          <p14:tracePt t="7806" x="5303838" y="3165475"/>
          <p14:tracePt t="7810" x="5318125" y="3165475"/>
          <p14:tracePt t="7826" x="5346700" y="3165475"/>
          <p14:tracePt t="7831" x="5354638" y="3165475"/>
          <p14:tracePt t="7836" x="5354638" y="3179763"/>
          <p14:tracePt t="7844" x="5368925" y="3179763"/>
          <p14:tracePt t="7849" x="5383213" y="3179763"/>
          <p14:tracePt t="7883" x="5383213" y="3194050"/>
          <p14:tracePt t="7892" x="5383213" y="3200400"/>
          <p14:tracePt t="7897" x="5383213" y="3228975"/>
          <p14:tracePt t="7909" x="5383213" y="3279775"/>
          <p14:tracePt t="8033" x="5346700" y="3279775"/>
          <p14:tracePt t="8044" x="5303838" y="3265488"/>
          <p14:tracePt t="8053" x="5268913" y="3251200"/>
          <p14:tracePt t="8061" x="5205413" y="3251200"/>
          <p14:tracePt t="8067" x="5168900" y="3243263"/>
          <p14:tracePt t="8078" x="5105400" y="3243263"/>
          <p14:tracePt t="8082" x="5005388" y="3228975"/>
          <p14:tracePt t="8095" x="4891088" y="3228975"/>
          <p14:tracePt t="8102" x="4756150" y="3228975"/>
          <p14:tracePt t="8109" x="4633913" y="3228975"/>
          <p14:tracePt t="8119" x="4505325" y="3228975"/>
          <p14:tracePt t="8123" x="4356100" y="3228975"/>
          <p14:tracePt t="8132" x="4206875" y="3228975"/>
          <p14:tracePt t="8145" x="4057650" y="3228975"/>
          <p14:tracePt t="8149" x="3921125" y="3228975"/>
          <p14:tracePt t="8159" x="3763963" y="3228975"/>
          <p14:tracePt t="8167" x="3614738" y="3228975"/>
          <p14:tracePt t="8179" x="3408363" y="3243263"/>
          <p14:tracePt t="8189" x="3265488" y="3251200"/>
          <p14:tracePt t="8205" x="3151188" y="3251200"/>
          <p14:tracePt t="8213" x="2944813" y="3251200"/>
          <p14:tracePt t="8228" x="2752725" y="3251200"/>
          <p14:tracePt t="8239" x="2687638" y="3251200"/>
          <p14:tracePt t="8248" x="2652713" y="3243263"/>
          <p14:tracePt t="8259" x="2616200" y="3228975"/>
          <p14:tracePt t="8264" x="2566988" y="3200400"/>
          <p14:tracePt t="8267" x="2538413" y="3194050"/>
          <p14:tracePt t="8275" x="2516188" y="3165475"/>
          <p14:tracePt t="8288" x="2501900" y="3151188"/>
          <p14:tracePt t="8292" x="2501900" y="3143250"/>
          <p14:tracePt t="8310" x="2501900" y="3128963"/>
          <p14:tracePt t="8328" x="2501900" y="3114675"/>
          <p14:tracePt t="8346" x="2538413" y="3114675"/>
          <p14:tracePt t="8350" x="2581275" y="3114675"/>
          <p14:tracePt t="8360" x="2638425" y="3114675"/>
          <p14:tracePt t="8370" x="2687638" y="3114675"/>
          <p14:tracePt t="8381" x="2752725" y="3114675"/>
          <p14:tracePt t="8384" x="2801938" y="3128963"/>
          <p14:tracePt t="8388" x="2865438" y="3143250"/>
          <p14:tracePt t="8399" x="2916238" y="3194050"/>
          <p14:tracePt t="8413" x="3030538" y="3279775"/>
          <p14:tracePt t="8422" x="3065463" y="3328988"/>
          <p14:tracePt t="8432" x="3101975" y="3394075"/>
          <p14:tracePt t="8444" x="3144838" y="3457575"/>
          <p14:tracePt t="8448" x="3165475" y="3514725"/>
          <p14:tracePt t="8459" x="3179763" y="3592513"/>
          <p14:tracePt t="8463" x="3179763" y="3614738"/>
          <p14:tracePt t="8475" x="3179763" y="3663950"/>
          <p14:tracePt t="8491" x="3179763" y="3706813"/>
          <p14:tracePt t="8496" x="3179763" y="3778250"/>
          <p14:tracePt t="8505" x="3151188" y="3792538"/>
          <p14:tracePt t="8519" x="3130550" y="3806825"/>
          <p14:tracePt t="8522" x="3094038" y="3813175"/>
          <p14:tracePt t="8532" x="3030538" y="3827463"/>
          <p14:tracePt t="8536" x="2965450" y="3827463"/>
          <p14:tracePt t="8546" x="2901950" y="3827463"/>
          <p14:tracePt t="8553" x="2830513" y="3827463"/>
          <p14:tracePt t="8564" x="2752725" y="3827463"/>
          <p14:tracePt t="8569" x="2681288" y="3806825"/>
          <p14:tracePt t="8580" x="2601913" y="3763963"/>
          <p14:tracePt t="8584" x="2538413" y="3729038"/>
          <p14:tracePt t="8596" x="2487613" y="3678238"/>
          <p14:tracePt t="8600" x="2432050" y="3629025"/>
          <p14:tracePt t="8612" x="2389188" y="3563938"/>
          <p14:tracePt t="8616" x="2338388" y="3492500"/>
          <p14:tracePt t="8631" x="2281238" y="3251200"/>
          <p14:tracePt t="8645" x="2281238" y="3143250"/>
          <p14:tracePt t="8650" x="2281238" y="3044825"/>
          <p14:tracePt t="8662" x="2281238" y="2916238"/>
          <p14:tracePt t="8667" x="2289175" y="2865438"/>
          <p14:tracePt t="8672" x="2338388" y="2765425"/>
          <p14:tracePt t="8680" x="2389188" y="2667000"/>
          <p14:tracePt t="8699" x="2438400" y="2601913"/>
          <p14:tracePt t="8704" x="2516188" y="2530475"/>
          <p14:tracePt t="8710" x="2630488" y="2438400"/>
          <p14:tracePt t="8715" x="2687638" y="2416175"/>
          <p14:tracePt t="8720" x="2830513" y="2352675"/>
          <p14:tracePt t="8737" x="3051175" y="2301875"/>
          <p14:tracePt t="8749" x="3194050" y="2287588"/>
          <p14:tracePt t="8755" x="3328988" y="2274888"/>
          <p14:tracePt t="8780" x="3494088" y="2266950"/>
          <p14:tracePt t="8787" x="3806825" y="2252663"/>
          <p14:tracePt t="8792" x="3992563" y="2252663"/>
          <p14:tracePt t="8797" x="4156075" y="2252663"/>
          <p14:tracePt t="8801" x="4306888" y="2252663"/>
          <p14:tracePt t="8813" x="4470400" y="2252663"/>
          <p14:tracePt t="8820" x="4533900" y="2252663"/>
          <p14:tracePt t="8826" x="4670425" y="2252663"/>
          <p14:tracePt t="8851" x="4983163" y="2252663"/>
          <p14:tracePt t="8860" x="5068888" y="2252663"/>
          <p14:tracePt t="8867" x="5148263" y="2252663"/>
          <p14:tracePt t="8878" x="5205413" y="2252663"/>
          <p14:tracePt t="8882" x="5268913" y="2252663"/>
          <p14:tracePt t="8892" x="5332413" y="2252663"/>
          <p14:tracePt t="8900" x="5383213" y="2252663"/>
          <p14:tracePt t="8921" x="5483225" y="2266950"/>
          <p14:tracePt t="8926" x="5532438" y="2287588"/>
          <p14:tracePt t="8929" x="5561013" y="2301875"/>
          <p14:tracePt t="9105" x="5532438" y="2274888"/>
          <p14:tracePt t="9115" x="5518150" y="2266950"/>
          <p14:tracePt t="9125" x="5497513" y="2238375"/>
          <p14:tracePt t="9134" x="5483225" y="2217738"/>
          <p14:tracePt t="9140" x="5454650" y="2189163"/>
          <p14:tracePt t="9151" x="5418138" y="2124075"/>
          <p14:tracePt t="9155" x="5383213" y="2074863"/>
          <p14:tracePt t="9165" x="5332413" y="2017713"/>
          <p14:tracePt t="9172" x="5297488" y="1938338"/>
          <p14:tracePt t="9182" x="5254625" y="1868488"/>
          <p14:tracePt t="9187" x="5219700" y="1803400"/>
          <p14:tracePt t="9198" x="5183188" y="1739900"/>
          <p14:tracePt t="9209" x="5148263" y="1689100"/>
          <p14:tracePt t="9213" x="5105400" y="1625600"/>
          <p14:tracePt t="9221" x="5068888" y="1589088"/>
          <p14:tracePt t="9231" x="5033963" y="1539875"/>
          <p14:tracePt t="9235" x="4997450" y="1504950"/>
          <p14:tracePt t="9246" x="4968875" y="1462088"/>
          <p14:tracePt t="9256" x="4933950" y="1425575"/>
          <p14:tracePt t="9260" x="4905375" y="1404938"/>
          <p14:tracePt t="9272" x="4883150" y="1354138"/>
          <p14:tracePt t="9276" x="4856163" y="1311275"/>
          <p14:tracePt t="9284" x="4833938" y="1276350"/>
          <p14:tracePt t="9297" x="4805363" y="1239838"/>
          <p14:tracePt t="9301" x="4791075" y="1190625"/>
          <p14:tracePt t="9318" x="4756150" y="1112838"/>
          <p14:tracePt t="9326" x="4733925" y="1062038"/>
          <p14:tracePt t="9332" x="4719638" y="1012825"/>
          <p14:tracePt t="9344" x="4705350" y="962025"/>
          <p14:tracePt t="9354" x="4691063" y="912813"/>
          <p14:tracePt t="9359" x="4684713" y="862013"/>
          <p14:tracePt t="9363" x="4670425" y="827088"/>
          <p14:tracePt t="9377" x="4656138" y="762000"/>
          <p14:tracePt t="9385" x="4641850" y="727075"/>
          <p14:tracePt t="9388" x="4633913" y="677863"/>
          <p14:tracePt t="9401" x="4619625" y="641350"/>
          <p14:tracePt t="9405" x="4619625" y="612775"/>
          <p14:tracePt t="9416" x="4619625" y="577850"/>
          <p14:tracePt t="9423" x="4619625" y="534988"/>
          <p14:tracePt t="9432" x="4619625" y="498475"/>
          <p14:tracePt t="9442" x="4619625" y="463550"/>
          <p14:tracePt t="9448" x="4619625" y="427038"/>
          <p14:tracePt t="9452" x="4619625" y="384175"/>
          <p14:tracePt t="9465" x="4656138" y="349250"/>
          <p14:tracePt t="9472" x="4684713" y="314325"/>
          <p14:tracePt t="9487" x="4819650" y="200025"/>
          <p14:tracePt t="9500" x="4919663" y="149225"/>
          <p14:tracePt t="9504" x="5019675" y="100013"/>
          <p14:tracePt t="9515" x="5154613" y="63500"/>
          <p14:tracePt t="9526" x="5303838" y="14288"/>
          <p14:tracePt t="9637" x="8070850" y="100013"/>
          <p14:tracePt t="9645" x="8220075" y="149225"/>
          <p14:tracePt t="9654" x="8348663" y="200025"/>
          <p14:tracePt t="9664" x="8477250" y="263525"/>
          <p14:tracePt t="9672" x="8534400" y="285750"/>
          <p14:tracePt t="9694" x="8634413" y="334963"/>
          <p14:tracePt t="9699" x="8797925" y="449263"/>
          <p14:tracePt t="9703" x="8877300" y="498475"/>
          <p14:tracePt t="9716" x="8897938" y="527050"/>
          <p14:tracePt t="9720" x="8947150" y="563563"/>
          <p14:tracePt t="9736" x="8975725" y="592138"/>
          <p14:tracePt t="9740" x="8997950" y="612775"/>
          <p14:tracePt t="9744" x="9012238" y="641350"/>
          <p14:tracePt t="9758" x="9026525" y="649288"/>
          <p14:tracePt t="9764" x="9040813" y="677863"/>
          <p14:tracePt t="9768" x="9047163" y="692150"/>
          <p14:tracePt t="9779" x="9047163" y="712788"/>
          <p14:tracePt t="9783" x="9061450" y="741363"/>
          <p14:tracePt t="9793" x="9061450" y="762000"/>
          <p14:tracePt t="9801" x="9061450" y="798513"/>
          <p14:tracePt t="9812" x="9061450" y="841375"/>
          <p14:tracePt t="9816" x="9040813" y="890588"/>
          <p14:tracePt t="9831" x="8990013" y="998538"/>
          <p14:tracePt t="9840" x="8947150" y="1076325"/>
          <p14:tracePt t="9850" x="8897938" y="1141413"/>
          <p14:tracePt t="9866" x="8863013" y="1211263"/>
          <p14:tracePt t="9871" x="8812213" y="1290638"/>
          <p14:tracePt t="9876" x="8748713" y="1354138"/>
          <p14:tracePt t="9881" x="8683625" y="1425575"/>
          <p14:tracePt t="9894" x="8626475" y="1490663"/>
          <p14:tracePt t="9898" x="8548688" y="1560513"/>
          <p14:tracePt t="9906" x="8428038" y="1654175"/>
          <p14:tracePt t="9918" x="8334375" y="1717675"/>
          <p14:tracePt t="9922" x="8234363" y="1768475"/>
          <p14:tracePt t="9935" x="8121650" y="1803400"/>
          <p14:tracePt t="9943" x="8013700" y="1839913"/>
          <p14:tracePt t="9947" x="7899400" y="1874838"/>
          <p14:tracePt t="9958" x="7764463" y="1903413"/>
          <p14:tracePt t="9963" x="7621588" y="1924050"/>
          <p14:tracePt t="9980" x="7550150" y="1938338"/>
          <p14:tracePt t="9989" x="7208838" y="1966913"/>
          <p14:tracePt t="9994" x="7072313" y="1974850"/>
          <p14:tracePt t="10007" x="6937375" y="1974850"/>
          <p14:tracePt t="10012" x="6823075" y="1974850"/>
          <p14:tracePt t="10018" x="6759575" y="1974850"/>
          <p14:tracePt t="10039" x="6430963" y="1924050"/>
          <p14:tracePt t="10044" x="6310313" y="1903413"/>
          <p14:tracePt t="10049" x="6196013" y="1868488"/>
          <p14:tracePt t="10065" x="6081713" y="1825625"/>
          <p14:tracePt t="10070" x="6018213" y="1789113"/>
          <p14:tracePt t="10076" x="5918200" y="1754188"/>
          <p14:tracePt t="10081" x="5818188" y="1703388"/>
          <p14:tracePt t="10109" x="5732463" y="1654175"/>
          <p14:tracePt t="10113" x="5546725" y="1539875"/>
          <p14:tracePt t="10118" x="5468938" y="1490663"/>
          <p14:tracePt t="10122" x="5403850" y="1425575"/>
          <p14:tracePt t="10136" x="5354638" y="1390650"/>
          <p14:tracePt t="10142" x="5297488" y="1325563"/>
          <p14:tracePt t="10152" x="5254625" y="1276350"/>
          <p14:tracePt t="10156" x="5219700" y="1225550"/>
          <p14:tracePt t="10176" x="5183188" y="1176338"/>
          <p14:tracePt t="10180" x="5148263" y="1062038"/>
          <p14:tracePt t="10192" x="5133975" y="1012825"/>
          <p14:tracePt t="10196" x="5119688" y="947738"/>
          <p14:tracePt t="10209" x="5105400" y="876300"/>
          <p14:tracePt t="10213" x="5105400" y="812800"/>
          <p14:tracePt t="10226" x="5105400" y="677863"/>
          <p14:tracePt t="10237" x="5105400" y="612775"/>
          <p14:tracePt t="10242" x="5119688" y="549275"/>
          <p14:tracePt t="10253" x="5148263" y="484188"/>
          <p14:tracePt t="10265" x="5183188" y="434975"/>
          <p14:tracePt t="10269" x="5205413" y="384175"/>
          <p14:tracePt t="10279" x="5254625" y="334963"/>
          <p14:tracePt t="10284" x="5318125" y="277813"/>
          <p14:tracePt t="10294" x="5418138" y="200025"/>
          <p14:tracePt t="10314" x="5503863" y="149225"/>
          <p14:tracePt t="10318" x="5718175" y="77788"/>
          <p14:tracePt t="10327" x="5846763" y="34925"/>
          <p14:tracePt t="10334" x="5981700" y="14288"/>
          <p14:tracePt t="10348" x="6145213" y="14288"/>
          <p14:tracePt t="10407" x="7635875" y="214313"/>
          <p14:tracePt t="10414" x="7813675" y="277813"/>
          <p14:tracePt t="10423" x="7964488" y="328613"/>
          <p14:tracePt t="10428" x="8121650" y="384175"/>
          <p14:tracePt t="10464" x="8499475" y="592138"/>
          <p14:tracePt t="10471" x="8577263" y="641350"/>
          <p14:tracePt t="10481" x="8626475" y="692150"/>
          <p14:tracePt t="10485" x="8662988" y="741363"/>
          <p14:tracePt t="10498" x="8697913" y="790575"/>
          <p14:tracePt t="10504" x="8726488" y="827088"/>
          <p14:tracePt t="10509" x="8734425" y="862013"/>
          <p14:tracePt t="10522" x="8748713" y="912813"/>
          <p14:tracePt t="10526" x="8748713" y="962025"/>
          <p14:tracePt t="10536" x="8748713" y="1012825"/>
          <p14:tracePt t="10544" x="8748713" y="1062038"/>
          <p14:tracePt t="10552" x="8748713" y="1127125"/>
          <p14:tracePt t="10561" x="8734425" y="1176338"/>
          <p14:tracePt t="10565" x="8683625" y="1276350"/>
          <p14:tracePt t="10576" x="8612188" y="1362075"/>
          <p14:tracePt t="10580" x="8528050" y="1462088"/>
          <p14:tracePt t="10594" x="8399463" y="1589088"/>
          <p14:tracePt t="10598" x="8162925" y="1789113"/>
          <p14:tracePt t="10609" x="7970838" y="1924050"/>
          <p14:tracePt t="10619" x="7750175" y="2066925"/>
          <p14:tracePt t="10625" x="7507288" y="2217738"/>
          <p14:tracePt t="10629" x="7251700" y="2381250"/>
          <p14:tracePt t="10642" x="6994525" y="2530475"/>
          <p14:tracePt t="10646" x="6859588" y="2587625"/>
          <p14:tracePt t="10657" x="6623050" y="2716213"/>
          <p14:tracePt t="10665" x="6396038" y="2816225"/>
          <p14:tracePt t="10675" x="6159500" y="2901950"/>
          <p14:tracePt t="10687" x="5946775" y="2965450"/>
          <p14:tracePt t="10694" x="5746750" y="3016250"/>
          <p14:tracePt t="10698" x="5546725" y="3044825"/>
          <p14:tracePt t="10702" x="5354638" y="3051175"/>
          <p14:tracePt t="10725" x="5019675" y="3051175"/>
          <p14:tracePt t="10730" x="4870450" y="3051175"/>
          <p14:tracePt t="10734" x="4719638" y="3044825"/>
          <p14:tracePt t="10749" x="4584700" y="3001963"/>
          <p14:tracePt t="10754" x="4456113" y="2951163"/>
          <p14:tracePt t="10759" x="4341813" y="2894013"/>
          <p14:tracePt t="10769" x="4278313" y="2851150"/>
          <p14:tracePt t="10781" x="4121150" y="2736850"/>
          <p14:tracePt t="10792" x="4043363" y="2679700"/>
          <p14:tracePt t="10800" x="3978275" y="2616200"/>
          <p14:tracePt t="10816" x="3878263" y="2466975"/>
          <p14:tracePt t="10826" x="3857625" y="2387600"/>
          <p14:tracePt t="10830" x="3829050" y="2330450"/>
          <p14:tracePt t="10842" x="3806825" y="2252663"/>
          <p14:tracePt t="10847" x="3792538" y="2174875"/>
          <p14:tracePt t="10861" x="3792538" y="2117725"/>
          <p14:tracePt t="10875" x="3792538" y="2052638"/>
          <p14:tracePt t="10879" x="3792538" y="1974850"/>
          <p14:tracePt t="10883" x="3806825" y="1917700"/>
          <p14:tracePt t="10887" x="3857625" y="1803400"/>
          <p14:tracePt t="10900" x="3921125" y="1725613"/>
          <p14:tracePt t="10915" x="3992563" y="1639888"/>
          <p14:tracePt t="10920" x="4078288" y="1560513"/>
          <p14:tracePt t="10925" x="4170363" y="1476375"/>
          <p14:tracePt t="10932" x="4292600" y="1404938"/>
          <p14:tracePt t="10936" x="4421188" y="1325563"/>
          <p14:tracePt t="10955" x="4733925" y="1190625"/>
          <p14:tracePt t="10965" x="4905375" y="1112838"/>
          <p14:tracePt t="10968" x="5097463" y="1076325"/>
          <p14:tracePt t="10980" x="5283200" y="1027113"/>
          <p14:tracePt t="10985" x="5483225" y="990600"/>
          <p14:tracePt t="10996" x="5695950" y="947738"/>
          <p14:tracePt t="11011" x="6330950" y="898525"/>
          <p14:tracePt t="11016" x="6580188" y="898525"/>
          <p14:tracePt t="11030" x="6708775" y="898525"/>
          <p14:tracePt t="11034" x="6958013" y="898525"/>
          <p14:tracePt t="11055" x="7386638" y="898525"/>
          <p14:tracePt t="11059" x="7586663" y="941388"/>
          <p14:tracePt t="11069" x="7750175" y="976313"/>
          <p14:tracePt t="11076" x="7813675" y="998538"/>
          <p14:tracePt t="11087" x="8050213" y="1062038"/>
          <p14:tracePt t="11100" x="8170863" y="1112838"/>
          <p14:tracePt t="11105" x="8220075" y="1141413"/>
          <p14:tracePt t="11109" x="8328025" y="1190625"/>
          <p14:tracePt t="11113" x="8413750" y="1225550"/>
          <p14:tracePt t="11138" x="8597900" y="1376363"/>
          <p14:tracePt t="11147" x="8634413" y="1411288"/>
          <p14:tracePt t="11156" x="8662988" y="1439863"/>
          <p14:tracePt t="11169" x="8697913" y="1504950"/>
          <p14:tracePt t="11172" x="8726488" y="1539875"/>
          <p14:tracePt t="11177" x="8734425" y="1560513"/>
          <p14:tracePt t="11192" x="8748713" y="1603375"/>
          <p14:tracePt t="11202" x="8763000" y="1660525"/>
          <p14:tracePt t="11206" x="8763000" y="1674813"/>
          <p14:tracePt t="11210" x="8777288" y="1739900"/>
          <p14:tracePt t="11222" x="8777288" y="1774825"/>
          <p14:tracePt t="11226" x="8777288" y="1817688"/>
          <p14:tracePt t="11236" x="8777288" y="1854200"/>
          <p14:tracePt t="11245" x="8777288" y="1889125"/>
          <p14:tracePt t="11249" x="8777288" y="1924050"/>
          <p14:tracePt t="11261" x="8763000" y="1974850"/>
          <p14:tracePt t="11270" x="8748713" y="2024063"/>
          <p14:tracePt t="11278" x="8726488" y="2074863"/>
          <p14:tracePt t="11286" x="8683625" y="2124075"/>
          <p14:tracePt t="11290" x="8626475" y="2224088"/>
          <p14:tracePt t="11302" x="8548688" y="2301875"/>
          <p14:tracePt t="11310" x="8485188" y="2381250"/>
          <p14:tracePt t="11338" x="8399463" y="2452688"/>
          <p14:tracePt t="11342" x="8085138" y="2687638"/>
          <p14:tracePt t="11346" x="7970838" y="2736850"/>
          <p14:tracePt t="11356" x="7850188" y="2801938"/>
          <p14:tracePt t="11366" x="7707313" y="2836863"/>
          <p14:tracePt t="11389" x="7572375" y="2865438"/>
          <p14:tracePt t="11394" x="7272338" y="2901950"/>
          <p14:tracePt t="11401" x="7108825" y="2901950"/>
          <p14:tracePt t="11404" x="6943725" y="2901950"/>
          <p14:tracePt t="11414" x="6788150" y="2901950"/>
          <p14:tracePt t="11429" x="6608763" y="2901950"/>
          <p14:tracePt t="11433" x="6445250" y="2865438"/>
          <p14:tracePt t="11436" x="6281738" y="2816225"/>
          <p14:tracePt t="11449" x="6130925" y="2765425"/>
          <p14:tracePt t="11453" x="5967413" y="2701925"/>
          <p14:tracePt t="11465" x="5846763" y="2638425"/>
          <p14:tracePt t="11470" x="5695950" y="2566988"/>
          <p14:tracePt t="11482" x="5546725" y="2481263"/>
          <p14:tracePt t="11487" x="5432425" y="2387600"/>
          <p14:tracePt t="11492" x="5303838" y="2287588"/>
          <p14:tracePt t="11500" x="5183188" y="2203450"/>
          <p14:tracePt t="11509" x="5054600" y="2074863"/>
          <p14:tracePt t="11525" x="4856163" y="1854200"/>
          <p14:tracePt t="11534" x="4756150" y="1725613"/>
          <p14:tracePt t="11544" x="4670425" y="1603375"/>
          <p14:tracePt t="11552" x="4591050" y="1476375"/>
          <p14:tracePt t="11559" x="4533900" y="1339850"/>
          <p14:tracePt t="11564" x="4519613" y="1262063"/>
          <p14:tracePt t="11574" x="4484688" y="1162050"/>
          <p14:tracePt t="11587" x="4441825" y="841375"/>
          <p14:tracePt t="11597" x="4441825" y="741363"/>
          <p14:tracePt t="11609" x="4441825" y="612775"/>
          <p14:tracePt t="11626" x="4456113" y="512763"/>
          <p14:tracePt t="11633" x="4591050" y="300038"/>
          <p14:tracePt t="11636" x="4691063" y="200025"/>
          <p14:tracePt t="11650" x="4791075" y="100013"/>
          <p14:tracePt t="11660" x="4933950" y="14288"/>
          <p14:tracePt t="11796" x="7970838" y="149225"/>
          <p14:tracePt t="11806" x="8050213" y="200025"/>
          <p14:tracePt t="11816" x="8121650" y="285750"/>
          <p14:tracePt t="11827" x="8185150" y="349250"/>
          <p14:tracePt t="11831" x="8248650" y="412750"/>
          <p14:tracePt t="11843" x="8299450" y="484188"/>
          <p14:tracePt t="11847" x="8334375" y="549275"/>
          <p14:tracePt t="11859" x="8362950" y="627063"/>
          <p14:tracePt t="11865" x="8377238" y="698500"/>
          <p14:tracePt t="11869" x="8385175" y="776288"/>
          <p14:tracePt t="11881" x="8399463" y="862013"/>
          <p14:tracePt t="11888" x="8399463" y="947738"/>
          <p14:tracePt t="11900" x="8399463" y="1027113"/>
          <p14:tracePt t="11904" x="8399463" y="1098550"/>
          <p14:tracePt t="11916" x="8377238" y="1190625"/>
          <p14:tracePt t="11919" x="8313738" y="1325563"/>
          <p14:tracePt t="11932" x="8262938" y="1411288"/>
          <p14:tracePt t="11936" x="8199438" y="1504950"/>
          <p14:tracePt t="11948" x="8134350" y="1589088"/>
          <p14:tracePt t="11952" x="8050213" y="1689100"/>
          <p14:tracePt t="11961" x="7950200" y="1768475"/>
          <p14:tracePt t="11975" x="7835900" y="1854200"/>
          <p14:tracePt t="11979" x="7707313" y="1924050"/>
          <p14:tracePt t="11983" x="7572375" y="2017713"/>
          <p14:tracePt t="11996" x="7450138" y="2074863"/>
          <p14:tracePt t="12000" x="7321550" y="2138363"/>
          <p14:tracePt t="12011" x="7158038" y="2203450"/>
          <p14:tracePt t="12022" x="7043738" y="2238375"/>
          <p14:tracePt t="12027" x="6972300" y="2252663"/>
          <p14:tracePt t="12031" x="6859588" y="2287588"/>
          <p14:tracePt t="12044" x="6737350" y="2316163"/>
          <p14:tracePt t="12051" x="6623050" y="2338388"/>
          <p14:tracePt t="12064" x="6430963" y="2366963"/>
          <p14:tracePt t="12077" x="6345238" y="2381250"/>
          <p14:tracePt t="12081" x="6273800" y="2387600"/>
          <p14:tracePt t="12094" x="6210300" y="2387600"/>
          <p14:tracePt t="12102" x="6145213" y="2401888"/>
          <p14:tracePt t="12106" x="6096000" y="2401888"/>
          <p14:tracePt t="12114" x="6046788" y="2416175"/>
          <p14:tracePt t="12125" x="6018213" y="2416175"/>
          <p14:tracePt t="12135" x="5946775" y="2416175"/>
          <p14:tracePt t="12139" x="5932488" y="2416175"/>
          <p14:tracePt t="12147" x="5895975" y="2416175"/>
          <p14:tracePt t="12155" x="5861050" y="2416175"/>
          <p14:tracePt t="12166" x="5832475" y="2416175"/>
          <p14:tracePt t="12170" x="5810250" y="2416175"/>
          <p14:tracePt t="12177" x="5781675" y="2416175"/>
          <p14:tracePt t="12187" x="5767388" y="2416175"/>
          <p14:tracePt t="12198" x="5746750" y="2416175"/>
          <p14:tracePt t="12201" x="5732463" y="2416175"/>
          <p14:tracePt t="12219" x="5718175" y="2416175"/>
          <p14:tracePt t="12242" x="5710238" y="2416175"/>
          <p14:tracePt t="12336" x="5718175" y="2416175"/>
          <p14:tracePt t="12650" x="5710238" y="2416175"/>
          <p14:tracePt t="12660" x="5661025" y="2438400"/>
          <p14:tracePt t="12668" x="5583238" y="2501900"/>
          <p14:tracePt t="12677" x="5503863" y="2566988"/>
          <p14:tracePt t="12686" x="5383213" y="2679700"/>
          <p14:tracePt t="12697" x="5254625" y="2801938"/>
          <p14:tracePt t="12700" x="5005388" y="3044825"/>
          <p14:tracePt t="12711" x="4805363" y="3214688"/>
          <p14:tracePt t="12718" x="4605338" y="3400425"/>
          <p14:tracePt t="12731" x="4392613" y="3606800"/>
          <p14:tracePt t="12735" x="4170363" y="3827463"/>
          <p14:tracePt t="12743" x="3921125" y="4056063"/>
          <p14:tracePt t="12750" x="3657600" y="4291013"/>
          <p14:tracePt t="12764" x="3130550" y="4783138"/>
          <p14:tracePt t="12776" x="2894013" y="5018088"/>
          <p14:tracePt t="12791" x="2638425" y="5254625"/>
          <p14:tracePt t="12795" x="2403475" y="5467350"/>
          <p14:tracePt t="12799" x="2303463" y="5567363"/>
          <p14:tracePt t="12806" x="2089150" y="5759450"/>
          <p14:tracePt t="12817" x="1917700" y="5916613"/>
          <p14:tracePt t="12825" x="1839913" y="5967413"/>
          <p14:tracePt t="12833" x="1703388" y="6081713"/>
          <p14:tracePt t="12844" x="1590675" y="6180138"/>
          <p14:tracePt t="12847" x="1504950" y="6259513"/>
          <p14:tracePt t="12860" x="1476375" y="6265863"/>
          <p14:tracePt t="12863" x="1404938" y="6308725"/>
          <p14:tracePt t="12876" x="1362075" y="6330950"/>
          <p14:tracePt t="12880" x="1290638" y="6359525"/>
          <p14:tracePt t="12899" x="1239838" y="6359525"/>
          <p14:tracePt t="12905" x="1212850" y="6359525"/>
          <p14:tracePt t="13279" x="1225550" y="6359525"/>
          <p14:tracePt t="13287" x="1254125" y="6359525"/>
          <p14:tracePt t="13295" x="1290638" y="6359525"/>
          <p14:tracePt t="13303" x="1325563" y="6359525"/>
          <p14:tracePt t="13313" x="1390650" y="6359525"/>
          <p14:tracePt t="13322" x="1454150" y="6345238"/>
          <p14:tracePt t="13331" x="1525588" y="6345238"/>
          <p14:tracePt t="13342" x="1668463" y="6330950"/>
          <p14:tracePt t="13346" x="1774825" y="6330950"/>
          <p14:tracePt t="13359" x="1889125" y="6323013"/>
          <p14:tracePt t="13362" x="2017713" y="6308725"/>
          <p14:tracePt t="13372" x="2138363" y="6294438"/>
          <p14:tracePt t="13381" x="2281238" y="6294438"/>
          <p14:tracePt t="13388" x="2432050" y="6294438"/>
          <p14:tracePt t="13397" x="2581275" y="6294438"/>
          <p14:tracePt t="13402" x="2730500" y="6294438"/>
          <p14:tracePt t="13414" x="2879725" y="6294438"/>
          <p14:tracePt t="13419" x="3030538" y="6294438"/>
          <p14:tracePt t="13430" x="3151188" y="6294438"/>
          <p14:tracePt t="13433" x="3294063" y="6294438"/>
          <p14:tracePt t="13444" x="3357563" y="6294438"/>
          <p14:tracePt t="13452" x="3479800" y="6323013"/>
          <p14:tracePt t="13462" x="3608388" y="6330950"/>
          <p14:tracePt t="13466" x="3778250" y="6359525"/>
          <p14:tracePt t="13478" x="3843338" y="6359525"/>
          <p14:tracePt t="13482" x="3929063" y="6373813"/>
          <p14:tracePt t="13496" x="4043363" y="6380163"/>
          <p14:tracePt t="13500" x="4141788" y="6380163"/>
          <p14:tracePt t="13510" x="4292600" y="6394450"/>
          <p14:tracePt t="13515" x="4392613" y="6408738"/>
          <p14:tracePt t="13527" x="4491038" y="6408738"/>
          <p14:tracePt t="13531" x="4541838" y="6408738"/>
          <p14:tracePt t="13537" x="4656138" y="6408738"/>
          <p14:tracePt t="13548" x="4741863" y="6408738"/>
          <p14:tracePt t="13558" x="4819650" y="6408738"/>
          <p14:tracePt t="13562" x="4891088" y="6408738"/>
          <p14:tracePt t="13572" x="4968875" y="6408738"/>
          <p14:tracePt t="13582" x="4997450" y="6408738"/>
          <p14:tracePt t="13586" x="5048250" y="6408738"/>
          <p14:tracePt t="13601" x="5083175" y="6408738"/>
          <p14:tracePt t="13605" x="5119688" y="6408738"/>
          <p14:tracePt t="13614" x="5133975" y="6408738"/>
          <p14:tracePt t="13619" x="5154613" y="6408738"/>
          <p14:tracePt t="13638" x="5168900" y="6408738"/>
          <p14:tracePt t="13650" x="5183188" y="6408738"/>
          <p14:tracePt t="13738" x="5168900" y="6408738"/>
          <p14:tracePt t="13759" x="5154613" y="6408738"/>
          <p14:tracePt t="13776" x="5148263" y="6408738"/>
          <p14:tracePt t="13780" x="5133975" y="6408738"/>
          <p14:tracePt t="13789" x="5105400" y="6408738"/>
          <p14:tracePt t="13798" x="5083175" y="6408738"/>
          <p14:tracePt t="13809" x="5068888" y="6394450"/>
          <p14:tracePt t="13813" x="5048250" y="6394450"/>
          <p14:tracePt t="13825" x="5005388" y="6394450"/>
          <p14:tracePt t="13831" x="4968875" y="6394450"/>
          <p14:tracePt t="13838" x="4933950" y="6394450"/>
          <p14:tracePt t="13848" x="4891088" y="6394450"/>
          <p14:tracePt t="13855" x="4841875" y="6394450"/>
          <p14:tracePt t="13864" x="4791075" y="6394450"/>
          <p14:tracePt t="13868" x="4733925" y="6394450"/>
          <p14:tracePt t="13878" x="4684713" y="6394450"/>
          <p14:tracePt t="13887" x="4633913" y="6394450"/>
          <p14:tracePt t="13894" x="4584700" y="6394450"/>
          <p14:tracePt t="13904" x="4533900" y="6394450"/>
          <p14:tracePt t="13918" x="4470400" y="6394450"/>
          <p14:tracePt t="13922" x="4421188" y="6394450"/>
          <p14:tracePt t="13926" x="4370388" y="6394450"/>
          <p14:tracePt t="13936" x="4306888" y="6394450"/>
          <p14:tracePt t="13947" x="4270375" y="6394450"/>
          <p14:tracePt t="13951" x="4221163" y="6394450"/>
          <p14:tracePt t="13960" x="4178300" y="6394450"/>
          <p14:tracePt t="13968" x="4156075" y="6394450"/>
          <p14:tracePt t="13977" x="4092575" y="6373813"/>
          <p14:tracePt t="13995" x="4006850" y="6359525"/>
          <p14:tracePt t="13999" x="3971925" y="6345238"/>
          <p14:tracePt t="14011" x="3957638" y="6330950"/>
          <p14:tracePt t="14015" x="3929063" y="6323013"/>
          <p14:tracePt t="14025" x="3892550" y="6308725"/>
          <p14:tracePt t="14032" x="3863975" y="6308725"/>
          <p14:tracePt t="14049" x="3843338" y="6280150"/>
          <p14:tracePt t="14059" x="3829050" y="6280150"/>
          <p14:tracePt t="14072" x="3814763" y="6280150"/>
          <p14:tracePt t="14181" x="3829050" y="6280150"/>
          <p14:tracePt t="14198" x="3843338" y="6280150"/>
          <p14:tracePt t="14217" x="3863975" y="6280150"/>
          <p14:tracePt t="14227" x="3878263" y="6280150"/>
          <p14:tracePt t="14231" x="3906838" y="6280150"/>
          <p14:tracePt t="14240" x="3943350" y="6280150"/>
          <p14:tracePt t="14248" x="3978275" y="6280150"/>
          <p14:tracePt t="14259" x="4043363" y="6280150"/>
          <p14:tracePt t="14263" x="4092575" y="6280150"/>
          <p14:tracePt t="14273" x="4156075" y="6280150"/>
          <p14:tracePt t="14279" x="4227513" y="6280150"/>
          <p14:tracePt t="14288" x="4292600" y="6280150"/>
          <p14:tracePt t="14298" x="4370388" y="6280150"/>
          <p14:tracePt t="14310" x="4427538" y="6280150"/>
          <p14:tracePt t="14314" x="4505325" y="6280150"/>
          <p14:tracePt t="14322" x="4584700" y="6294438"/>
          <p14:tracePt t="14332" x="4641850" y="6308725"/>
          <p14:tracePt t="14347" x="4784725" y="6345238"/>
          <p14:tracePt t="14354" x="4833938" y="6359525"/>
          <p14:tracePt t="14369" x="4905375" y="6373813"/>
          <p14:tracePt t="14379" x="4940300" y="6373813"/>
          <p14:tracePt t="14387" x="4983163" y="6380163"/>
          <p14:tracePt t="14399" x="5005388" y="6394450"/>
          <p14:tracePt t="14404" x="5019675" y="6394450"/>
          <p14:tracePt t="14409" x="5033963" y="6394450"/>
          <p14:tracePt t="14434" x="5048250" y="6394450"/>
          <p14:tracePt t="14488" x="5033963" y="6394450"/>
          <p14:tracePt t="14499" x="5005388" y="6394450"/>
          <p14:tracePt t="14508" x="4940300" y="6394450"/>
          <p14:tracePt t="14515" x="4883150" y="6394450"/>
          <p14:tracePt t="14528" x="4805363" y="6394450"/>
          <p14:tracePt t="14532" x="4741863" y="6394450"/>
          <p14:tracePt t="14542" x="4591050" y="6394450"/>
          <p14:tracePt t="14549" x="4491038" y="6394450"/>
          <p14:tracePt t="14553" x="4356100" y="6394450"/>
          <p14:tracePt t="14565" x="4221163" y="6394450"/>
          <p14:tracePt t="14576" x="4070350" y="6380163"/>
          <p14:tracePt t="14580" x="3921125" y="6359525"/>
          <p14:tracePt t="14589" x="3763963" y="6330950"/>
          <p14:tracePt t="14598" x="3614738" y="6308725"/>
          <p14:tracePt t="14606" x="3465513" y="6280150"/>
          <p14:tracePt t="14615" x="3408363" y="6265863"/>
          <p14:tracePt t="14619" x="3165475" y="6208713"/>
          <p14:tracePt t="14630" x="3116263" y="6194425"/>
          <p14:tracePt t="14635" x="3001963" y="6159500"/>
          <p14:tracePt t="14647" x="2916238" y="6116638"/>
          <p14:tracePt t="14651" x="2830513" y="6081713"/>
          <p14:tracePt t="14662" x="2738438" y="6030913"/>
          <p14:tracePt t="14670" x="2681288" y="6010275"/>
          <p14:tracePt t="14689" x="2566988" y="5930900"/>
          <p14:tracePt t="14693" x="2530475" y="5895975"/>
          <p14:tracePt t="14703" x="2487613" y="5867400"/>
          <p14:tracePt t="14708" x="2452688" y="5830888"/>
          <p14:tracePt t="14725" x="2417763" y="5795963"/>
          <p14:tracePt t="14730" x="2403475" y="5781675"/>
          <p14:tracePt t="14734" x="2381250" y="5745163"/>
          <p14:tracePt t="14738" x="2352675" y="5716588"/>
          <p14:tracePt t="14751" x="2338388" y="5695950"/>
          <p14:tracePt t="14766" x="2317750" y="5667375"/>
          <p14:tracePt t="14771" x="2303463" y="5646738"/>
          <p14:tracePt t="14776" x="2303463" y="5632450"/>
          <p14:tracePt t="14780" x="2289175" y="5603875"/>
          <p14:tracePt t="14792" x="2289175" y="5595938"/>
          <p14:tracePt t="14805" x="2289175" y="5581650"/>
          <p14:tracePt t="14809" x="2289175" y="5567363"/>
          <p14:tracePt t="14812" x="2289175" y="5553075"/>
          <p14:tracePt t="14827" x="2289175" y="5546725"/>
          <p14:tracePt t="14843" x="2289175" y="5532438"/>
          <p14:tracePt t="14858" x="2303463" y="5518150"/>
          <p14:tracePt t="14861" x="2332038" y="5503863"/>
          <p14:tracePt t="14872" x="2366963" y="5503863"/>
          <p14:tracePt t="14878" x="2403475" y="5495925"/>
          <p14:tracePt t="14888" x="2452688" y="5481638"/>
          <p14:tracePt t="14909" x="2516188" y="5453063"/>
          <p14:tracePt t="14913" x="2667000" y="5432425"/>
          <p14:tracePt t="14919" x="2752725" y="5403850"/>
          <p14:tracePt t="14930" x="2844800" y="5395913"/>
          <p14:tracePt t="14934" x="2994025" y="5381625"/>
          <p14:tracePt t="14948" x="3101975" y="5353050"/>
          <p14:tracePt t="14965" x="3216275" y="5353050"/>
          <p14:tracePt t="14970" x="3379788" y="5346700"/>
          <p14:tracePt t="14974" x="3465513" y="5346700"/>
          <p14:tracePt t="14985" x="3579813" y="5346700"/>
          <p14:tracePt t="14989" x="3663950" y="5346700"/>
          <p14:tracePt t="15011" x="3843338" y="5346700"/>
          <p14:tracePt t="15015" x="3929063" y="5367338"/>
          <p14:tracePt t="15022" x="4021138" y="5395913"/>
          <p14:tracePt t="15034" x="4078288" y="5418138"/>
          <p14:tracePt t="15038" x="4141788" y="5446713"/>
          <p14:tracePt t="15056" x="4206875" y="5467350"/>
          <p14:tracePt t="15062" x="4270375" y="5495925"/>
          <p14:tracePt t="15065" x="4321175" y="5532438"/>
          <p14:tracePt t="15069" x="4370388" y="5553075"/>
          <p14:tracePt t="15082" x="4378325" y="5581650"/>
          <p14:tracePt t="15086" x="4441825" y="5618163"/>
          <p14:tracePt t="15107" x="4484688" y="5667375"/>
          <p14:tracePt t="15111" x="4505325" y="5695950"/>
          <p14:tracePt t="15121" x="4533900" y="5716588"/>
          <p14:tracePt t="15130" x="4541838" y="5730875"/>
          <p14:tracePt t="15135" x="4541838" y="5745163"/>
          <p14:tracePt t="15156" x="4570413" y="5795963"/>
          <p14:tracePt t="15161" x="4570413" y="5810250"/>
          <p14:tracePt t="15168" x="4570413" y="5816600"/>
          <p14:tracePt t="15177" x="4584700" y="5845175"/>
          <p14:tracePt t="15196" x="4584700" y="5859463"/>
          <p14:tracePt t="15200" x="4584700" y="5910263"/>
          <p14:tracePt t="15210" x="4584700" y="5930900"/>
          <p14:tracePt t="15215" x="4584700" y="5945188"/>
          <p14:tracePt t="15227" x="4584700" y="5967413"/>
          <p14:tracePt t="15233" x="4584700" y="5995988"/>
          <p14:tracePt t="15242" x="4556125" y="6030913"/>
          <p14:tracePt t="15250" x="4541838" y="6045200"/>
          <p14:tracePt t="15262" x="4519613" y="6067425"/>
          <p14:tracePt t="15271" x="4491038" y="6081713"/>
          <p14:tracePt t="15275" x="4470400" y="6108700"/>
          <p14:tracePt t="15279" x="4441825" y="6130925"/>
          <p14:tracePt t="15292" x="4406900" y="6145213"/>
          <p14:tracePt t="15305" x="4370388" y="6159500"/>
          <p14:tracePt t="15312" x="4278313" y="6180138"/>
          <p14:tracePt t="15326" x="4227513" y="6194425"/>
          <p14:tracePt t="15334" x="4178300" y="6208713"/>
          <p14:tracePt t="15337" x="4106863" y="6208713"/>
          <p14:tracePt t="15349" x="4043363" y="6216650"/>
          <p14:tracePt t="15353" x="3978275" y="6216650"/>
          <p14:tracePt t="15365" x="3921125" y="6216650"/>
          <p14:tracePt t="15369" x="3857625" y="6216650"/>
          <p14:tracePt t="15380" x="3778250" y="6216650"/>
          <p14:tracePt t="15384" x="3714750" y="6216650"/>
          <p14:tracePt t="15395" x="3657600" y="6208713"/>
          <p14:tracePt t="15404" x="3579813" y="6194425"/>
          <p14:tracePt t="15416" x="3443288" y="6116638"/>
          <p14:tracePt t="15428" x="3394075" y="6096000"/>
          <p14:tracePt t="15432" x="3328988" y="6059488"/>
          <p14:tracePt t="15444" x="3279775" y="6016625"/>
          <p14:tracePt t="15458" x="3230563" y="5967413"/>
          <p14:tracePt t="15462" x="3194050" y="5930900"/>
          <p14:tracePt t="15466" x="3165475" y="5916613"/>
          <p14:tracePt t="15478" x="3116263" y="5859463"/>
          <p14:tracePt t="15482" x="3101975" y="5830888"/>
          <p14:tracePt t="15499" x="3079750" y="5810250"/>
          <p14:tracePt t="15503" x="3065463" y="5767388"/>
          <p14:tracePt t="15506" x="3051175" y="5745163"/>
          <p14:tracePt t="15517" x="3051175" y="5716588"/>
          <p14:tracePt t="15522" x="3051175" y="5695950"/>
          <p14:tracePt t="15533" x="3051175" y="5681663"/>
          <p14:tracePt t="15537" x="3051175" y="5653088"/>
          <p14:tracePt t="15547" x="3051175" y="5646738"/>
          <p14:tracePt t="15555" x="3051175" y="5618163"/>
          <p14:tracePt t="15565" x="3094038" y="5603875"/>
          <p14:tracePt t="15569" x="3144838" y="5553075"/>
          <p14:tracePt t="15580" x="3194050" y="5546725"/>
          <p14:tracePt t="15588" x="3294063" y="5495925"/>
          <p14:tracePt t="15594" x="3365500" y="5467350"/>
          <p14:tracePt t="15609" x="3479800" y="5432425"/>
          <p14:tracePt t="15614" x="3594100" y="5395913"/>
          <p14:tracePt t="15617" x="3692525" y="5367338"/>
          <p14:tracePt t="15630" x="3814763" y="5346700"/>
          <p14:tracePt t="15633" x="3957638" y="5303838"/>
          <p14:tracePt t="15659" x="4227513" y="5268913"/>
          <p14:tracePt t="15663" x="4378325" y="5254625"/>
          <p14:tracePt t="15666" x="4533900" y="5246688"/>
          <p14:tracePt t="15677" x="4684713" y="5246688"/>
          <p14:tracePt t="15687" x="4833938" y="5246688"/>
          <p14:tracePt t="15690" x="4891088" y="5246688"/>
          <p14:tracePt t="15704" x="5033963" y="5246688"/>
          <p14:tracePt t="15708" x="5154613" y="5246688"/>
          <p14:tracePt t="15716" x="5283200" y="5246688"/>
          <p14:tracePt t="15726" x="5397500" y="5254625"/>
          <p14:tracePt t="15730" x="5497513" y="5268913"/>
          <p14:tracePt t="15747" x="5583238" y="5283200"/>
          <p14:tracePt t="15760" x="5661025" y="5303838"/>
          <p14:tracePt t="15763" x="5746750" y="5318125"/>
          <p14:tracePt t="15769" x="5781675" y="5332413"/>
          <p14:tracePt t="15786" x="5846763" y="5353050"/>
          <p14:tracePt t="15811" x="5881688" y="5381625"/>
          <p14:tracePt t="15816" x="5895975" y="5395913"/>
          <p14:tracePt t="15829" x="5910263" y="5403850"/>
          <p14:tracePt t="15854" x="5918200" y="5418138"/>
          <p14:tracePt t="15883" x="5918200" y="5432425"/>
          <p14:tracePt t="15902" x="5918200" y="5446713"/>
          <p14:tracePt t="15925" x="5918200" y="5453063"/>
          <p14:tracePt t="16276" x="5910263" y="5432425"/>
          <p14:tracePt t="16285" x="5895975" y="5395913"/>
          <p14:tracePt t="16296" x="5881688" y="5353050"/>
          <p14:tracePt t="16305" x="5861050" y="5268913"/>
          <p14:tracePt t="16314" x="5846763" y="5197475"/>
          <p14:tracePt t="16322" x="5846763" y="5103813"/>
          <p14:tracePt t="16331" x="5846763" y="5003800"/>
          <p14:tracePt t="16340" x="5846763" y="4883150"/>
          <p14:tracePt t="16343" x="5846763" y="4719638"/>
          <p14:tracePt t="16352" x="5846763" y="4527550"/>
          <p14:tracePt t="16361" x="5867400" y="4356100"/>
          <p14:tracePt t="16368" x="5918200" y="4141788"/>
          <p14:tracePt t="16379" x="5967413" y="3927475"/>
          <p14:tracePt t="16384" x="6010275" y="3729038"/>
          <p14:tracePt t="16395" x="6046788" y="3643313"/>
          <p14:tracePt t="16402" x="6124575" y="3351213"/>
          <p14:tracePt t="16412" x="6145213" y="3279775"/>
          <p14:tracePt t="16416" x="6181725" y="3151188"/>
          <p14:tracePt t="16429" x="6210300" y="3051175"/>
          <p14:tracePt t="16433" x="6245225" y="2979738"/>
          <p14:tracePt t="16445" x="6273800" y="2901950"/>
          <p14:tracePt t="16448" x="6296025" y="2836863"/>
          <p14:tracePt t="16460" x="6310313" y="2816225"/>
          <p14:tracePt t="16464" x="6330950" y="2736850"/>
          <p14:tracePt t="16477" x="6330950" y="2716213"/>
          <p14:tracePt t="16481" x="6359525" y="2687638"/>
          <p14:tracePt t="16492" x="6359525" y="2652713"/>
          <p14:tracePt t="16497" x="6373813" y="2638425"/>
          <p14:tracePt t="16510" x="6381750" y="2616200"/>
          <p14:tracePt t="16526" x="6381750" y="2601913"/>
          <p14:tracePt t="16530" x="6396038" y="2601913"/>
          <p14:tracePt t="16735" x="6381750" y="2601913"/>
          <p14:tracePt t="16768" x="6373813" y="2616200"/>
          <p14:tracePt t="16786" x="6359525" y="2616200"/>
          <p14:tracePt t="16802" x="6345238" y="2630488"/>
          <p14:tracePt t="16815" x="6330950" y="2630488"/>
          <p14:tracePt t="16820" x="6324600" y="2630488"/>
          <p14:tracePt t="16828" x="6310313" y="2630488"/>
          <p14:tracePt t="16836" x="6281738" y="2638425"/>
          <p14:tracePt t="16847" x="6259513" y="2638425"/>
          <p14:tracePt t="16850" x="6230938" y="2638425"/>
          <p14:tracePt t="16860" x="6210300" y="2638425"/>
          <p14:tracePt t="16868" x="6181725" y="2638425"/>
          <p14:tracePt t="16879" x="6145213" y="2638425"/>
          <p14:tracePt t="16883" x="6130925" y="2638425"/>
          <p14:tracePt t="16894" x="6110288" y="2638425"/>
          <p14:tracePt t="16901" x="6067425" y="2638425"/>
          <p14:tracePt t="16909" x="6032500" y="2638425"/>
          <p14:tracePt t="16919" x="5995988" y="2638425"/>
          <p14:tracePt t="16923" x="5961063" y="2638425"/>
          <p14:tracePt t="16933" x="5910263" y="2630488"/>
          <p14:tracePt t="16942" x="5861050" y="2630488"/>
          <p14:tracePt t="16950" x="5795963" y="2616200"/>
          <p14:tracePt t="16954" x="5746750" y="2601913"/>
          <p14:tracePt t="16966" x="5695950" y="2587625"/>
          <p14:tracePt t="16973" x="5632450" y="2587625"/>
          <p14:tracePt t="16985" x="5583238" y="2581275"/>
          <p14:tracePt t="16988" x="5532438" y="2566988"/>
          <p14:tracePt t="16998" x="5483225" y="2552700"/>
          <p14:tracePt t="17005" x="5432425" y="2552700"/>
          <p14:tracePt t="17014" x="5383213" y="2538413"/>
          <p14:tracePt t="17023" x="5332413" y="2530475"/>
          <p14:tracePt t="17032" x="5283200" y="2516188"/>
          <p14:tracePt t="17036" x="5248275" y="2501900"/>
          <p14:tracePt t="17048" x="5205413" y="2487613"/>
          <p14:tracePt t="17061" x="5168900" y="2481263"/>
          <p14:tracePt t="17065" x="5148263" y="2466975"/>
          <p14:tracePt t="17069" x="5083175" y="2438400"/>
          <p14:tracePt t="17081" x="5054600" y="2430463"/>
          <p14:tracePt t="17085" x="5033963" y="2416175"/>
          <p14:tracePt t="17098" x="4983163" y="2387600"/>
          <p14:tracePt t="17102" x="4954588" y="2381250"/>
          <p14:tracePt t="17116" x="4905375" y="2352675"/>
          <p14:tracePt t="17134" x="4883150" y="2330450"/>
          <p14:tracePt t="17138" x="4841875" y="2316163"/>
          <p14:tracePt t="17142" x="4833938" y="2301875"/>
          <p14:tracePt t="17152" x="4805363" y="2287588"/>
          <p14:tracePt t="17156" x="4784725" y="2274888"/>
          <p14:tracePt t="17167" x="4756150" y="2266950"/>
          <p14:tracePt t="17178" x="4741863" y="2252663"/>
          <p14:tracePt t="17182" x="4719638" y="2238375"/>
          <p14:tracePt t="17194" x="4705350" y="2217738"/>
          <p14:tracePt t="17198" x="4691063" y="2203450"/>
          <p14:tracePt t="17210" x="4670425" y="2189163"/>
          <p14:tracePt t="17219" x="4656138" y="2166938"/>
          <p14:tracePt t="17222" x="4656138" y="2152650"/>
          <p14:tracePt t="17234" x="4633913" y="2138363"/>
          <p14:tracePt t="17238" x="4633913" y="2117725"/>
          <p14:tracePt t="17245" x="4619625" y="2103438"/>
          <p14:tracePt t="17257" x="4619625" y="2074863"/>
          <p14:tracePt t="17261" x="4619625" y="2066925"/>
          <p14:tracePt t="17272" x="4619625" y="2038350"/>
          <p14:tracePt t="17282" x="4619625" y="2024063"/>
          <p14:tracePt t="17286" x="4619625" y="2003425"/>
          <p14:tracePt t="17295" x="4619625" y="1989138"/>
          <p14:tracePt t="17303" x="4619625" y="1974850"/>
          <p14:tracePt t="17314" x="4619625" y="1952625"/>
          <p14:tracePt t="17318" x="4619625" y="1938338"/>
          <p14:tracePt t="17327" x="4619625" y="1924050"/>
          <p14:tracePt t="17336" x="4619625" y="1917700"/>
          <p14:tracePt t="17354" x="4619625" y="1874838"/>
          <p14:tracePt t="17359" x="4633913" y="1868488"/>
          <p14:tracePt t="17365" x="4633913" y="1854200"/>
          <p14:tracePt t="17377" x="4633913" y="1839913"/>
          <p14:tracePt t="17392" x="4641850" y="1817688"/>
          <p14:tracePt t="17403" x="4656138" y="1803400"/>
          <p14:tracePt t="17409" x="4670425" y="1774825"/>
          <p14:tracePt t="17419" x="4684713" y="1768475"/>
          <p14:tracePt t="17430" x="4705350" y="1739900"/>
          <p14:tracePt t="17433" x="4733925" y="1717675"/>
          <p14:tracePt t="17444" x="4756150" y="1689100"/>
          <p14:tracePt t="17448" x="4791075" y="1660525"/>
          <p14:tracePt t="17461" x="4833938" y="1639888"/>
          <p14:tracePt t="17465" x="4870450" y="1603375"/>
          <p14:tracePt t="17475" x="4919663" y="1574800"/>
          <p14:tracePt t="17479" x="4954588" y="1554163"/>
          <p14:tracePt t="17485" x="5019675" y="1525588"/>
          <p14:tracePt t="17498" x="5068888" y="1511300"/>
          <p14:tracePt t="17505" x="5105400" y="1490663"/>
          <p14:tracePt t="17520" x="5183188" y="1476375"/>
          <p14:tracePt t="17526" x="5248275" y="1462088"/>
          <p14:tracePt t="17530" x="5318125" y="1454150"/>
          <p14:tracePt t="17542" x="5383213" y="1425575"/>
          <p14:tracePt t="17546" x="5468938" y="1411288"/>
          <p14:tracePt t="17563" x="5546725" y="1411288"/>
          <p14:tracePt t="17567" x="5632450" y="1411288"/>
          <p14:tracePt t="17570" x="5718175" y="1411288"/>
          <p14:tracePt t="17578" x="5867400" y="1411288"/>
          <p14:tracePt t="17586" x="5967413" y="1411288"/>
          <p14:tracePt t="17601" x="6018213" y="1411288"/>
          <p14:tracePt t="17605" x="6124575" y="1411288"/>
          <p14:tracePt t="17609" x="6210300" y="1411288"/>
          <p14:tracePt t="17620" x="6381750" y="1411288"/>
          <p14:tracePt t="17625" x="6424613" y="1411288"/>
          <p14:tracePt t="17632" x="6523038" y="1411288"/>
          <p14:tracePt t="17643" x="6623050" y="1411288"/>
          <p14:tracePt t="17650" x="6688138" y="1425575"/>
          <p14:tracePt t="17659" x="6759575" y="1454150"/>
          <p14:tracePt t="17666" x="6823075" y="1462088"/>
          <p14:tracePt t="17676" x="6845300" y="1476375"/>
          <p14:tracePt t="17686" x="6888163" y="1490663"/>
          <p14:tracePt t="17689" x="6923088" y="1504950"/>
          <p14:tracePt t="17702" x="6943725" y="1511300"/>
          <p14:tracePt t="17706" x="6972300" y="1525588"/>
          <p14:tracePt t="17729" x="6994525" y="1539875"/>
          <p14:tracePt t="17733" x="7023100" y="1560513"/>
          <p14:tracePt t="17750" x="7023100" y="1574800"/>
          <p14:tracePt t="17755" x="7037388" y="1574800"/>
          <p14:tracePt t="17766" x="7037388" y="1589088"/>
          <p14:tracePt t="17770" x="7043738" y="1603375"/>
          <p14:tracePt t="17782" x="7043738" y="1611313"/>
          <p14:tracePt t="17786" x="7043738" y="1625600"/>
          <p14:tracePt t="17797" x="7043738" y="1639888"/>
          <p14:tracePt t="17801" x="7043738" y="1654175"/>
          <p14:tracePt t="17811" x="7037388" y="1674813"/>
          <p14:tracePt t="17821" x="7023100" y="1703388"/>
          <p14:tracePt t="17830" x="7008813" y="1725613"/>
          <p14:tracePt t="17834" x="6986588" y="1768475"/>
          <p14:tracePt t="17847" x="6958013" y="1789113"/>
          <p14:tracePt t="17852" x="6943725" y="1825625"/>
          <p14:tracePt t="17864" x="6908800" y="1874838"/>
          <p14:tracePt t="17867" x="6888163" y="1917700"/>
          <p14:tracePt t="17874" x="6859588" y="1952625"/>
          <p14:tracePt t="17889" x="6794500" y="2017713"/>
          <p14:tracePt t="17899" x="6788150" y="2038350"/>
          <p14:tracePt t="17911" x="6745288" y="2074863"/>
          <p14:tracePt t="17915" x="6723063" y="2103438"/>
          <p14:tracePt t="17926" x="6688138" y="2138363"/>
          <p14:tracePt t="17936" x="6645275" y="2152650"/>
          <p14:tracePt t="17940" x="6623050" y="2174875"/>
          <p14:tracePt t="17952" x="6580188" y="2189163"/>
          <p14:tracePt t="17959" x="6530975" y="2217738"/>
          <p14:tracePt t="17964" x="6481763" y="2224088"/>
          <p14:tracePt t="17982" x="6424613" y="2252663"/>
          <p14:tracePt t="17987" x="6310313" y="2274888"/>
          <p14:tracePt t="17993" x="6224588" y="2301875"/>
          <p14:tracePt t="17998" x="6173788" y="2316163"/>
          <p14:tracePt t="18006" x="6067425" y="2338388"/>
          <p14:tracePt t="18011" x="5910263" y="2381250"/>
          <p14:tracePt t="18034" x="5683250" y="2430463"/>
          <p14:tracePt t="18039" x="5618163" y="2430463"/>
          <p14:tracePt t="18044" x="5497513" y="2452688"/>
          <p14:tracePt t="18059" x="5383213" y="2466975"/>
          <p14:tracePt t="18065" x="5197475" y="2501900"/>
          <p14:tracePt t="18070" x="5133975" y="2501900"/>
          <p14:tracePt t="18075" x="5005388" y="2516188"/>
          <p14:tracePt t="18093" x="4819650" y="2516188"/>
          <p14:tracePt t="18105" x="4719638" y="2516188"/>
          <p14:tracePt t="18114" x="4641850" y="2516188"/>
          <p14:tracePt t="18129" x="4584700" y="2516188"/>
          <p14:tracePt t="18134" x="4456113" y="2487613"/>
          <p14:tracePt t="18143" x="4421188" y="2481263"/>
          <p14:tracePt t="18148" x="4392613" y="2452688"/>
          <p14:tracePt t="18163" x="4356100" y="2438400"/>
          <p14:tracePt t="18168" x="4321175" y="2416175"/>
          <p14:tracePt t="18172" x="4306888" y="2401888"/>
          <p14:tracePt t="18187" x="4278313" y="2387600"/>
          <p14:tracePt t="18211" x="4270375" y="2366963"/>
          <p14:tracePt t="18215" x="4221163" y="2330450"/>
          <p14:tracePt t="18219" x="4221163" y="2316163"/>
          <p14:tracePt t="18230" x="4206875" y="2301875"/>
          <p14:tracePt t="18249" x="4206875" y="2287588"/>
          <p14:tracePt t="18260" x="4206875" y="2274888"/>
          <p14:tracePt t="18286" x="4192588" y="2274888"/>
          <p14:tracePt t="18371" x="4192588" y="2287588"/>
          <p14:tracePt t="18396" x="4206875" y="2301875"/>
          <p14:tracePt t="18415" x="4221163" y="2316163"/>
          <p14:tracePt t="18427" x="4227513" y="2330450"/>
          <p14:tracePt t="18431" x="4241800" y="2338388"/>
          <p14:tracePt t="18444" x="4270375" y="2366963"/>
          <p14:tracePt t="18448" x="4292600" y="2381250"/>
          <p14:tracePt t="18454" x="4321175" y="2401888"/>
          <p14:tracePt t="18467" x="4356100" y="2430463"/>
          <p14:tracePt t="18471" x="4406900" y="2452688"/>
          <p14:tracePt t="18481" x="4441825" y="2481263"/>
          <p14:tracePt t="18487" x="4491038" y="2501900"/>
          <p14:tracePt t="18498" x="4556125" y="2538413"/>
          <p14:tracePt t="18503" x="4619625" y="2566988"/>
          <p14:tracePt t="18517" x="4741863" y="2630488"/>
          <p14:tracePt t="18520" x="4791075" y="2638425"/>
          <p14:tracePt t="18530" x="4883150" y="2679700"/>
          <p14:tracePt t="18538" x="4968875" y="2716213"/>
          <p14:tracePt t="18550" x="5054600" y="2751138"/>
          <p14:tracePt t="18554" x="5148263" y="2787650"/>
          <p14:tracePt t="18559" x="5219700" y="2830513"/>
          <p14:tracePt t="18567" x="5303838" y="2865438"/>
          <p14:tracePt t="18575" x="5368925" y="2901950"/>
          <p14:tracePt t="18590" x="5432425" y="2930525"/>
          <p14:tracePt t="18594" x="5446713" y="2951163"/>
          <p14:tracePt t="18598" x="5497513" y="2979738"/>
          <p14:tracePt t="18614" x="5546725" y="3016250"/>
          <p14:tracePt t="18625" x="5568950" y="3044825"/>
          <p14:tracePt t="18633" x="5583238" y="3051175"/>
          <p14:tracePt t="18645" x="5597525" y="3065463"/>
          <p14:tracePt t="18655" x="5597525" y="3079750"/>
          <p14:tracePt t="18659" x="5611813" y="3094038"/>
          <p14:tracePt t="18662" x="5611813" y="3100388"/>
          <p14:tracePt t="18689" x="5611813" y="3114675"/>
          <p14:tracePt t="18758" x="5597525" y="3114675"/>
          <p14:tracePt t="18778" x="5583238" y="3114675"/>
          <p14:tracePt t="18790" x="5568950" y="3114675"/>
          <p14:tracePt t="18795" x="5561013" y="3114675"/>
          <p14:tracePt t="18802" x="5546725" y="3114675"/>
          <p14:tracePt t="18811" x="5532438" y="3114675"/>
          <p14:tracePt t="18820" x="5503863" y="3114675"/>
          <p14:tracePt t="18825" x="5497513" y="3100388"/>
          <p14:tracePt t="18836" x="5468938" y="3100388"/>
          <p14:tracePt t="18844" x="5454650" y="3100388"/>
          <p14:tracePt t="18852" x="5432425" y="3094038"/>
          <p14:tracePt t="18862" x="5403850" y="3094038"/>
          <p14:tracePt t="18866" x="5383213" y="3079750"/>
          <p14:tracePt t="18877" x="5368925" y="3079750"/>
          <p14:tracePt t="18882" x="5354638" y="3065463"/>
          <p14:tracePt t="18895" x="5346700" y="3065463"/>
          <p14:tracePt t="18899" x="5332413" y="3065463"/>
          <p14:tracePt t="18909" x="5318125" y="3051175"/>
          <p14:tracePt t="19009" x="5332413" y="3051175"/>
          <p14:tracePt t="19036" x="5346700" y="3051175"/>
          <p14:tracePt t="19060" x="5354638" y="3051175"/>
          <p14:tracePt t="19064" x="5383213" y="3051175"/>
          <p14:tracePt t="19068" x="5397500" y="3051175"/>
          <p14:tracePt t="19080" x="5432425" y="3051175"/>
          <p14:tracePt t="19085" x="5468938" y="3051175"/>
          <p14:tracePt t="19096" x="5503863" y="3051175"/>
          <p14:tracePt t="19102" x="5561013" y="3051175"/>
          <p14:tracePt t="19109" x="5611813" y="3051175"/>
          <p14:tracePt t="19117" x="5668963" y="3051175"/>
          <p14:tracePt t="19122" x="5732463" y="3051175"/>
          <p14:tracePt t="19135" x="5810250" y="3065463"/>
          <p14:tracePt t="19145" x="5946775" y="3079750"/>
          <p14:tracePt t="19149" x="6032500" y="3094038"/>
          <p14:tracePt t="19160" x="6130925" y="3094038"/>
          <p14:tracePt t="19164" x="6245225" y="3100388"/>
          <p14:tracePt t="19178" x="6359525" y="3100388"/>
          <p14:tracePt t="19183" x="6481763" y="3100388"/>
          <p14:tracePt t="19187" x="6559550" y="3100388"/>
          <p14:tracePt t="19197" x="6688138" y="3114675"/>
          <p14:tracePt t="19209" x="6794500" y="3114675"/>
          <p14:tracePt t="19217" x="6908800" y="3128963"/>
          <p14:tracePt t="19221" x="7037388" y="3128963"/>
          <p14:tracePt t="19232" x="7143750" y="3128963"/>
          <p14:tracePt t="19237" x="7251700" y="3128963"/>
          <p14:tracePt t="19248" x="7350125" y="3128963"/>
          <p14:tracePt t="19252" x="7435850" y="3128963"/>
          <p14:tracePt t="19263" x="7507288" y="3128963"/>
          <p14:tracePt t="19285" x="7650163" y="3128963"/>
          <p14:tracePt t="19295" x="7686675" y="3128963"/>
          <p14:tracePt t="19302" x="7707313" y="3128963"/>
          <p14:tracePt t="19311" x="7721600" y="3128963"/>
          <p14:tracePt t="19332" x="7735888" y="3128963"/>
          <p14:tracePt t="19336" x="7764463" y="3128963"/>
          <p14:tracePt t="19467" x="7750175" y="3128963"/>
          <p14:tracePt t="19517" x="7735888" y="3114675"/>
          <p14:tracePt t="19822" x="7750175" y="3114675"/>
          <p14:tracePt t="19855" x="7764463" y="3114675"/>
          <p14:tracePt t="19864" x="7770813" y="3114675"/>
          <p14:tracePt t="19872" x="7799388" y="3128963"/>
          <p14:tracePt t="19882" x="7821613" y="3128963"/>
          <p14:tracePt t="19892" x="7864475" y="3128963"/>
          <p14:tracePt t="19900" x="7899400" y="3128963"/>
          <p14:tracePt t="19909" x="7964488" y="3143250"/>
          <p14:tracePt t="19917" x="8021638" y="3151188"/>
          <p14:tracePt t="19920" x="8148638" y="3151188"/>
          <p14:tracePt t="19929" x="8248650" y="3165475"/>
          <p14:tracePt t="19938" x="8334375" y="3165475"/>
          <p14:tracePt t="19949" x="8448675" y="3165475"/>
          <p14:tracePt t="19956" x="8577263" y="3179763"/>
          <p14:tracePt t="19964" x="8677275" y="3179763"/>
          <p14:tracePt t="19973" x="8734425" y="3179763"/>
          <p14:tracePt t="19978" x="8848725" y="3179763"/>
          <p14:tracePt t="19988" x="8961438" y="3179763"/>
          <p14:tracePt t="19996" x="9047163" y="3194050"/>
          <p14:tracePt t="20005" x="9126538" y="3194050"/>
          <p14:tracePt t="20015" x="9197975" y="3200400"/>
          <p14:tracePt t="20019" x="9240838" y="3200400"/>
          <p14:tracePt t="20030" x="9290050" y="3200400"/>
          <p14:tracePt t="20034" x="9340850" y="3214688"/>
          <p14:tracePt t="20045" x="9361488" y="3214688"/>
          <p14:tracePt t="20053" x="9396413" y="3214688"/>
          <p14:tracePt t="20065" x="9410700" y="3214688"/>
          <p14:tracePt t="20068" x="9439275" y="3228975"/>
          <p14:tracePt t="20077" x="9453563" y="3228975"/>
          <p14:tracePt t="20100" x="9461500" y="3243263"/>
          <p14:tracePt t="20184" x="9453563" y="3243263"/>
          <p14:tracePt t="20216" x="9439275" y="3243263"/>
          <p14:tracePt t="20257" x="9424988" y="3243263"/>
          <p14:tracePt t="20379" x="9410700" y="3243263"/>
          <p14:tracePt t="20387" x="9410700" y="3251200"/>
          <p14:tracePt t="20405" x="9396413" y="3251200"/>
          <p14:tracePt t="20420" x="9390063" y="3251200"/>
          <p14:tracePt t="20430" x="9375775" y="3251200"/>
          <p14:tracePt t="20442" x="9347200" y="3251200"/>
          <p14:tracePt t="20448" x="9326563" y="3265488"/>
          <p14:tracePt t="20452" x="9275763" y="3265488"/>
          <p14:tracePt t="20461" x="9175750" y="3279775"/>
          <p14:tracePt t="20472" x="9097963" y="3294063"/>
          <p14:tracePt t="20483" x="8975725" y="3300413"/>
          <p14:tracePt t="20492" x="8834438" y="3328988"/>
          <p14:tracePt t="20497" x="8677275" y="3351213"/>
          <p14:tracePt t="20501" x="8485188" y="3379788"/>
          <p14:tracePt t="20514" x="8299450" y="3414713"/>
          <p14:tracePt t="20518" x="8085138" y="3457575"/>
          <p14:tracePt t="20529" x="7700963" y="3529013"/>
          <p14:tracePt t="20537" x="7450138" y="3578225"/>
          <p14:tracePt t="20544" x="7321550" y="3606800"/>
          <p14:tracePt t="20552" x="7094538" y="3657600"/>
          <p14:tracePt t="20564" x="6859588" y="3706813"/>
          <p14:tracePt t="20568" x="6630988" y="3743325"/>
          <p14:tracePt t="20577" x="6410325" y="3778250"/>
          <p14:tracePt t="20594" x="6230938" y="3806825"/>
          <p14:tracePt t="20598" x="6061075" y="3813175"/>
          <p14:tracePt t="20604" x="5981700" y="3827463"/>
          <p14:tracePt t="20608" x="5861050" y="3841750"/>
          <p14:tracePt t="20627" x="5746750" y="3841750"/>
          <p14:tracePt t="20631" x="5632450" y="3856038"/>
          <p14:tracePt t="20643" x="5568950" y="3856038"/>
          <p14:tracePt t="20647" x="5518150" y="3856038"/>
          <p14:tracePt t="20659" x="5483225" y="3856038"/>
          <p14:tracePt t="20665" x="5454650" y="3856038"/>
          <p14:tracePt t="20676" x="5432425" y="3856038"/>
          <p14:tracePt t="20680" x="5418138" y="3863975"/>
          <p14:tracePt t="20692" x="5403850" y="3863975"/>
          <p14:tracePt t="20704" x="5397500" y="3863975"/>
          <p14:tracePt t="20713" x="5383213" y="3863975"/>
          <p14:tracePt t="20745" x="5368925" y="3863975"/>
          <p14:tracePt t="20830" x="5383213" y="3863975"/>
          <p14:tracePt t="20850" x="5397500" y="3856038"/>
          <p14:tracePt t="20859" x="5403850" y="3856038"/>
          <p14:tracePt t="20864" x="5418138" y="3856038"/>
          <p14:tracePt t="20876" x="5454650" y="3856038"/>
          <p14:tracePt t="20883" x="5483225" y="3856038"/>
          <p14:tracePt t="20886" x="5561013" y="3841750"/>
          <p14:tracePt t="20896" x="5632450" y="3841750"/>
          <p14:tracePt t="20909" x="5718175" y="3841750"/>
          <p14:tracePt t="20913" x="5818188" y="3841750"/>
          <p14:tracePt t="20923" x="5932488" y="3841750"/>
          <p14:tracePt t="20932" x="6061075" y="3841750"/>
          <p14:tracePt t="20936" x="6196013" y="3841750"/>
          <p14:tracePt t="20947" x="6259513" y="3841750"/>
          <p14:tracePt t="20956" x="6373813" y="3841750"/>
          <p14:tracePt t="20964" x="6481763" y="3841750"/>
          <p14:tracePt t="20968" x="6580188" y="3827463"/>
          <p14:tracePt t="20979" x="6608763" y="3827463"/>
          <p14:tracePt t="20988" x="6673850" y="3827463"/>
          <p14:tracePt t="20993" x="6737350" y="3827463"/>
          <p14:tracePt t="21002" x="6773863" y="3827463"/>
          <p14:tracePt t="21012" x="6788150" y="3813175"/>
          <p14:tracePt t="21023" x="6808788" y="3813175"/>
          <p14:tracePt t="21032" x="6823075" y="3813175"/>
          <p14:tracePt t="21095" x="6823075" y="3806825"/>
          <p14:tracePt t="21118" x="6808788" y="3806825"/>
          <p14:tracePt t="21145" x="6794500" y="3806825"/>
          <p14:tracePt t="21159" x="6794500" y="3792538"/>
          <p14:tracePt t="21465" x="6794500" y="3806825"/>
          <p14:tracePt t="21499" x="6794500" y="3813175"/>
          <p14:tracePt t="21509" x="6794500" y="3827463"/>
          <p14:tracePt t="38377" x="6788150" y="3856038"/>
          <p14:tracePt t="38381" x="6773863" y="3878263"/>
          <p14:tracePt t="38395" x="6745288" y="3906838"/>
          <p14:tracePt t="38399" x="6723063" y="3913188"/>
          <p14:tracePt t="38412" x="6694488" y="3956050"/>
          <p14:tracePt t="38416" x="6645275" y="3963988"/>
          <p14:tracePt t="38427" x="6594475" y="3992563"/>
          <p14:tracePt t="38431" x="6545263" y="4021138"/>
          <p14:tracePt t="38444" x="6496050" y="4041775"/>
          <p14:tracePt t="38448" x="6430963" y="4070350"/>
          <p14:tracePt t="38459" x="6381750" y="4078288"/>
          <p14:tracePt t="38464" x="6359525" y="4106863"/>
          <p14:tracePt t="38471" x="6310313" y="4121150"/>
          <p14:tracePt t="38483" x="6273800" y="4141788"/>
          <p14:tracePt t="38488" x="6245225" y="4156075"/>
          <p14:tracePt t="38500" x="6210300" y="4178300"/>
          <p14:tracePt t="38506" x="6196013" y="4191000"/>
          <p14:tracePt t="38517" x="6181725" y="4191000"/>
          <p14:tracePt t="38526" x="6173788" y="4205288"/>
          <p14:tracePt t="38534" x="6159500" y="4219575"/>
          <p14:tracePt t="38562" x="6159500" y="4227513"/>
          <p14:tracePt t="38603" x="6159500" y="4241800"/>
          <p14:tracePt t="38625" x="6181725" y="4256088"/>
          <p14:tracePt t="38636" x="6196013" y="4270375"/>
          <p14:tracePt t="38640" x="6224588" y="4291013"/>
          <p14:tracePt t="38652" x="6273800" y="4319588"/>
          <p14:tracePt t="38656" x="6310313" y="4341813"/>
          <p14:tracePt t="38669" x="6410325" y="4391025"/>
          <p14:tracePt t="38673" x="6459538" y="4419600"/>
          <p14:tracePt t="38685" x="6530975" y="4470400"/>
          <p14:tracePt t="38693" x="6673850" y="4556125"/>
          <p14:tracePt t="38697" x="6708775" y="4583113"/>
          <p14:tracePt t="38709" x="6794500" y="4640263"/>
          <p14:tracePt t="38716" x="6943725" y="4733925"/>
          <p14:tracePt t="38720" x="6986588" y="4768850"/>
          <p14:tracePt t="38733" x="7086600" y="4833938"/>
          <p14:tracePt t="38742" x="7158038" y="4883150"/>
          <p14:tracePt t="38748" x="7237413" y="4933950"/>
          <p14:tracePt t="38752" x="7258050" y="4954588"/>
          <p14:tracePt t="38765" x="7321550" y="4989513"/>
          <p14:tracePt t="38772" x="7358063" y="5018088"/>
          <p14:tracePt t="38784" x="7386638" y="5040313"/>
          <p14:tracePt t="38788" x="7421563" y="5068888"/>
          <p14:tracePt t="38793" x="7435850" y="5083175"/>
          <p14:tracePt t="38810" x="7458075" y="5103813"/>
          <p14:tracePt t="38829" x="7472363" y="5118100"/>
          <p14:tracePt t="38837" x="7472363" y="5132388"/>
          <p14:tracePt t="38849" x="7472363" y="5183188"/>
          <p14:tracePt t="38861" x="7472363" y="5203825"/>
          <p14:tracePt t="38871" x="7472363" y="5218113"/>
          <p14:tracePt t="38880" x="7450138" y="5254625"/>
          <p14:tracePt t="38884" x="7435850" y="5268913"/>
          <p14:tracePt t="38894" x="7407275" y="5303838"/>
          <p14:tracePt t="38901" x="7386638" y="5332413"/>
          <p14:tracePt t="38905" x="7350125" y="5346700"/>
          <p14:tracePt t="38919" x="7308850" y="5367338"/>
          <p14:tracePt t="38923" x="7272338" y="5381625"/>
          <p14:tracePt t="38935" x="7237413" y="5395913"/>
          <p14:tracePt t="38940" x="7172325" y="5418138"/>
          <p14:tracePt t="38949" x="7123113" y="5446713"/>
          <p14:tracePt t="38954" x="7072313" y="5453063"/>
          <p14:tracePt t="38966" x="7008813" y="5481638"/>
          <p14:tracePt t="38976" x="6943725" y="5503863"/>
          <p14:tracePt t="38979" x="6894513" y="5518150"/>
          <p14:tracePt t="38988" x="6837363" y="5546725"/>
          <p14:tracePt t="38999" x="6788150" y="5553075"/>
          <p14:tracePt t="39003" x="6723063" y="5567363"/>
          <p14:tracePt t="39016" x="6694488" y="5567363"/>
          <p14:tracePt t="39020" x="6630988" y="5581650"/>
          <p14:tracePt t="39030" x="6608763" y="5595938"/>
          <p14:tracePt t="39034" x="6545263" y="5595938"/>
          <p14:tracePt t="39045" x="6523038" y="5595938"/>
          <p14:tracePt t="39059" x="6473825" y="5595938"/>
          <p14:tracePt t="39062" x="6430963" y="5595938"/>
          <p14:tracePt t="39066" x="6381750" y="5595938"/>
          <p14:tracePt t="39077" x="6345238" y="5595938"/>
          <p14:tracePt t="39087" x="6310313" y="5603875"/>
          <p14:tracePt t="39098" x="6259513" y="5603875"/>
          <p14:tracePt t="39111" x="6224588" y="5603875"/>
          <p14:tracePt t="39116" x="6181725" y="5603875"/>
          <p14:tracePt t="39127" x="6130925" y="5603875"/>
          <p14:tracePt t="39133" x="6110288" y="5603875"/>
          <p14:tracePt t="39142" x="6061075" y="5603875"/>
          <p14:tracePt t="39153" x="6018213" y="5603875"/>
          <p14:tracePt t="39156" x="5981700" y="5603875"/>
          <p14:tracePt t="39176" x="5918200" y="5603875"/>
          <p14:tracePt t="39180" x="5881688" y="5603875"/>
          <p14:tracePt t="39192" x="5832475" y="5595938"/>
          <p14:tracePt t="39196" x="5795963" y="5581650"/>
          <p14:tracePt t="39217" x="5732463" y="5546725"/>
          <p14:tracePt t="39225" x="5695950" y="5532438"/>
          <p14:tracePt t="39228" x="5646738" y="5518150"/>
          <p14:tracePt t="39245" x="5561013" y="5481638"/>
          <p14:tracePt t="39256" x="5518150" y="5467350"/>
          <p14:tracePt t="39265" x="5483225" y="5446713"/>
          <p14:tracePt t="39276" x="5432425" y="5418138"/>
          <p14:tracePt t="39280" x="5397500" y="5395913"/>
          <p14:tracePt t="39284" x="5354638" y="5367338"/>
          <p14:tracePt t="39297" x="5346700" y="5353050"/>
          <p14:tracePt t="39301" x="5297488" y="5318125"/>
          <p14:tracePt t="39311" x="5283200" y="5303838"/>
          <p14:tracePt t="39320" x="5254625" y="5283200"/>
          <p14:tracePt t="39327" x="5233988" y="5254625"/>
          <p14:tracePt t="39338" x="5219700" y="5232400"/>
          <p14:tracePt t="39347" x="5205413" y="5203825"/>
          <p14:tracePt t="39351" x="5197475" y="5197475"/>
          <p14:tracePt t="39363" x="5183188" y="5183188"/>
          <p14:tracePt t="39366" x="5183188" y="5168900"/>
          <p14:tracePt t="39381" x="5168900" y="5146675"/>
          <p14:tracePt t="39395" x="5154613" y="5146675"/>
          <p14:tracePt t="39399" x="5154613" y="5132388"/>
          <p14:tracePt t="39411" x="5154613" y="5118100"/>
          <p14:tracePt t="39431" x="5154613" y="5103813"/>
          <p14:tracePt t="39445" x="5154613" y="5089525"/>
          <p14:tracePt t="39470" x="5154613" y="5083175"/>
          <p14:tracePt t="39475" x="5154613" y="5068888"/>
          <p14:tracePt t="39480" x="5154613" y="5040313"/>
          <p14:tracePt t="39489" x="5154613" y="5018088"/>
          <p14:tracePt t="39500" x="5168900" y="5003800"/>
          <p14:tracePt t="39504" x="5183188" y="4989513"/>
          <p14:tracePt t="39516" x="5197475" y="4983163"/>
          <p14:tracePt t="39526" x="5205413" y="4954588"/>
          <p14:tracePt t="39530" x="5219700" y="4940300"/>
          <p14:tracePt t="39534" x="5233988" y="4933950"/>
          <p14:tracePt t="39546" x="5233988" y="4919663"/>
          <p14:tracePt t="39554" x="5248275" y="4905375"/>
          <p14:tracePt t="39563" x="5254625" y="4891088"/>
          <p14:tracePt t="39567" x="5268913" y="4891088"/>
          <p14:tracePt t="39581" x="5283200" y="4883150"/>
          <p14:tracePt t="39588" x="5297488" y="4868863"/>
          <p14:tracePt t="39592" x="5318125" y="4854575"/>
          <p14:tracePt t="39604" x="5332413" y="4840288"/>
          <p14:tracePt t="39616" x="5346700" y="4833938"/>
          <p14:tracePt t="39620" x="5354638" y="4833938"/>
          <p14:tracePt t="39624" x="5383213" y="4819650"/>
          <p14:tracePt t="39637" x="5397500" y="4805363"/>
          <p14:tracePt t="39645" x="5418138" y="4805363"/>
          <p14:tracePt t="39649" x="5454650" y="4791075"/>
          <p14:tracePt t="39661" x="5468938" y="4783138"/>
          <p14:tracePt t="39665" x="5518150" y="4768850"/>
          <p14:tracePt t="39682" x="5561013" y="4754563"/>
          <p14:tracePt t="39688" x="5597525" y="4740275"/>
          <p14:tracePt t="39700" x="5618163" y="4740275"/>
          <p14:tracePt t="39704" x="5668963" y="4740275"/>
          <p14:tracePt t="39722" x="5746750" y="4733925"/>
          <p14:tracePt t="39731" x="5781675" y="4719638"/>
          <p14:tracePt t="39739" x="5818188" y="4719638"/>
          <p14:tracePt t="39749" x="5867400" y="4705350"/>
          <p14:tracePt t="39753" x="5910263" y="4705350"/>
          <p14:tracePt t="39769" x="5961063" y="4691063"/>
          <p14:tracePt t="39773" x="6010275" y="4691063"/>
          <p14:tracePt t="39777" x="6046788" y="4683125"/>
          <p14:tracePt t="39792" x="6096000" y="4683125"/>
          <p14:tracePt t="39799" x="6130925" y="4668838"/>
          <p14:tracePt t="39802" x="6181725" y="4668838"/>
          <p14:tracePt t="39813" x="6230938" y="4668838"/>
          <p14:tracePt t="39817" x="6259513" y="4668838"/>
          <p14:tracePt t="39833" x="6345238" y="4668838"/>
          <p14:tracePt t="39840" x="6373813" y="4668838"/>
          <p14:tracePt t="39850" x="6396038" y="4668838"/>
          <p14:tracePt t="39862" x="6424613" y="4668838"/>
          <p14:tracePt t="39870" x="6459538" y="4668838"/>
          <p14:tracePt t="39875" x="6481763" y="4683125"/>
          <p14:tracePt t="39884" x="6508750" y="4683125"/>
          <p14:tracePt t="39893" x="6523038" y="4683125"/>
          <p14:tracePt t="39904" x="6545263" y="4691063"/>
          <p14:tracePt t="39915" x="6559550" y="4705350"/>
          <p14:tracePt t="39923" x="6573838" y="4705350"/>
          <p14:tracePt t="39938" x="6580188" y="4719638"/>
          <p14:tracePt t="39947" x="6594475" y="4719638"/>
          <p14:tracePt t="39960" x="6594475" y="4733925"/>
          <p14:tracePt t="39964" x="6608763" y="4740275"/>
          <p14:tracePt t="39981" x="6623050" y="4754563"/>
          <p14:tracePt t="39993" x="6623050" y="4768850"/>
          <p14:tracePt t="39997" x="6630988" y="4783138"/>
          <p14:tracePt t="40001" x="6630988" y="4791075"/>
          <p14:tracePt t="40018" x="6645275" y="4805363"/>
          <p14:tracePt t="40029" x="6645275" y="4833938"/>
          <p14:tracePt t="40033" x="6645275" y="4840288"/>
          <p14:tracePt t="40044" x="6659563" y="4854575"/>
          <p14:tracePt t="40051" x="6659563" y="4868863"/>
          <p14:tracePt t="40058" x="6659563" y="4883150"/>
          <p14:tracePt t="40069" x="6659563" y="4891088"/>
          <p14:tracePt t="40077" x="6659563" y="4919663"/>
          <p14:tracePt t="40086" x="6673850" y="4933950"/>
          <p14:tracePt t="40090" x="6673850" y="4940300"/>
          <p14:tracePt t="40099" x="6673850" y="4954588"/>
          <p14:tracePt t="40111" x="6673850" y="4968875"/>
          <p14:tracePt t="40126" x="6673850" y="4983163"/>
          <p14:tracePt t="40141" x="6673850" y="4989513"/>
          <p14:tracePt t="40159" x="6673850" y="5003800"/>
          <p14:tracePt t="40178" x="6688138" y="5003800"/>
          <p14:tracePt t="40194" x="6694488" y="5003800"/>
          <p14:tracePt t="40198" x="6745288" y="5003800"/>
          <p14:tracePt t="40203" x="6859588" y="4983163"/>
          <p14:tracePt t="40217" x="6994525" y="4940300"/>
          <p14:tracePt t="40221" x="7172325" y="4891088"/>
          <p14:tracePt t="40233" x="7407275" y="4854575"/>
          <p14:tracePt t="40237" x="7686675" y="4791075"/>
          <p14:tracePt t="40247" x="7813675" y="4783138"/>
          <p14:tracePt t="40255" x="8064500" y="4740275"/>
          <p14:tracePt t="40259" x="8328025" y="4719638"/>
          <p14:tracePt t="40271" x="8548688" y="4691063"/>
          <p14:tracePt t="40281" x="8648700" y="4691063"/>
          <p14:tracePt t="40284" x="8826500" y="4691063"/>
          <p14:tracePt t="40294" x="8961438" y="4691063"/>
          <p14:tracePt t="40305" x="9090025" y="4691063"/>
          <p14:tracePt t="40309" x="9126538" y="4691063"/>
          <p14:tracePt t="40319" x="9197975" y="4691063"/>
          <p14:tracePt t="40329" x="9240838" y="4691063"/>
          <p14:tracePt t="40337" x="9275763" y="4691063"/>
          <p14:tracePt t="40342" x="9297988" y="4691063"/>
          <p14:tracePt t="40353" x="9297988" y="4705350"/>
          <p14:tracePt t="40373" x="9312275" y="4719638"/>
          <p14:tracePt t="40384" x="9312275" y="4733925"/>
          <p14:tracePt t="40392" x="9290050" y="4740275"/>
          <p14:tracePt t="40401" x="9247188" y="4768850"/>
          <p14:tracePt t="40404" x="9175750" y="4791075"/>
          <p14:tracePt t="40416" x="9090025" y="4833938"/>
          <p14:tracePt t="40425" x="8990013" y="4854575"/>
          <p14:tracePt t="40434" x="8863013" y="4891088"/>
          <p14:tracePt t="40437" x="8726488" y="4933950"/>
          <p14:tracePt t="40450" x="8577263" y="4968875"/>
          <p14:tracePt t="40454" x="8428038" y="5003800"/>
          <p14:tracePt t="40467" x="8270875" y="5032375"/>
          <p14:tracePt t="40471" x="8199438" y="5032375"/>
          <p14:tracePt t="40482" x="8064500" y="5040313"/>
          <p14:tracePt t="40486" x="7935913" y="5054600"/>
          <p14:tracePt t="40499" x="7813675" y="5054600"/>
          <p14:tracePt t="40503" x="7700963" y="5068888"/>
          <p14:tracePt t="40509" x="7600950" y="5068888"/>
          <p14:tracePt t="40520" x="7500938" y="5068888"/>
          <p14:tracePt t="40532" x="7421563" y="5068888"/>
          <p14:tracePt t="40536" x="7358063" y="5040313"/>
          <p14:tracePt t="40549" x="7308850" y="5032375"/>
          <p14:tracePt t="40553" x="7258050" y="5003800"/>
          <p14:tracePt t="40563" x="7237413" y="4983163"/>
          <p14:tracePt t="40576" x="7194550" y="4940300"/>
          <p14:tracePt t="40580" x="7194550" y="4933950"/>
          <p14:tracePt t="40583" x="7172325" y="4905375"/>
          <p14:tracePt t="40596" x="7143750" y="4883150"/>
          <p14:tracePt t="40600" x="7137400" y="4868863"/>
          <p14:tracePt t="40614" x="7123113" y="4819650"/>
          <p14:tracePt t="40626" x="7123113" y="4805363"/>
          <p14:tracePt t="40634" x="7108825" y="4791075"/>
          <p14:tracePt t="40643" x="7108825" y="4783138"/>
          <p14:tracePt t="40651" x="7108825" y="4754563"/>
          <p14:tracePt t="40666" x="7108825" y="4740275"/>
          <p14:tracePt t="40675" x="7108825" y="4733925"/>
          <p14:tracePt t="40679" x="7108825" y="4719638"/>
          <p14:tracePt t="40699" x="7108825" y="4705350"/>
          <p14:tracePt t="40703" x="7137400" y="4691063"/>
          <p14:tracePt t="40714" x="7143750" y="4683125"/>
          <p14:tracePt t="40722" x="7172325" y="4654550"/>
          <p14:tracePt t="40746" x="7194550" y="4640263"/>
          <p14:tracePt t="40750" x="7258050" y="4619625"/>
          <p14:tracePt t="40754" x="7300913" y="4605338"/>
          <p14:tracePt t="40761" x="7350125" y="4591050"/>
          <p14:tracePt t="40779" x="7435850" y="4556125"/>
          <p14:tracePt t="40783" x="7486650" y="4541838"/>
          <p14:tracePt t="40795" x="7550150" y="4527550"/>
          <p14:tracePt t="40801" x="7600950" y="4519613"/>
          <p14:tracePt t="40811" x="7650163" y="4519613"/>
          <p14:tracePt t="40815" x="7707313" y="4505325"/>
          <p14:tracePt t="40832" x="7850188" y="4491038"/>
          <p14:tracePt t="40844" x="7913688" y="4491038"/>
          <p14:tracePt t="40851" x="7985125" y="4491038"/>
          <p14:tracePt t="40864" x="8148638" y="4491038"/>
          <p14:tracePt t="40873" x="8220075" y="4491038"/>
          <p14:tracePt t="40883" x="8313738" y="4519613"/>
          <p14:tracePt t="40890" x="8385175" y="4527550"/>
          <p14:tracePt t="40901" x="8462963" y="4570413"/>
          <p14:tracePt t="40905" x="8534400" y="4591050"/>
          <p14:tracePt t="40916" x="8612188" y="4619625"/>
          <p14:tracePt t="40926" x="8677275" y="4640263"/>
          <p14:tracePt t="40930" x="8734425" y="4668838"/>
          <p14:tracePt t="40943" x="8797925" y="4691063"/>
          <p14:tracePt t="40952" x="8863013" y="4705350"/>
          <p14:tracePt t="40956" x="8891588" y="4719638"/>
          <p14:tracePt t="40966" x="8926513" y="4740275"/>
          <p14:tracePt t="40970" x="8961438" y="4754563"/>
          <p14:tracePt t="40984" x="8997950" y="4768850"/>
          <p14:tracePt t="40988" x="9026525" y="4791075"/>
          <p14:tracePt t="40997" x="9040813" y="4805363"/>
          <p14:tracePt t="41002" x="9061450" y="4819650"/>
          <p14:tracePt t="41014" x="9075738" y="4833938"/>
          <p14:tracePt t="41018" x="9090025" y="4840288"/>
          <p14:tracePt t="41033" x="9097963" y="4868863"/>
          <p14:tracePt t="41044" x="9097963" y="4883150"/>
          <p14:tracePt t="41053" x="9112250" y="4905375"/>
          <p14:tracePt t="41058" x="9112250" y="4919663"/>
          <p14:tracePt t="41077" x="9112250" y="4940300"/>
          <p14:tracePt t="41081" x="9112250" y="4968875"/>
          <p14:tracePt t="41092" x="9112250" y="4983163"/>
          <p14:tracePt t="41112" x="9097963" y="5018088"/>
          <p14:tracePt t="41118" x="9061450" y="5054600"/>
          <p14:tracePt t="41122" x="9040813" y="5083175"/>
          <p14:tracePt t="41137" x="9012238" y="5103813"/>
          <p14:tracePt t="41142" x="8997950" y="5118100"/>
          <p14:tracePt t="41146" x="8961438" y="5146675"/>
          <p14:tracePt t="41161" x="8940800" y="5168900"/>
          <p14:tracePt t="41165" x="8926513" y="5183188"/>
          <p14:tracePt t="41175" x="8897938" y="5197475"/>
          <p14:tracePt t="41180" x="8877300" y="5203825"/>
          <p14:tracePt t="41188" x="8848725" y="5218113"/>
          <p14:tracePt t="41199" x="8826500" y="5232400"/>
          <p14:tracePt t="41203" x="8797925" y="5246688"/>
          <p14:tracePt t="41214" x="8777288" y="5254625"/>
          <p14:tracePt t="41221" x="8734425" y="5268913"/>
          <p14:tracePt t="41233" x="8712200" y="5283200"/>
          <p14:tracePt t="41238" x="8677275" y="5283200"/>
          <p14:tracePt t="41243" x="8634413" y="5297488"/>
          <p14:tracePt t="41255" x="8597900" y="5303838"/>
          <p14:tracePt t="41260" x="8548688" y="5303838"/>
          <p14:tracePt t="41276" x="8513763" y="5318125"/>
          <p14:tracePt t="41280" x="8462963" y="5318125"/>
          <p14:tracePt t="41283" x="8428038" y="5332413"/>
          <p14:tracePt t="41294" x="8385175" y="5332413"/>
          <p14:tracePt t="41304" x="8334375" y="5346700"/>
          <p14:tracePt t="41313" x="8313738" y="5346700"/>
          <p14:tracePt t="41320" x="8262938" y="5346700"/>
          <p14:tracePt t="41323" x="8234363" y="5346700"/>
          <p14:tracePt t="41334" x="8185150" y="5346700"/>
          <p14:tracePt t="41345" x="8162925" y="5346700"/>
          <p14:tracePt t="41349" x="8121650" y="5346700"/>
          <p14:tracePt t="41360" x="8099425" y="5346700"/>
          <p14:tracePt t="41368" x="8064500" y="5332413"/>
          <p14:tracePt t="41376" x="8035925" y="5332413"/>
          <p14:tracePt t="41388" x="8013700" y="5318125"/>
          <p14:tracePt t="41393" x="7999413" y="5318125"/>
          <p14:tracePt t="41397" x="7970838" y="5303838"/>
          <p14:tracePt t="41409" x="7964488" y="5297488"/>
          <p14:tracePt t="41413" x="7950200" y="5297488"/>
          <p14:tracePt t="41430" x="7950200" y="5283200"/>
          <p14:tracePt t="41443" x="7935913" y="5283200"/>
          <p14:tracePt t="41733" x="7899400" y="5283200"/>
          <p14:tracePt t="41745" x="7864475" y="5283200"/>
          <p14:tracePt t="41755" x="7799388" y="5283200"/>
          <p14:tracePt t="41760" x="7721600" y="5283200"/>
          <p14:tracePt t="41769" x="7607300" y="5283200"/>
          <p14:tracePt t="41777" x="7458075" y="5283200"/>
          <p14:tracePt t="41787" x="7300913" y="5283200"/>
          <p14:tracePt t="41792" x="7137400" y="5283200"/>
          <p14:tracePt t="41807" x="6723063" y="5268913"/>
          <p14:tracePt t="41816" x="6496050" y="5246688"/>
          <p14:tracePt t="41827" x="6281738" y="5218113"/>
          <p14:tracePt t="41834" x="6067425" y="5168900"/>
          <p14:tracePt t="41842" x="5861050" y="5132388"/>
          <p14:tracePt t="41851" x="5618163" y="5083175"/>
          <p14:tracePt t="41859" x="5403850" y="5032375"/>
          <p14:tracePt t="41869" x="5205413" y="4968875"/>
          <p14:tracePt t="41873" x="5005388" y="4891088"/>
          <p14:tracePt t="41884" x="4819650" y="4833938"/>
          <p14:tracePt t="41888" x="4741863" y="4805363"/>
          <p14:tracePt t="41899" x="4484688" y="4683125"/>
          <p14:tracePt t="41909" x="4327525" y="4619625"/>
          <p14:tracePt t="41913" x="4192588" y="4556125"/>
          <p14:tracePt t="41926" x="4078288" y="4505325"/>
          <p14:tracePt t="41931" x="4029075" y="4476750"/>
          <p14:tracePt t="41935" x="3929063" y="4427538"/>
          <p14:tracePt t="41947" x="3829050" y="4370388"/>
          <p14:tracePt t="41955" x="3757613" y="4319588"/>
          <p14:tracePt t="41967" x="3663950" y="4256088"/>
          <p14:tracePt t="41971" x="3594100" y="4178300"/>
          <p14:tracePt t="41978" x="3514725" y="4121150"/>
          <p14:tracePt t="41998" x="3408363" y="3978275"/>
          <p14:tracePt t="42002" x="3357563" y="3913188"/>
          <p14:tracePt t="42015" x="3300413" y="3841750"/>
          <p14:tracePt t="42019" x="3279775" y="3792538"/>
          <p14:tracePt t="42031" x="3244850" y="3714750"/>
          <p14:tracePt t="42038" x="3216275" y="3663950"/>
          <p14:tracePt t="42042" x="3194050" y="3614738"/>
          <p14:tracePt t="42055" x="3179763" y="3606800"/>
          <p14:tracePt t="42059" x="3151188" y="3557588"/>
          <p14:tracePt t="42068" x="3144838" y="3529013"/>
          <p14:tracePt t="42078" x="3130550" y="3492500"/>
          <p14:tracePt t="42082" x="3116263" y="3478213"/>
          <p14:tracePt t="42093" x="3116263" y="3457575"/>
          <p14:tracePt t="42102" x="3101975" y="3443288"/>
          <p14:tracePt t="42119" x="3101975" y="3429000"/>
          <p14:tracePt t="42129" x="3094038" y="3429000"/>
          <p14:tracePt t="42169" x="3094038" y="3414713"/>
          <p14:tracePt t="42225" x="3094038" y="3400425"/>
          <p14:tracePt t="42249" x="3094038" y="3394075"/>
          <p14:tracePt t="42267" x="3094038" y="3379788"/>
          <p14:tracePt t="42278" x="3094038" y="3365500"/>
          <p14:tracePt t="42294" x="3094038" y="3351213"/>
          <p14:tracePt t="42303" x="3094038" y="3343275"/>
          <p14:tracePt t="42307" x="3094038" y="3328988"/>
          <p14:tracePt t="42315" x="3079750" y="3314700"/>
          <p14:tracePt t="42329" x="3079750" y="3300413"/>
          <p14:tracePt t="42332" x="3079750" y="3294063"/>
          <p14:tracePt t="42343" x="3079750" y="3279775"/>
          <p14:tracePt t="42359" x="3079750" y="3265488"/>
          <p14:tracePt t="42376" x="3079750" y="3251200"/>
          <p14:tracePt t="42467" x="3094038" y="3251200"/>
          <p14:tracePt t="42478" x="3101975" y="3251200"/>
          <p14:tracePt t="42492" x="3116263" y="3251200"/>
          <p14:tracePt t="42498" x="3144838" y="3265488"/>
          <p14:tracePt t="42502" x="3151188" y="3279775"/>
          <p14:tracePt t="42515" x="3165475" y="3279775"/>
          <p14:tracePt t="42519" x="3179763" y="3294063"/>
          <p14:tracePt t="42530" x="3201988" y="3300413"/>
          <p14:tracePt t="42534" x="3216275" y="3300413"/>
          <p14:tracePt t="42546" x="3230563" y="3314700"/>
          <p14:tracePt t="42550" x="3244850" y="3328988"/>
          <p14:tracePt t="42561" x="3251200" y="3328988"/>
          <p14:tracePt t="42578" x="3265488" y="3343275"/>
          <p14:tracePt t="42588" x="3279775" y="3343275"/>
          <p14:tracePt t="42605" x="3294063" y="3351213"/>
          <p14:tracePt t="42732" x="3294063" y="3365500"/>
          <p14:tracePt t="42805" x="3300413" y="3365500"/>
          <p14:tracePt t="42838" x="3314700" y="3365500"/>
          <p14:tracePt t="42847" x="3328988" y="3379788"/>
          <p14:tracePt t="42860" x="3343275" y="3379788"/>
          <p14:tracePt t="42872" x="3357563" y="3394075"/>
          <p14:tracePt t="42882" x="3379788" y="3394075"/>
          <p14:tracePt t="42892" x="3394075" y="3400425"/>
          <p14:tracePt t="42896" x="3414713" y="3400425"/>
          <p14:tracePt t="42904" x="3429000" y="3414713"/>
          <p14:tracePt t="42916" x="3443288" y="3414713"/>
          <p14:tracePt t="42925" x="3465513" y="3414713"/>
          <p14:tracePt t="42932" x="3479800" y="3429000"/>
          <p14:tracePt t="42936" x="3494088" y="3429000"/>
          <p14:tracePt t="42948" x="3514725" y="3443288"/>
          <p14:tracePt t="42956" x="3529013" y="3443288"/>
          <p14:tracePt t="42969" x="3543300" y="3457575"/>
          <p14:tracePt t="42987" x="3557588" y="3457575"/>
          <p14:tracePt t="42999" x="3557588" y="3463925"/>
          <p14:tracePt t="43071" x="3557588" y="3478213"/>
          <p14:tracePt t="43104" x="3543300" y="3478213"/>
          <p14:tracePt t="43120" x="3529013" y="3478213"/>
          <p14:tracePt t="43131" x="3529013" y="3492500"/>
          <p14:tracePt t="43153" x="3514725" y="3492500"/>
          <p14:tracePt t="43188" x="3508375" y="3492500"/>
          <p14:tracePt t="43220" x="3508375" y="3506788"/>
          <p14:tracePt t="43230" x="3494088" y="3506788"/>
          <p14:tracePt t="43269" x="3479800" y="3506788"/>
          <p14:tracePt t="43282" x="3479800" y="3514725"/>
          <p14:tracePt t="43302" x="3465513" y="3514725"/>
          <p14:tracePt t="43312" x="3457575" y="3514725"/>
          <p14:tracePt t="43316" x="3457575" y="3529013"/>
          <p14:tracePt t="43327" x="3443288" y="3529013"/>
          <p14:tracePt t="43333" x="3429000" y="3529013"/>
          <p14:tracePt t="43344" x="3414713" y="3543300"/>
          <p14:tracePt t="43350" x="3408363" y="3543300"/>
          <p14:tracePt t="43357" x="3394075" y="3543300"/>
          <p14:tracePt t="43366" x="3379788" y="3543300"/>
          <p14:tracePt t="43373" x="3365500" y="3543300"/>
          <p14:tracePt t="43382" x="3343275" y="3543300"/>
          <p14:tracePt t="43390" x="3328988" y="3543300"/>
          <p14:tracePt t="43398" x="3300413" y="3543300"/>
          <p14:tracePt t="43406" x="3294063" y="3543300"/>
          <p14:tracePt t="43415" x="3265488" y="3543300"/>
          <p14:tracePt t="43428" x="3251200" y="3543300"/>
          <p14:tracePt t="43433" x="3230563" y="3543300"/>
          <p14:tracePt t="43436" x="3201988" y="3543300"/>
          <p14:tracePt t="43451" x="3179763" y="3543300"/>
          <p14:tracePt t="43464" x="3151188" y="3543300"/>
          <p14:tracePt t="43468" x="3144838" y="3529013"/>
          <p14:tracePt t="43482" x="3130550" y="3529013"/>
          <p14:tracePt t="43487" x="3101975" y="3514725"/>
          <p14:tracePt t="43497" x="3094038" y="3506788"/>
          <p14:tracePt t="43501" x="3065463" y="3492500"/>
          <p14:tracePt t="43518" x="3044825" y="3463925"/>
          <p14:tracePt t="43528" x="3030538" y="3457575"/>
          <p14:tracePt t="43532" x="3016250" y="3429000"/>
          <p14:tracePt t="43544" x="3001963" y="3414713"/>
          <p14:tracePt t="43559" x="2994025" y="3400425"/>
          <p14:tracePt t="43563" x="2979738" y="3394075"/>
          <p14:tracePt t="43567" x="2965450" y="3365500"/>
          <p14:tracePt t="43576" x="2951163" y="3365500"/>
          <p14:tracePt t="43586" x="2951163" y="3343275"/>
          <p14:tracePt t="43592" x="2944813" y="3328988"/>
          <p14:tracePt t="43602" x="2944813" y="3314700"/>
          <p14:tracePt t="43606" x="2930525" y="3294063"/>
          <p14:tracePt t="43617" x="2930525" y="3279775"/>
          <p14:tracePt t="43628" x="2930525" y="3265488"/>
          <p14:tracePt t="43632" x="2916238" y="3251200"/>
          <p14:tracePt t="43642" x="2916238" y="3228975"/>
          <p14:tracePt t="43646" x="2916238" y="3214688"/>
          <p14:tracePt t="43661" x="2916238" y="3194050"/>
          <p14:tracePt t="43671" x="2916238" y="3179763"/>
          <p14:tracePt t="43684" x="2916238" y="3165475"/>
          <p14:tracePt t="43694" x="2916238" y="3151188"/>
          <p14:tracePt t="43707" x="2916238" y="3143250"/>
          <p14:tracePt t="43711" x="2944813" y="3114675"/>
          <p14:tracePt t="43739" x="2965450" y="3100388"/>
          <p14:tracePt t="43744" x="3001963" y="3065463"/>
          <p14:tracePt t="43753" x="3016250" y="3044825"/>
          <p14:tracePt t="43759" x="3044825" y="3030538"/>
          <p14:tracePt t="43766" x="3065463" y="3016250"/>
          <p14:tracePt t="43780" x="3079750" y="3001963"/>
          <p14:tracePt t="43784" x="3101975" y="2994025"/>
          <p14:tracePt t="43797" x="3130550" y="2965450"/>
          <p14:tracePt t="43801" x="3165475" y="2951163"/>
          <p14:tracePt t="43812" x="3179763" y="2951163"/>
          <p14:tracePt t="43819" x="3201988" y="2944813"/>
          <p14:tracePt t="43822" x="3230563" y="2944813"/>
          <p14:tracePt t="43832" x="3265488" y="2930525"/>
          <p14:tracePt t="43844" x="3279775" y="2930525"/>
          <p14:tracePt t="43848" x="3300413" y="2930525"/>
          <p14:tracePt t="43859" x="3328988" y="2930525"/>
          <p14:tracePt t="43868" x="3343275" y="2930525"/>
          <p14:tracePt t="43871" x="3365500" y="2930525"/>
          <p14:tracePt t="43882" x="3379788" y="2930525"/>
          <p14:tracePt t="43890" x="3394075" y="2930525"/>
          <p14:tracePt t="43903" x="3408363" y="2930525"/>
          <p14:tracePt t="43906" x="3414713" y="2930525"/>
          <p14:tracePt t="43915" x="3429000" y="2930525"/>
          <p14:tracePt t="43920" x="3429000" y="2944813"/>
          <p14:tracePt t="43928" x="3443288" y="2944813"/>
          <p14:tracePt t="43939" x="3457575" y="2951163"/>
          <p14:tracePt t="43947" x="3465513" y="2965450"/>
          <p14:tracePt t="43951" x="3479800" y="2979738"/>
          <p14:tracePt t="43962" x="3479800" y="2994025"/>
          <p14:tracePt t="43983" x="3494088" y="2994025"/>
          <p14:tracePt t="43987" x="3508375" y="3016250"/>
          <p14:tracePt t="43992" x="3514725" y="3030538"/>
          <p14:tracePt t="44004" x="3514725" y="3044825"/>
          <p14:tracePt t="44009" x="3529013" y="3051175"/>
          <p14:tracePt t="44030" x="3543300" y="3079750"/>
          <p14:tracePt t="44034" x="3543300" y="3094038"/>
          <p14:tracePt t="44045" x="3557588" y="3100388"/>
          <p14:tracePt t="44052" x="3557588" y="3128963"/>
          <p14:tracePt t="44056" x="3565525" y="3143250"/>
          <p14:tracePt t="44065" x="3565525" y="3151188"/>
          <p14:tracePt t="44077" x="3565525" y="3165475"/>
          <p14:tracePt t="44081" x="3565525" y="3194050"/>
          <p14:tracePt t="44094" x="3565525" y="3200400"/>
          <p14:tracePt t="44098" x="3565525" y="3214688"/>
          <p14:tracePt t="44109" x="3565525" y="3228975"/>
          <p14:tracePt t="44113" x="3565525" y="3243263"/>
          <p14:tracePt t="44123" x="3565525" y="3251200"/>
          <p14:tracePt t="44142" x="3565525" y="3265488"/>
          <p14:tracePt t="44147" x="3557588" y="3300413"/>
          <p14:tracePt t="44165" x="3543300" y="3328988"/>
          <p14:tracePt t="44179" x="3494088" y="3379788"/>
          <p14:tracePt t="44186" x="3479800" y="3400425"/>
          <p14:tracePt t="44201" x="3429000" y="3443288"/>
          <p14:tracePt t="44211" x="3408363" y="3463925"/>
          <p14:tracePt t="44220" x="3365500" y="3492500"/>
          <p14:tracePt t="44232" x="3343275" y="3514725"/>
          <p14:tracePt t="44236" x="3314700" y="3529013"/>
          <p14:tracePt t="44246" x="3294063" y="3543300"/>
          <p14:tracePt t="44250" x="3251200" y="3563938"/>
          <p14:tracePt t="44261" x="3230563" y="3578225"/>
          <p14:tracePt t="44265" x="3201988" y="3592513"/>
          <p14:tracePt t="44279" x="3194050" y="3592513"/>
          <p14:tracePt t="44285" x="3165475" y="3592513"/>
          <p14:tracePt t="44292" x="3144838" y="3606800"/>
          <p14:tracePt t="44301" x="3116263" y="3606800"/>
          <p14:tracePt t="44311" x="3101975" y="3606800"/>
          <p14:tracePt t="44314" x="3079750" y="3606800"/>
          <p14:tracePt t="44326" x="3051175" y="3606800"/>
          <p14:tracePt t="44333" x="3044825" y="3606800"/>
          <p14:tracePt t="44346" x="3016250" y="3606800"/>
          <p14:tracePt t="44350" x="3001963" y="3606800"/>
          <p14:tracePt t="44354" x="2979738" y="3592513"/>
          <p14:tracePt t="44365" x="2965450" y="3578225"/>
          <p14:tracePt t="44379" x="2951163" y="3578225"/>
          <p14:tracePt t="44384" x="2930525" y="3563938"/>
          <p14:tracePt t="44388" x="2916238" y="3563938"/>
          <p14:tracePt t="44395" x="2901950" y="3557588"/>
          <p14:tracePt t="44409" x="2894013" y="3543300"/>
          <p14:tracePt t="44413" x="2865438" y="3529013"/>
          <p14:tracePt t="44422" x="2851150" y="3514725"/>
          <p14:tracePt t="44432" x="2844800" y="3506788"/>
          <p14:tracePt t="44436" x="2830513" y="3492500"/>
          <p14:tracePt t="44449" x="2801938" y="3478213"/>
          <p14:tracePt t="44459" x="2781300" y="3457575"/>
          <p14:tracePt t="44463" x="2767013" y="3443288"/>
          <p14:tracePt t="44466" x="2752725" y="3414713"/>
          <p14:tracePt t="44480" x="2738438" y="3379788"/>
          <p14:tracePt t="44484" x="2730500" y="3365500"/>
          <p14:tracePt t="44502" x="2701925" y="3328988"/>
          <p14:tracePt t="44511" x="2687638" y="3300413"/>
          <p14:tracePt t="44518" x="2687638" y="3279775"/>
          <p14:tracePt t="44531" x="2681288" y="3265488"/>
          <p14:tracePt t="44535" x="2681288" y="3243263"/>
          <p14:tracePt t="44539" x="2667000" y="3228975"/>
          <p14:tracePt t="44551" x="2667000" y="3200400"/>
          <p14:tracePt t="44559" x="2667000" y="3194050"/>
          <p14:tracePt t="44564" x="2667000" y="3179763"/>
          <p14:tracePt t="44576" x="2667000" y="3165475"/>
          <p14:tracePt t="44580" x="2667000" y="3151188"/>
          <p14:tracePt t="44590" x="2667000" y="3143250"/>
          <p14:tracePt t="44600" x="2667000" y="3128963"/>
          <p14:tracePt t="44614" x="2667000" y="3114675"/>
          <p14:tracePt t="44625" x="2681288" y="3100388"/>
          <p14:tracePt t="44630" x="2681288" y="3094038"/>
          <p14:tracePt t="44645" x="2687638" y="3079750"/>
          <p14:tracePt t="44655" x="2701925" y="3079750"/>
          <p14:tracePt t="44665" x="2716213" y="3079750"/>
          <p14:tracePt t="44677" x="2730500" y="3065463"/>
          <p14:tracePt t="44681" x="2752725" y="3051175"/>
          <p14:tracePt t="44685" x="2767013" y="3051175"/>
          <p14:tracePt t="44697" x="2801938" y="3051175"/>
          <p14:tracePt t="44703" x="2830513" y="3044825"/>
          <p14:tracePt t="44712" x="2865438" y="3044825"/>
          <p14:tracePt t="44722" x="2901950" y="3044825"/>
          <p14:tracePt t="44727" x="2944813" y="3030538"/>
          <p14:tracePt t="44735" x="2979738" y="3030538"/>
          <p14:tracePt t="44745" x="3016250" y="3030538"/>
          <p14:tracePt t="44751" x="3065463" y="3030538"/>
          <p14:tracePt t="44766" x="3116263" y="3030538"/>
          <p14:tracePt t="44769" x="3151188" y="3030538"/>
          <p14:tracePt t="44773" x="3201988" y="3044825"/>
          <p14:tracePt t="44784" x="3251200" y="3044825"/>
          <p14:tracePt t="44792" x="3300413" y="3051175"/>
          <p14:tracePt t="44810" x="3328988" y="3051175"/>
          <p14:tracePt t="44814" x="3365500" y="3065463"/>
          <p14:tracePt t="44817" x="3408363" y="3079750"/>
          <p14:tracePt t="44821" x="3429000" y="3079750"/>
          <p14:tracePt t="44832" x="3465513" y="3094038"/>
          <p14:tracePt t="44843" x="3494088" y="3094038"/>
          <p14:tracePt t="44851" x="3508375" y="3100388"/>
          <p14:tracePt t="44855" x="3529013" y="3114675"/>
          <p14:tracePt t="44866" x="3543300" y="3128963"/>
          <p14:tracePt t="44875" x="3565525" y="3143250"/>
          <p14:tracePt t="44887" x="3579813" y="3151188"/>
          <p14:tracePt t="44892" x="3594100" y="3165475"/>
          <p14:tracePt t="44896" x="3608388" y="3194050"/>
          <p14:tracePt t="44909" x="3614738" y="3200400"/>
          <p14:tracePt t="44918" x="3629025" y="3214688"/>
          <p14:tracePt t="44921" x="3643313" y="3243263"/>
          <p14:tracePt t="44932" x="3657600" y="3251200"/>
          <p14:tracePt t="44936" x="3657600" y="3265488"/>
          <p14:tracePt t="44947" x="3663950" y="3279775"/>
          <p14:tracePt t="44951" x="3663950" y="3294063"/>
          <p14:tracePt t="44959" x="3678238" y="3300413"/>
          <p14:tracePt t="44972" x="3678238" y="3314700"/>
          <p14:tracePt t="44976" x="3678238" y="3328988"/>
          <p14:tracePt t="44987" x="3678238" y="3343275"/>
          <p14:tracePt t="45009" x="3678238" y="3351213"/>
          <p14:tracePt t="45013" x="3678238" y="3365500"/>
          <p14:tracePt t="45016" x="3678238" y="3379788"/>
          <p14:tracePt t="45027" x="3678238" y="3394075"/>
          <p14:tracePt t="45051" x="3678238" y="3414713"/>
          <p14:tracePt t="45055" x="3678238" y="3429000"/>
          <p14:tracePt t="45067" x="3678238" y="3443288"/>
          <p14:tracePt t="45076" x="3678238" y="3457575"/>
          <p14:tracePt t="45080" x="3678238" y="3463925"/>
          <p14:tracePt t="45098" x="3678238" y="3492500"/>
          <p14:tracePt t="45106" x="3678238" y="3514725"/>
          <p14:tracePt t="45115" x="3678238" y="3529013"/>
          <p14:tracePt t="45121" x="3663950" y="3543300"/>
          <p14:tracePt t="45134" x="3657600" y="3563938"/>
          <p14:tracePt t="45138" x="3657600" y="3578225"/>
          <p14:tracePt t="45149" x="3643313" y="3606800"/>
          <p14:tracePt t="45153" x="3629025" y="3614738"/>
          <p14:tracePt t="45164" x="3608388" y="3657600"/>
          <p14:tracePt t="45181" x="3594100" y="3678238"/>
          <p14:tracePt t="45185" x="3543300" y="3729038"/>
          <p14:tracePt t="45197" x="3514725" y="3757613"/>
          <p14:tracePt t="45200" x="3494088" y="3778250"/>
          <p14:tracePt t="45210" x="3465513" y="3806825"/>
          <p14:tracePt t="45222" x="3414713" y="3827463"/>
          <p14:tracePt t="45227" x="3379788" y="3856038"/>
          <p14:tracePt t="45244" x="3300413" y="3878263"/>
          <p14:tracePt t="45251" x="3265488" y="3892550"/>
          <p14:tracePt t="45263" x="3244850" y="3892550"/>
          <p14:tracePt t="45272" x="3179763" y="3906838"/>
          <p14:tracePt t="45276" x="3151188" y="3906838"/>
          <p14:tracePt t="45285" x="3101975" y="3906838"/>
          <p14:tracePt t="45289" x="3065463" y="3906838"/>
          <p14:tracePt t="45300" x="3051175" y="3906838"/>
          <p14:tracePt t="45308" x="3016250" y="3906838"/>
          <p14:tracePt t="45313" x="2979738" y="3906838"/>
          <p14:tracePt t="45322" x="2951163" y="3892550"/>
          <p14:tracePt t="45332" x="2930525" y="3892550"/>
          <p14:tracePt t="45340" x="2901950" y="3878263"/>
          <p14:tracePt t="45349" x="2879725" y="3856038"/>
          <p14:tracePt t="45356" x="2865438" y="3841750"/>
          <p14:tracePt t="45371" x="2844800" y="3827463"/>
          <p14:tracePt t="45376" x="2816225" y="3813175"/>
          <p14:tracePt t="45380" x="2801938" y="3806825"/>
          <p14:tracePt t="45390" x="2781300" y="3778250"/>
          <p14:tracePt t="45399" x="2767013" y="3763963"/>
          <p14:tracePt t="45411" x="2752725" y="3757613"/>
          <p14:tracePt t="45416" x="2738438" y="3743325"/>
          <p14:tracePt t="45419" x="2730500" y="3714750"/>
          <p14:tracePt t="45432" x="2716213" y="3692525"/>
          <p14:tracePt t="45436" x="2716213" y="3678238"/>
          <p14:tracePt t="45453" x="2701925" y="3629025"/>
          <p14:tracePt t="45459" x="2701925" y="3606800"/>
          <p14:tracePt t="45470" x="2701925" y="3592513"/>
          <p14:tracePt t="45476" x="2701925" y="3563938"/>
          <p14:tracePt t="45487" x="2701925" y="3557588"/>
          <p14:tracePt t="45492" x="2701925" y="3543300"/>
          <p14:tracePt t="45502" x="2716213" y="3529013"/>
          <p14:tracePt t="45510" x="2730500" y="3506788"/>
          <p14:tracePt t="45519" x="2752725" y="3492500"/>
          <p14:tracePt t="45523" x="2795588" y="3478213"/>
          <p14:tracePt t="45536" x="2830513" y="3463925"/>
          <p14:tracePt t="45542" x="2879725" y="3457575"/>
          <p14:tracePt t="45546" x="2930525" y="3443288"/>
          <p14:tracePt t="45563" x="3051175" y="3414713"/>
          <p14:tracePt t="45572" x="3116263" y="3414713"/>
          <p14:tracePt t="45582" x="3194050" y="3414713"/>
          <p14:tracePt t="45593" x="3265488" y="3414713"/>
          <p14:tracePt t="45608" x="3343275" y="3414713"/>
          <p14:tracePt t="45612" x="3514725" y="3414713"/>
          <p14:tracePt t="45622" x="3594100" y="3414713"/>
          <p14:tracePt t="45631" x="3663950" y="3414713"/>
          <p14:tracePt t="45643" x="3757613" y="3429000"/>
          <p14:tracePt t="45647" x="3829050" y="3457575"/>
          <p14:tracePt t="45657" x="3921125" y="3463925"/>
          <p14:tracePt t="45662" x="3992563" y="3492500"/>
          <p14:tracePt t="45670" x="4070350" y="3506788"/>
          <p14:tracePt t="45681" x="4127500" y="3529013"/>
          <p14:tracePt t="45685" x="4178300" y="3543300"/>
          <p14:tracePt t="45695" x="4206875" y="3563938"/>
          <p14:tracePt t="45703" x="4292600" y="3592513"/>
          <p14:tracePt t="45712" x="4306888" y="3606800"/>
          <p14:tracePt t="45719" x="4327525" y="3614738"/>
          <p14:tracePt t="45737" x="4356100" y="3643313"/>
          <p14:tracePt t="45744" x="4392613" y="3663950"/>
          <p14:tracePt t="45753" x="4406900" y="3678238"/>
          <p14:tracePt t="45759" x="4421188" y="3692525"/>
          <p14:tracePt t="45776" x="4421188" y="3706813"/>
          <p14:tracePt t="45783" x="4421188" y="3714750"/>
          <p14:tracePt t="45805" x="4421188" y="3729038"/>
          <p14:tracePt t="45832" x="4406900" y="3729038"/>
          <p14:tracePt t="45849" x="4356100" y="3729038"/>
          <p14:tracePt t="45855" x="4321175" y="3743325"/>
          <p14:tracePt t="45866" x="4278313" y="3743325"/>
          <p14:tracePt t="45870" x="4241800" y="3743325"/>
          <p14:tracePt t="45883" x="4178300" y="3743325"/>
          <p14:tracePt t="45888" x="4121150" y="3743325"/>
          <p14:tracePt t="45899" x="4043363" y="3743325"/>
          <p14:tracePt t="45902" x="3971925" y="3743325"/>
          <p14:tracePt t="45912" x="3892550" y="3743325"/>
          <p14:tracePt t="45920" x="3806825" y="3743325"/>
          <p14:tracePt t="45929" x="3714750" y="3743325"/>
          <p14:tracePt t="45933" x="3643313" y="3743325"/>
          <p14:tracePt t="45946" x="3565525" y="3743325"/>
          <p14:tracePt t="45959" x="3479800" y="3714750"/>
          <p14:tracePt t="45966" x="3408363" y="3692525"/>
          <p14:tracePt t="45969" x="3328988" y="3663950"/>
          <p14:tracePt t="45975" x="3265488" y="3643313"/>
          <p14:tracePt t="45988" x="3194050" y="3606800"/>
          <p14:tracePt t="45998" x="3144838" y="3563938"/>
          <p14:tracePt t="46002" x="3094038" y="3529013"/>
          <p14:tracePt t="46006" x="3044825" y="3506788"/>
          <p14:tracePt t="46020" x="3001963" y="3463925"/>
          <p14:tracePt t="46026" x="2965450" y="3429000"/>
          <p14:tracePt t="46030" x="2944813" y="3394075"/>
          <p14:tracePt t="46049" x="2901950" y="3343275"/>
          <p14:tracePt t="46059" x="2865438" y="3279775"/>
          <p14:tracePt t="46063" x="2865438" y="3265488"/>
          <p14:tracePt t="46075" x="2851150" y="3228975"/>
          <p14:tracePt t="46083" x="2851150" y="3200400"/>
          <p14:tracePt t="46087" x="2844800" y="3179763"/>
          <p14:tracePt t="46109" x="2844800" y="3143250"/>
          <p14:tracePt t="46113" x="2844800" y="3100388"/>
          <p14:tracePt t="46123" x="2844800" y="3079750"/>
          <p14:tracePt t="46129" x="2844800" y="3065463"/>
          <p14:tracePt t="46139" x="2851150" y="3051175"/>
          <p14:tracePt t="46151" x="2865438" y="3030538"/>
          <p14:tracePt t="46172" x="2894013" y="3016250"/>
          <p14:tracePt t="46176" x="2979738" y="2979738"/>
          <p14:tracePt t="46188" x="3030538" y="2951163"/>
          <p14:tracePt t="46203" x="3079750" y="2944813"/>
          <p14:tracePt t="46208" x="3130550" y="2930525"/>
          <p14:tracePt t="46211" x="3179763" y="2916238"/>
          <p14:tracePt t="46218" x="3244850" y="2901950"/>
          <p14:tracePt t="46224" x="3300413" y="2894013"/>
          <p14:tracePt t="46242" x="3379788" y="2894013"/>
          <p14:tracePt t="46250" x="3429000" y="2879725"/>
          <p14:tracePt t="46261" x="3494088" y="2879725"/>
          <p14:tracePt t="46269" x="3529013" y="2879725"/>
          <p14:tracePt t="46275" x="3557588" y="2879725"/>
          <p14:tracePt t="46280" x="3608388" y="2879725"/>
          <p14:tracePt t="46293" x="3629025" y="2879725"/>
          <p14:tracePt t="46307" x="3692525" y="2894013"/>
          <p14:tracePt t="46316" x="3714750" y="2901950"/>
          <p14:tracePt t="46326" x="3743325" y="2916238"/>
          <p14:tracePt t="46337" x="3763963" y="2930525"/>
          <p14:tracePt t="46342" x="3778250" y="2944813"/>
          <p14:tracePt t="46346" x="3806825" y="2951163"/>
          <p14:tracePt t="46361" x="3829050" y="2979738"/>
          <p14:tracePt t="46371" x="3829050" y="2994025"/>
          <p14:tracePt t="46381" x="3843338" y="3001963"/>
          <p14:tracePt t="46396" x="3843338" y="3016250"/>
          <p14:tracePt t="46406" x="3857625" y="3030538"/>
          <p14:tracePt t="46420" x="3857625" y="3044825"/>
          <p14:tracePt t="46430" x="3857625" y="3051175"/>
          <p14:tracePt t="46435" x="3857625" y="3065463"/>
          <p14:tracePt t="46445" x="3857625" y="3079750"/>
          <p14:tracePt t="46452" x="3857625" y="3100388"/>
          <p14:tracePt t="46461" x="3857625" y="3114675"/>
          <p14:tracePt t="46465" x="3829050" y="3151188"/>
          <p14:tracePt t="46478" x="3814763" y="3179763"/>
          <p14:tracePt t="46486" x="3792538" y="3214688"/>
          <p14:tracePt t="46492" x="3763963" y="3251200"/>
          <p14:tracePt t="46501" x="3743325" y="3294063"/>
          <p14:tracePt t="46506" x="3706813" y="3343275"/>
          <p14:tracePt t="46520" x="3663950" y="3394075"/>
          <p14:tracePt t="46530" x="3629025" y="3443288"/>
          <p14:tracePt t="46534" x="3594100" y="3478213"/>
          <p14:tracePt t="46538" x="3557588" y="3529013"/>
          <p14:tracePt t="46552" x="3529013" y="3578225"/>
          <p14:tracePt t="46559" x="3494088" y="3606800"/>
          <p14:tracePt t="46564" x="3479800" y="3629025"/>
          <p14:tracePt t="46593" x="3394075" y="3706813"/>
          <p14:tracePt t="46597" x="3357563" y="3714750"/>
          <p14:tracePt t="46607" x="3314700" y="3743325"/>
          <p14:tracePt t="46611" x="3294063" y="3757613"/>
          <p14:tracePt t="46622" x="3251200" y="3763963"/>
          <p14:tracePt t="46634" x="3230563" y="3763963"/>
          <p14:tracePt t="46645" x="3194050" y="3763963"/>
          <p14:tracePt t="46649" x="3151188" y="3778250"/>
          <p14:tracePt t="46652" x="3116263" y="3778250"/>
          <p14:tracePt t="46664" x="3079750" y="3792538"/>
          <p14:tracePt t="46673" x="3030538" y="3792538"/>
          <p14:tracePt t="46686" x="2979738" y="3806825"/>
          <p14:tracePt t="46690" x="2944813" y="3806825"/>
          <p14:tracePt t="46694" x="2901950" y="3806825"/>
          <p14:tracePt t="46702" x="2865438" y="3806825"/>
          <p14:tracePt t="46710" x="2830513" y="3806825"/>
          <p14:tracePt t="46725" x="2816225" y="3806825"/>
          <p14:tracePt t="46729" x="2781300" y="3806825"/>
          <p14:tracePt t="46733" x="2738438" y="3792538"/>
          <p14:tracePt t="46746" x="2716213" y="3778250"/>
          <p14:tracePt t="46750" x="2687638" y="3763963"/>
          <p14:tracePt t="46761" x="2681288" y="3757613"/>
          <p14:tracePt t="46765" x="2652713" y="3729038"/>
          <p14:tracePt t="46788" x="2630488" y="3706813"/>
          <p14:tracePt t="46792" x="2616200" y="3692525"/>
          <p14:tracePt t="46796" x="2616200" y="3678238"/>
          <p14:tracePt t="46810" x="2601913" y="3657600"/>
          <p14:tracePt t="46826" x="2601913" y="3629025"/>
          <p14:tracePt t="46838" x="2601913" y="3614738"/>
          <p14:tracePt t="46845" x="2601913" y="3592513"/>
          <p14:tracePt t="46856" x="2601913" y="3578225"/>
          <p14:tracePt t="46871" x="2601913" y="3563938"/>
          <p14:tracePt t="46876" x="2616200" y="3557588"/>
          <p14:tracePt t="46880" x="2630488" y="3529013"/>
          <p14:tracePt t="46890" x="2652713" y="3514725"/>
          <p14:tracePt t="46895" x="2681288" y="3492500"/>
          <p14:tracePt t="46905" x="2716213" y="3478213"/>
          <p14:tracePt t="46917" x="2801938" y="3443288"/>
          <p14:tracePt t="46928" x="2851150" y="3429000"/>
          <p14:tracePt t="46937" x="2901950" y="3414713"/>
          <p14:tracePt t="46943" x="2965450" y="3414713"/>
          <p14:tracePt t="46957" x="3065463" y="3400425"/>
          <p14:tracePt t="46967" x="3116263" y="3394075"/>
          <p14:tracePt t="46979" x="3130550" y="3394075"/>
          <p14:tracePt t="46983" x="3165475" y="3394075"/>
          <p14:tracePt t="47001" x="3230563" y="3394075"/>
          <p14:tracePt t="47011" x="3244850" y="3394075"/>
          <p14:tracePt t="47015" x="3265488" y="3394075"/>
          <p14:tracePt t="47026" x="3279775" y="3394075"/>
          <p14:tracePt t="47050" x="3300413" y="3414713"/>
          <p14:tracePt t="47069" x="3300413" y="3443288"/>
          <p14:tracePt t="47076" x="3300413" y="3492500"/>
          <p14:tracePt t="50947" x="3300413" y="3478213"/>
          <p14:tracePt t="50959" x="3300413" y="3457575"/>
          <p14:tracePt t="50963" x="3300413" y="3443288"/>
          <p14:tracePt t="50973" x="3300413" y="3429000"/>
          <p14:tracePt t="50978" x="3300413" y="3414713"/>
          <p14:tracePt t="50988" x="3300413" y="3394075"/>
          <p14:tracePt t="51000" x="3300413" y="3379788"/>
          <p14:tracePt t="51004" x="3300413" y="3351213"/>
          <p14:tracePt t="51016" x="3300413" y="3328988"/>
          <p14:tracePt t="51020" x="3314700" y="3300413"/>
          <p14:tracePt t="51032" x="3343275" y="3251200"/>
          <p14:tracePt t="51036" x="3379788" y="3194050"/>
          <p14:tracePt t="51050" x="3429000" y="3128963"/>
          <p14:tracePt t="51054" x="3494088" y="3065463"/>
          <p14:tracePt t="51059" x="3557588" y="3001963"/>
          <p14:tracePt t="51071" x="3614738" y="2944813"/>
          <p14:tracePt t="51077" x="3678238" y="2879725"/>
          <p14:tracePt t="51084" x="3763963" y="2830513"/>
          <p14:tracePt t="51096" x="3829050" y="2801938"/>
          <p14:tracePt t="51103" x="3906838" y="2765425"/>
          <p14:tracePt t="51109" x="3971925" y="2736850"/>
          <p14:tracePt t="51119" x="4029075" y="2730500"/>
          <p14:tracePt t="51126" x="4057650" y="2730500"/>
          <p14:tracePt t="51137" x="4127500" y="2730500"/>
          <p14:tracePt t="51142" x="4170363" y="2730500"/>
          <p14:tracePt t="51151" x="4221163" y="2730500"/>
          <p14:tracePt t="51160" x="4256088" y="2730500"/>
          <p14:tracePt t="51165" x="4306888" y="2730500"/>
          <p14:tracePt t="51175" x="4356100" y="2751138"/>
          <p14:tracePt t="51183" x="4421188" y="2765425"/>
          <p14:tracePt t="51187" x="4491038" y="2787650"/>
          <p14:tracePt t="51207" x="4633913" y="2851150"/>
          <p14:tracePt t="51214" x="4719638" y="2879725"/>
          <p14:tracePt t="51223" x="4791075" y="2916238"/>
          <p14:tracePt t="51232" x="4954588" y="2979738"/>
          <p14:tracePt t="51245" x="5097463" y="3030538"/>
          <p14:tracePt t="51256" x="5168900" y="3065463"/>
          <p14:tracePt t="51268" x="5248275" y="3114675"/>
          <p14:tracePt t="51276" x="5318125" y="3165475"/>
          <p14:tracePt t="51279" x="5403850" y="3200400"/>
          <p14:tracePt t="51294" x="5468938" y="3265488"/>
          <p14:tracePt t="51300" x="5532438" y="3314700"/>
          <p14:tracePt t="51304" x="5597525" y="3351213"/>
          <p14:tracePt t="51308" x="5646738" y="3414713"/>
          <p14:tracePt t="51325" x="5732463" y="3506788"/>
          <p14:tracePt t="51336" x="5767388" y="3557588"/>
          <p14:tracePt t="51345" x="5781675" y="3578225"/>
          <p14:tracePt t="51352" x="5810250" y="3606800"/>
          <p14:tracePt t="51363" x="5818188" y="3629025"/>
          <p14:tracePt t="51367" x="5832475" y="3663950"/>
          <p14:tracePt t="51378" x="5832475" y="3678238"/>
          <p14:tracePt t="51381" x="5846763" y="3706813"/>
          <p14:tracePt t="51402" x="5846763" y="3714750"/>
          <p14:tracePt t="51411" x="5846763" y="3729038"/>
          <p14:tracePt t="51415" x="5846763" y="3743325"/>
          <p14:tracePt t="51447" x="5846763" y="3757613"/>
          <p14:tracePt t="51473" x="5832475" y="3763963"/>
          <p14:tracePt t="51491" x="5781675" y="3806825"/>
          <p14:tracePt t="51495" x="5746750" y="3827463"/>
          <p14:tracePt t="51509" x="5695950" y="3841750"/>
          <p14:tracePt t="51513" x="5661025" y="3878263"/>
          <p14:tracePt t="51522" x="5597525" y="3906838"/>
          <p14:tracePt t="51528" x="5532438" y="3927475"/>
          <p14:tracePt t="51839" x="5532438" y="3913188"/>
          <p14:tracePt t="51856" x="5532438" y="3906838"/>
          <p14:tracePt t="51873" x="5532438" y="3892550"/>
          <p14:tracePt t="51896" x="5532438" y="3878263"/>
          <p14:tracePt t="51920" x="5532438" y="3863975"/>
          <p14:tracePt t="51930" x="5561013" y="3863975"/>
          <p14:tracePt t="51948" x="5568950" y="3863975"/>
          <p14:tracePt t="51952" x="5611813" y="3856038"/>
          <p14:tracePt t="51956" x="5646738" y="3856038"/>
          <p14:tracePt t="51966" x="5710238" y="3856038"/>
          <p14:tracePt t="51973" x="5761038" y="3856038"/>
          <p14:tracePt t="51981" x="5818188" y="3856038"/>
          <p14:tracePt t="51989" x="5881688" y="3856038"/>
          <p14:tracePt t="51999" x="5961063" y="3856038"/>
          <p14:tracePt t="52003" x="6018213" y="3856038"/>
          <p14:tracePt t="52013" x="6067425" y="3856038"/>
          <p14:tracePt t="52021" x="6130925" y="3856038"/>
          <p14:tracePt t="52030" x="6181725" y="3856038"/>
          <p14:tracePt t="52038" x="6230938" y="3863975"/>
          <p14:tracePt t="52047" x="6259513" y="3863975"/>
          <p14:tracePt t="52061" x="6324600" y="3878263"/>
          <p14:tracePt t="52065" x="6345238" y="3878263"/>
          <p14:tracePt t="52069" x="6373813" y="3878263"/>
          <p14:tracePt t="52076" x="6396038" y="3892550"/>
          <p14:tracePt t="52095" x="6445250" y="3906838"/>
          <p14:tracePt t="52099" x="6473825" y="3906838"/>
          <p14:tracePt t="52110" x="6496050" y="3913188"/>
          <p14:tracePt t="52116" x="6508750" y="3913188"/>
          <p14:tracePt t="52123" x="6523038" y="3927475"/>
          <p14:tracePt t="52136" x="6530975" y="3927475"/>
          <p14:tracePt t="52142" x="6545263" y="3941763"/>
          <p14:tracePt t="52162" x="6545263" y="3956050"/>
          <p14:tracePt t="52173" x="6559550" y="3956050"/>
          <p14:tracePt t="52202" x="6559550" y="3963988"/>
          <p14:tracePt t="52236" x="6559550" y="3978275"/>
          <p14:tracePt t="52276" x="6559550" y="3992563"/>
          <p14:tracePt t="52280" x="6559550" y="4006850"/>
          <p14:tracePt t="52297" x="6559550" y="4021138"/>
          <p14:tracePt t="52301" x="6559550" y="4027488"/>
          <p14:tracePt t="52312" x="6545263" y="4027488"/>
          <p14:tracePt t="52320" x="6545263" y="4041775"/>
          <p14:tracePt t="52335" x="6545263" y="4056063"/>
          <p14:tracePt t="52344" x="6545263" y="4070350"/>
          <p14:tracePt t="52352" x="6530975" y="4070350"/>
          <p14:tracePt t="52355" x="6530975" y="4078288"/>
          <p14:tracePt t="52367" x="6530975" y="4092575"/>
          <p14:tracePt t="52376" x="6523038" y="4121150"/>
          <p14:tracePt t="52386" x="6523038" y="4141788"/>
          <p14:tracePt t="52391" x="6508750" y="4170363"/>
          <p14:tracePt t="52401" x="6496050" y="4205288"/>
          <p14:tracePt t="52405" x="6496050" y="4256088"/>
          <p14:tracePt t="52419" x="6481763" y="4305300"/>
          <p14:tracePt t="52423" x="6473825" y="4341813"/>
          <p14:tracePt t="52433" x="6459538" y="4376738"/>
          <p14:tracePt t="52440" x="6445250" y="4405313"/>
          <p14:tracePt t="52459" x="6445250" y="4441825"/>
          <p14:tracePt t="52463" x="6424613" y="4505325"/>
          <p14:tracePt t="52473" x="6410325" y="4527550"/>
          <p14:tracePt t="52478" x="6396038" y="4541838"/>
          <p14:tracePt t="52498" x="6359525" y="4591050"/>
          <p14:tracePt t="52502" x="6330950" y="4605338"/>
          <p14:tracePt t="52512" x="6310313" y="4619625"/>
          <p14:tracePt t="52520" x="6273800" y="4640263"/>
          <p14:tracePt t="52531" x="6230938" y="4654550"/>
          <p14:tracePt t="52535" x="6196013" y="4683125"/>
          <p14:tracePt t="52547" x="6145213" y="4691063"/>
          <p14:tracePt t="52555" x="6096000" y="4705350"/>
          <p14:tracePt t="52559" x="6032500" y="4719638"/>
          <p14:tracePt t="52566" x="5967413" y="4733925"/>
          <p14:tracePt t="52582" x="5910263" y="4740275"/>
          <p14:tracePt t="52585" x="5861050" y="4740275"/>
          <p14:tracePt t="52594" x="5795963" y="4754563"/>
          <p14:tracePt t="52599" x="5732463" y="4754563"/>
          <p14:tracePt t="52610" x="5661025" y="4754563"/>
          <p14:tracePt t="52620" x="5611813" y="4754563"/>
          <p14:tracePt t="52623" x="5561013" y="4740275"/>
          <p14:tracePt t="52634" x="5532438" y="4733925"/>
          <p14:tracePt t="52638" x="5468938" y="4705350"/>
          <p14:tracePt t="52653" x="5446713" y="4691063"/>
          <p14:tracePt t="52659" x="5418138" y="4683125"/>
          <p14:tracePt t="52663" x="5383213" y="4668838"/>
          <p14:tracePt t="52678" x="5354638" y="4654550"/>
          <p14:tracePt t="52682" x="5346700" y="4640263"/>
          <p14:tracePt t="52695" x="5318125" y="4619625"/>
          <p14:tracePt t="52699" x="5303838" y="4619625"/>
          <p14:tracePt t="52703" x="5283200" y="4605338"/>
          <p14:tracePt t="52716" x="5268913" y="4591050"/>
          <p14:tracePt t="52721" x="5248275" y="4583113"/>
          <p14:tracePt t="52734" x="5233988" y="4570413"/>
          <p14:tracePt t="52738" x="5205413" y="4556125"/>
          <p14:tracePt t="52750" x="5183188" y="4541838"/>
          <p14:tracePt t="52754" x="5154613" y="4527550"/>
          <p14:tracePt t="52767" x="5133975" y="4519613"/>
          <p14:tracePt t="52771" x="5119688" y="4505325"/>
          <p14:tracePt t="52776" x="5097463" y="4491038"/>
          <p14:tracePt t="52788" x="5068888" y="4491038"/>
          <p14:tracePt t="52793" x="5054600" y="4476750"/>
          <p14:tracePt t="52802" x="5033963" y="4470400"/>
          <p14:tracePt t="52823" x="4997450" y="4456113"/>
          <p14:tracePt t="52828" x="4933950" y="4441825"/>
          <p14:tracePt t="52831" x="4891088" y="4427538"/>
          <p14:tracePt t="52845" x="4856163" y="4427538"/>
          <p14:tracePt t="52854" x="4819650" y="4419600"/>
          <p14:tracePt t="52858" x="4784725" y="4405313"/>
          <p14:tracePt t="52869" x="4741863" y="4391025"/>
          <p14:tracePt t="52873" x="4705350" y="4370388"/>
          <p14:tracePt t="52889" x="4656138" y="4327525"/>
          <p14:tracePt t="52900" x="4633913" y="4319588"/>
          <p14:tracePt t="52909" x="4605338" y="4291013"/>
          <p14:tracePt t="52913" x="4591050" y="4276725"/>
          <p14:tracePt t="52926" x="4584700" y="4256088"/>
          <p14:tracePt t="52933" x="4570413" y="4241800"/>
          <p14:tracePt t="52940" x="4556125" y="4219575"/>
          <p14:tracePt t="52950" x="4541838" y="4205288"/>
          <p14:tracePt t="52954" x="4541838" y="4191000"/>
          <p14:tracePt t="52966" x="4541838" y="4178300"/>
          <p14:tracePt t="52970" x="4541838" y="4156075"/>
          <p14:tracePt t="52982" x="4541838" y="4141788"/>
          <p14:tracePt t="52986" x="4541838" y="4127500"/>
          <p14:tracePt t="53003" x="4541838" y="4078288"/>
          <p14:tracePt t="53012" x="4541838" y="4056063"/>
          <p14:tracePt t="53021" x="4591050" y="3992563"/>
          <p14:tracePt t="53026" x="4641850" y="3941763"/>
          <p14:tracePt t="53046" x="4741863" y="3856038"/>
          <p14:tracePt t="53053" x="4805363" y="3806825"/>
          <p14:tracePt t="53059" x="4891088" y="3757613"/>
          <p14:tracePt t="53079" x="5119688" y="3629025"/>
          <p14:tracePt t="53083" x="5219700" y="3606800"/>
          <p14:tracePt t="53096" x="5318125" y="3578225"/>
          <p14:tracePt t="53104" x="5383213" y="3563938"/>
          <p14:tracePt t="53109" x="5483225" y="3557588"/>
          <p14:tracePt t="53120" x="5661025" y="3557588"/>
          <p14:tracePt t="53125" x="5767388" y="3557588"/>
          <p14:tracePt t="53130" x="5895975" y="3557588"/>
          <p14:tracePt t="53140" x="5946775" y="3557588"/>
          <p14:tracePt t="53150" x="6061075" y="3578225"/>
          <p14:tracePt t="53159" x="6159500" y="3606800"/>
          <p14:tracePt t="53163" x="6230938" y="3629025"/>
          <p14:tracePt t="53177" x="6324600" y="3663950"/>
          <p14:tracePt t="53181" x="6424613" y="3706813"/>
          <p14:tracePt t="53192" x="6481763" y="3743325"/>
          <p14:tracePt t="53196" x="6559550" y="3778250"/>
          <p14:tracePt t="53209" x="6623050" y="3806825"/>
          <p14:tracePt t="53218" x="6673850" y="3841750"/>
          <p14:tracePt t="53222" x="6723063" y="3878263"/>
          <p14:tracePt t="53233" x="6759575" y="3913188"/>
          <p14:tracePt t="53237" x="6808788" y="3956050"/>
          <p14:tracePt t="53251" x="6837363" y="4006850"/>
          <p14:tracePt t="53259" x="6873875" y="4027488"/>
          <p14:tracePt t="53263" x="6888163" y="4070350"/>
          <p14:tracePt t="53267" x="6923088" y="4106863"/>
          <p14:tracePt t="53279" x="6923088" y="4127500"/>
          <p14:tracePt t="53289" x="6943725" y="4170363"/>
          <p14:tracePt t="53294" x="6943725" y="4205288"/>
          <p14:tracePt t="53307" x="6958013" y="4227513"/>
          <p14:tracePt t="53311" x="6972300" y="4256088"/>
          <p14:tracePt t="53316" x="6972300" y="4276725"/>
          <p14:tracePt t="53327" x="6986588" y="4305300"/>
          <p14:tracePt t="53331" x="6986588" y="4319588"/>
          <p14:tracePt t="53344" x="6986588" y="4341813"/>
          <p14:tracePt t="53348" x="6986588" y="4356100"/>
          <p14:tracePt t="53366" x="6986588" y="4370388"/>
          <p14:tracePt t="53370" x="6972300" y="4376738"/>
          <p14:tracePt t="53373" x="6972300" y="4391025"/>
          <p14:tracePt t="53384" x="6958013" y="4405313"/>
          <p14:tracePt t="53392" x="6943725" y="4419600"/>
          <p14:tracePt t="53405" x="6923088" y="4441825"/>
          <p14:tracePt t="53415" x="6894513" y="4456113"/>
          <p14:tracePt t="53423" x="6888163" y="4470400"/>
          <p14:tracePt t="53432" x="6845300" y="4476750"/>
          <p14:tracePt t="53448" x="6808788" y="4476750"/>
          <p14:tracePt t="53452" x="6788150" y="4491038"/>
          <p14:tracePt t="53464" x="6759575" y="4491038"/>
          <p14:tracePt t="53479" x="6745288" y="4491038"/>
          <p14:tracePt t="53487" x="6723063" y="4505325"/>
          <p14:tracePt t="53500" x="6708775" y="4505325"/>
          <p14:tracePt t="53581" x="6723063" y="4505325"/>
          <p14:tracePt t="53595" x="6737350" y="4505325"/>
          <p14:tracePt t="53609" x="6745288" y="4505325"/>
          <p14:tracePt t="53616" x="6773863" y="4505325"/>
          <p14:tracePt t="53627" x="6788150" y="4505325"/>
          <p14:tracePt t="53643" x="6808788" y="4519613"/>
          <p14:tracePt t="53647" x="6823075" y="4527550"/>
          <p14:tracePt t="53653" x="6837363" y="4541838"/>
          <p14:tracePt t="53665" x="6845300" y="4556125"/>
          <p14:tracePt t="53672" x="6859588" y="4570413"/>
          <p14:tracePt t="53678" x="6873875" y="4583113"/>
          <p14:tracePt t="53689" x="6873875" y="4591050"/>
          <p14:tracePt t="53702" x="6888163" y="4605338"/>
          <p14:tracePt t="53706" x="6888163" y="4633913"/>
          <p14:tracePt t="53715" x="6894513" y="4654550"/>
          <p14:tracePt t="53726" x="6894513" y="4668838"/>
          <p14:tracePt t="53730" x="6908800" y="4691063"/>
          <p14:tracePt t="53738" x="6908800" y="4719638"/>
          <p14:tracePt t="53748" x="6908800" y="4740275"/>
          <p14:tracePt t="53751" x="6908800" y="4783138"/>
          <p14:tracePt t="53765" x="6908800" y="4805363"/>
          <p14:tracePt t="53769" x="6908800" y="4833938"/>
          <p14:tracePt t="53779" x="6894513" y="4868863"/>
          <p14:tracePt t="53783" x="6888163" y="4905375"/>
          <p14:tracePt t="53794" x="6859588" y="4940300"/>
          <p14:tracePt t="53798" x="6837363" y="4989513"/>
          <p14:tracePt t="53809" x="6794500" y="5040313"/>
          <p14:tracePt t="53817" x="6745288" y="5089525"/>
          <p14:tracePt t="53826" x="6688138" y="5154613"/>
          <p14:tracePt t="53837" x="6630988" y="5197475"/>
          <p14:tracePt t="53842" x="6559550" y="5246688"/>
          <p14:tracePt t="53851" x="6508750" y="5268913"/>
          <p14:tracePt t="53866" x="6430963" y="5303838"/>
          <p14:tracePt t="53870" x="6359525" y="5332413"/>
          <p14:tracePt t="53875" x="6273800" y="5346700"/>
          <p14:tracePt t="53879" x="6181725" y="5353050"/>
          <p14:tracePt t="53896" x="6018213" y="5367338"/>
          <p14:tracePt t="53905" x="5932488" y="5367338"/>
          <p14:tracePt t="53914" x="5846763" y="5367338"/>
          <p14:tracePt t="53922" x="5761038" y="5346700"/>
          <p14:tracePt t="53936" x="5683250" y="5318125"/>
          <p14:tracePt t="53943" x="5611813" y="5283200"/>
          <p14:tracePt t="53947" x="5546725" y="5254625"/>
          <p14:tracePt t="53956" x="5483225" y="5218113"/>
          <p14:tracePt t="53976" x="5397500" y="5154613"/>
          <p14:tracePt t="53980" x="5346700" y="5118100"/>
          <p14:tracePt t="53988" x="5332413" y="5103813"/>
          <p14:tracePt t="53993" x="5303838" y="5083175"/>
          <p14:tracePt t="54005" x="5283200" y="5054600"/>
          <p14:tracePt t="54009" x="5283200" y="5032375"/>
          <p14:tracePt t="54019" x="5268913" y="5018088"/>
          <p14:tracePt t="54034" x="5268913" y="4989513"/>
          <p14:tracePt t="54037" x="5268913" y="4968875"/>
          <p14:tracePt t="54042" x="5268913" y="4954588"/>
          <p14:tracePt t="54049" x="5268913" y="4940300"/>
          <p14:tracePt t="54071" x="5268913" y="4919663"/>
          <p14:tracePt t="54076" x="5283200" y="4905375"/>
          <p14:tracePt t="54086" x="5318125" y="4883150"/>
          <p14:tracePt t="54090" x="5383213" y="4854575"/>
          <p14:tracePt t="54103" x="5418138" y="4840288"/>
          <p14:tracePt t="54109" x="5483225" y="4833938"/>
          <p14:tracePt t="54113" x="5561013" y="4819650"/>
          <p14:tracePt t="54125" x="5646738" y="4805363"/>
          <p14:tracePt t="54133" x="5732463" y="4791075"/>
          <p14:tracePt t="54150" x="5910263" y="4791075"/>
          <p14:tracePt t="54154" x="5995988" y="4791075"/>
          <p14:tracePt t="54164" x="6081713" y="4791075"/>
          <p14:tracePt t="54178" x="6245225" y="4805363"/>
          <p14:tracePt t="54189" x="6310313" y="4819650"/>
          <p14:tracePt t="54198" x="6373813" y="4840288"/>
          <p14:tracePt t="54202" x="6396038" y="4840288"/>
          <p14:tracePt t="54212" x="6430963" y="4868863"/>
          <p14:tracePt t="54226" x="6473825" y="4883150"/>
          <p14:tracePt t="54232" x="6496050" y="4891088"/>
          <p14:tracePt t="54236" x="6523038" y="4919663"/>
          <p14:tracePt t="54247" x="6530975" y="4933950"/>
          <p14:tracePt t="54251" x="6545263" y="4940300"/>
          <p14:tracePt t="54263" x="6559550" y="4954588"/>
          <p14:tracePt t="54272" x="6573838" y="4968875"/>
          <p14:tracePt t="54276" x="6573838" y="4983163"/>
          <p14:tracePt t="54286" x="6573838" y="4989513"/>
          <p14:tracePt t="54297" x="6573838" y="5003800"/>
          <p14:tracePt t="54300" x="6573838" y="5018088"/>
          <p14:tracePt t="54310" x="6573838" y="5032375"/>
          <p14:tracePt t="54331" x="6573838" y="5040313"/>
          <p14:tracePt t="54350" x="6573838" y="5054600"/>
          <p14:tracePt t="54373" x="6559550" y="5054600"/>
          <p14:tracePt t="54669" x="6545263" y="5040313"/>
          <p14:tracePt t="54685" x="6530975" y="5032375"/>
          <p14:tracePt t="54696" x="6530975" y="5018088"/>
          <p14:tracePt t="54703" x="6530975" y="5003800"/>
          <p14:tracePt t="54713" x="6530975" y="4989513"/>
          <p14:tracePt t="54733" x="6530975" y="4968875"/>
          <p14:tracePt t="54737" x="6530975" y="4940300"/>
          <p14:tracePt t="54745" x="6545263" y="4919663"/>
          <p14:tracePt t="54756" x="6580188" y="4883150"/>
          <p14:tracePt t="54760" x="6623050" y="4840288"/>
          <p14:tracePt t="54771" x="6659563" y="4805363"/>
          <p14:tracePt t="54781" x="6723063" y="4768850"/>
          <p14:tracePt t="54784" x="6788150" y="4733925"/>
          <p14:tracePt t="54792" x="6873875" y="4691063"/>
          <p14:tracePt t="54803" x="6943725" y="4654550"/>
          <p14:tracePt t="54809" x="7037388" y="4633913"/>
          <p14:tracePt t="54819" x="7123113" y="4591050"/>
          <p14:tracePt t="54829" x="7208838" y="4570413"/>
          <p14:tracePt t="54833" x="7308850" y="4556125"/>
          <p14:tracePt t="54844" x="7400925" y="4541838"/>
          <p14:tracePt t="54848" x="7486650" y="4527550"/>
          <p14:tracePt t="54857" x="7572375" y="4527550"/>
          <p14:tracePt t="54866" x="7658100" y="4527550"/>
          <p14:tracePt t="54873" x="7735888" y="4527550"/>
          <p14:tracePt t="54881" x="7813675" y="4527550"/>
          <p14:tracePt t="54889" x="7870825" y="4527550"/>
          <p14:tracePt t="54898" x="7935913" y="4556125"/>
          <p14:tracePt t="54904" x="7970838" y="4570413"/>
          <p14:tracePt t="54915" x="7999413" y="4583113"/>
          <p14:tracePt t="54929" x="8035925" y="4605338"/>
          <p14:tracePt t="54933" x="8085138" y="4633913"/>
          <p14:tracePt t="54936" x="8113713" y="4654550"/>
          <p14:tracePt t="54949" x="8121650" y="4668838"/>
          <p14:tracePt t="54960" x="8148638" y="4691063"/>
          <p14:tracePt t="54964" x="8148638" y="4719638"/>
          <p14:tracePt t="54968" x="8162925" y="4733925"/>
          <p14:tracePt t="54979" x="8162925" y="4740275"/>
          <p14:tracePt t="54991" x="8170863" y="4768850"/>
          <p14:tracePt t="54995" x="8170863" y="4783138"/>
          <p14:tracePt t="54999" x="8170863" y="4791075"/>
          <p14:tracePt t="55011" x="8170863" y="4805363"/>
          <p14:tracePt t="55019" x="8162925" y="4833938"/>
          <p14:tracePt t="55035" x="8113713" y="4868863"/>
          <p14:tracePt t="55043" x="8085138" y="4883150"/>
          <p14:tracePt t="55054" x="8050213" y="4905375"/>
          <p14:tracePt t="55059" x="7999413" y="4919663"/>
          <p14:tracePt t="55077" x="7935913" y="4940300"/>
          <p14:tracePt t="55081" x="7864475" y="4954588"/>
          <p14:tracePt t="55084" x="7750175" y="4983163"/>
          <p14:tracePt t="55088" x="7686675" y="4983163"/>
          <p14:tracePt t="55101" x="7607300" y="4983163"/>
          <p14:tracePt t="55112" x="7521575" y="4983163"/>
          <p14:tracePt t="55116" x="7372350" y="4983163"/>
          <p14:tracePt t="55123" x="7272338" y="4983163"/>
          <p14:tracePt t="55132" x="7223125" y="4968875"/>
          <p14:tracePt t="55144" x="7123113" y="4933950"/>
          <p14:tracePt t="55150" x="7037388" y="4905375"/>
          <p14:tracePt t="55154" x="6943725" y="4868863"/>
          <p14:tracePt t="55169" x="6808788" y="4805363"/>
          <p14:tracePt t="55178" x="6759575" y="4768850"/>
          <p14:tracePt t="55188" x="6708775" y="4733925"/>
          <p14:tracePt t="55198" x="6673850" y="4691063"/>
          <p14:tracePt t="55201" x="6659563" y="4668838"/>
          <p14:tracePt t="55222" x="6608763" y="4591050"/>
          <p14:tracePt t="55226" x="6594475" y="4556125"/>
          <p14:tracePt t="55237" x="6594475" y="4519613"/>
          <p14:tracePt t="55247" x="6594475" y="4476750"/>
          <p14:tracePt t="55263" x="6608763" y="4419600"/>
          <p14:tracePt t="55267" x="6630988" y="4370388"/>
          <p14:tracePt t="55280" x="6673850" y="4319588"/>
          <p14:tracePt t="55283" x="6737350" y="4256088"/>
          <p14:tracePt t="55294" x="6837363" y="4170363"/>
          <p14:tracePt t="55301" x="6923088" y="4121150"/>
          <p14:tracePt t="55309" x="7023100" y="4078288"/>
          <p14:tracePt t="55317" x="7123113" y="4027488"/>
          <p14:tracePt t="55326" x="7237413" y="3992563"/>
          <p14:tracePt t="55329" x="7358063" y="3978275"/>
          <p14:tracePt t="55344" x="7500938" y="3963988"/>
          <p14:tracePt t="55348" x="7635875" y="3963988"/>
          <p14:tracePt t="55359" x="7700963" y="3963988"/>
          <p14:tracePt t="55373" x="7950200" y="3963988"/>
          <p14:tracePt t="55381" x="8134350" y="3963988"/>
          <p14:tracePt t="55390" x="8199438" y="3978275"/>
          <p14:tracePt t="55399" x="8285163" y="4006850"/>
          <p14:tracePt t="55407" x="8385175" y="4041775"/>
          <p14:tracePt t="55418" x="8477250" y="4078288"/>
          <p14:tracePt t="55422" x="8562975" y="4121150"/>
          <p14:tracePt t="55431" x="8634413" y="4156075"/>
          <p14:tracePt t="55435" x="8683625" y="4205288"/>
          <p14:tracePt t="55447" x="8748713" y="4241800"/>
          <p14:tracePt t="55454" x="8797925" y="4291013"/>
          <p14:tracePt t="55463" x="8834438" y="4341813"/>
          <p14:tracePt t="55467" x="8863013" y="4376738"/>
          <p14:tracePt t="55480" x="8897938" y="4427538"/>
          <p14:tracePt t="55490" x="8912225" y="4470400"/>
          <p14:tracePt t="55494" x="8926513" y="4491038"/>
          <p14:tracePt t="55505" x="8940800" y="4556125"/>
          <p14:tracePt t="55510" x="8947150" y="4583113"/>
          <p14:tracePt t="55520" x="8947150" y="4605338"/>
          <p14:tracePt t="55524" x="8947150" y="4633913"/>
          <p14:tracePt t="55535" x="8947150" y="4654550"/>
          <p14:tracePt t="55543" x="8947150" y="4683125"/>
          <p14:tracePt t="55554" x="8947150" y="4691063"/>
          <p14:tracePt t="55559" x="8947150" y="4733925"/>
          <p14:tracePt t="55567" x="8926513" y="4754563"/>
          <p14:tracePt t="55575" x="8897938" y="4783138"/>
          <p14:tracePt t="55585" x="8863013" y="4805363"/>
          <p14:tracePt t="55588" x="8783638" y="4854575"/>
          <p14:tracePt t="55604" x="8712200" y="4891088"/>
          <p14:tracePt t="55608" x="8626475" y="4940300"/>
          <p14:tracePt t="55619" x="8513763" y="4989513"/>
          <p14:tracePt t="55623" x="8413750" y="5032375"/>
          <p14:tracePt t="55639" x="8285163" y="5083175"/>
          <p14:tracePt t="55644" x="8162925" y="5118100"/>
          <p14:tracePt t="55648" x="8021638" y="5154613"/>
          <p14:tracePt t="55659" x="7885113" y="5183188"/>
          <p14:tracePt t="55663" x="7735888" y="5203825"/>
          <p14:tracePt t="55674" x="7586663" y="5218113"/>
          <p14:tracePt t="55685" x="7286625" y="5218113"/>
          <p14:tracePt t="55696" x="7158038" y="5218113"/>
          <p14:tracePt t="55704" x="7086600" y="5218113"/>
          <p14:tracePt t="55712" x="6986588" y="5197475"/>
          <p14:tracePt t="55722" x="6873875" y="5154613"/>
          <p14:tracePt t="55726" x="6788150" y="5118100"/>
          <p14:tracePt t="55739" x="6708775" y="5083175"/>
          <p14:tracePt t="55744" x="6623050" y="5032375"/>
          <p14:tracePt t="55763" x="6496050" y="4919663"/>
          <p14:tracePt t="55767" x="6445250" y="4868863"/>
          <p14:tracePt t="55778" x="6396038" y="4805363"/>
          <p14:tracePt t="55782" x="6373813" y="4740275"/>
          <p14:tracePt t="55793" x="6345238" y="4691063"/>
          <p14:tracePt t="55805" x="6324600" y="4640263"/>
          <p14:tracePt t="55809" x="6324600" y="4591050"/>
          <p14:tracePt t="55818" x="6324600" y="4541838"/>
          <p14:tracePt t="55826" x="6324600" y="4441825"/>
          <p14:tracePt t="55839" x="6381750" y="4370388"/>
          <p14:tracePt t="55842" x="6523038" y="4241800"/>
          <p14:tracePt t="55846" x="6688138" y="4127500"/>
          <p14:tracePt t="55859" x="6908800" y="4021138"/>
          <p14:tracePt t="55868" x="7158038" y="3913188"/>
          <p14:tracePt t="55872" x="7435850" y="3813175"/>
          <p14:tracePt t="55882" x="7721600" y="3757613"/>
          <p14:tracePt t="55886" x="8013700" y="3706813"/>
          <p14:tracePt t="55896" x="8148638" y="3692525"/>
          <p14:tracePt t="55905" x="8648700" y="3663950"/>
          <p14:tracePt t="55915" x="8961438" y="3663950"/>
          <p14:tracePt t="55922" x="9097963" y="3663950"/>
          <p14:tracePt t="55932" x="9575800" y="3692525"/>
          <p14:tracePt t="55936" x="9710738" y="3729038"/>
          <p14:tracePt t="55949" x="9959975" y="3778250"/>
          <p14:tracePt t="55953" x="10202863" y="3841750"/>
          <p14:tracePt t="55964" x="10423525" y="3927475"/>
          <p14:tracePt t="55968" x="10587038" y="3992563"/>
          <p14:tracePt t="55986" x="10801350" y="4106863"/>
          <p14:tracePt t="55994" x="10901363" y="4178300"/>
          <p14:tracePt t="56002" x="10987088" y="4256088"/>
          <p14:tracePt t="56014" x="11050588" y="4319588"/>
          <p14:tracePt t="56018" x="11093450" y="4376738"/>
          <p14:tracePt t="56036" x="11129963" y="4519613"/>
          <p14:tracePt t="56042" x="11144250" y="4591050"/>
          <p14:tracePt t="56053" x="11144250" y="4654550"/>
          <p14:tracePt t="56061" x="11144250" y="4719638"/>
          <p14:tracePt t="56075" x="11129963" y="4783138"/>
          <p14:tracePt t="56078" x="11093450" y="4833938"/>
          <p14:tracePt t="56082" x="11036300" y="4891088"/>
          <p14:tracePt t="56095" x="10979150" y="4954588"/>
          <p14:tracePt t="56101" x="10887075" y="5032375"/>
          <p14:tracePt t="56110" x="10787063" y="5083175"/>
          <p14:tracePt t="56114" x="10701338" y="5118100"/>
          <p14:tracePt t="56125" x="10601325" y="5154613"/>
          <p14:tracePt t="56133" x="10466388" y="5197475"/>
          <p14:tracePt t="56137" x="10323513" y="5218113"/>
          <p14:tracePt t="56148" x="10174288" y="5246688"/>
          <p14:tracePt t="56156" x="9888538" y="5268913"/>
          <p14:tracePt t="56168" x="9759950" y="5283200"/>
          <p14:tracePt t="56171" x="9553575" y="5283200"/>
          <p14:tracePt t="56181" x="9190038" y="5297488"/>
          <p14:tracePt t="56188" x="8940800" y="5297488"/>
          <p14:tracePt t="56199" x="8826500" y="5297488"/>
          <p14:tracePt t="56203" x="8577263" y="5297488"/>
          <p14:tracePt t="56212" x="8334375" y="5297488"/>
          <p14:tracePt t="56219" x="8099425" y="5297488"/>
          <p14:tracePt t="56230" x="7885113" y="5297488"/>
          <p14:tracePt t="56239" x="7672388" y="5268913"/>
          <p14:tracePt t="56243" x="7500938" y="5246688"/>
          <p14:tracePt t="56254" x="7308850" y="5203825"/>
          <p14:tracePt t="56259" x="7137400" y="5168900"/>
          <p14:tracePt t="56269" x="6972300" y="5103813"/>
          <p14:tracePt t="56283" x="6788150" y="5040313"/>
          <p14:tracePt t="56294" x="6673850" y="4989513"/>
          <p14:tracePt t="56301" x="6573838" y="4940300"/>
          <p14:tracePt t="56309" x="6496050" y="4891088"/>
          <p14:tracePt t="56319" x="6424613" y="4833938"/>
          <p14:tracePt t="56323" x="6359525" y="4783138"/>
          <p14:tracePt t="56334" x="6324600" y="4740275"/>
          <p14:tracePt t="56344" x="6296025" y="4705350"/>
          <p14:tracePt t="56348" x="6281738" y="4683125"/>
          <p14:tracePt t="56358" x="6259513" y="4640263"/>
          <p14:tracePt t="56362" x="6245225" y="4605338"/>
          <p14:tracePt t="56376" x="6245225" y="4583113"/>
          <p14:tracePt t="56379" x="6245225" y="4556125"/>
          <p14:tracePt t="56389" x="6245225" y="4527550"/>
          <p14:tracePt t="56398" x="6245225" y="4505325"/>
          <p14:tracePt t="56405" x="6245225" y="4470400"/>
          <p14:tracePt t="56415" x="6273800" y="4441825"/>
          <p14:tracePt t="56422" x="6345238" y="4391025"/>
          <p14:tracePt t="56435" x="6424613" y="4341813"/>
          <p14:tracePt t="56439" x="6523038" y="4305300"/>
          <p14:tracePt t="56443" x="6659563" y="4241800"/>
          <p14:tracePt t="56455" x="6823075" y="4191000"/>
          <p14:tracePt t="56463" x="7023100" y="4141788"/>
          <p14:tracePt t="56479" x="7472363" y="4070350"/>
          <p14:tracePt t="56487" x="7686675" y="4056063"/>
          <p14:tracePt t="56494" x="7921625" y="4041775"/>
          <p14:tracePt t="56503" x="8134350" y="4041775"/>
          <p14:tracePt t="56517" x="8513763" y="4041775"/>
          <p14:tracePt t="56527" x="8597900" y="4070350"/>
          <p14:tracePt t="56535" x="8734425" y="4106863"/>
          <p14:tracePt t="56552" x="8877300" y="4156075"/>
          <p14:tracePt t="56560" x="9075738" y="4256088"/>
          <p14:tracePt t="56563" x="9161463" y="4305300"/>
          <p14:tracePt t="56576" x="9226550" y="4370388"/>
          <p14:tracePt t="56590" x="9290050" y="4419600"/>
          <p14:tracePt t="56594" x="9326563" y="4470400"/>
          <p14:tracePt t="56598" x="9347200" y="4505325"/>
          <p14:tracePt t="56611" x="9375775" y="4556125"/>
          <p14:tracePt t="56615" x="9375775" y="4583113"/>
          <p14:tracePt t="56622" x="9390063" y="4633913"/>
          <p14:tracePt t="56632" x="9390063" y="4683125"/>
          <p14:tracePt t="56643" x="9390063" y="4719638"/>
          <p14:tracePt t="56649" x="9375775" y="4783138"/>
          <p14:tracePt t="56659" x="9326563" y="4819650"/>
          <p14:tracePt t="56665" x="9247188" y="4891088"/>
          <p14:tracePt t="56669" x="9147175" y="4968875"/>
          <p14:tracePt t="56686" x="8763000" y="5183188"/>
          <p14:tracePt t="56696" x="8648700" y="5218113"/>
          <p14:tracePt t="56703" x="8313738" y="5346700"/>
          <p14:tracePt t="56712" x="8050213" y="5418138"/>
          <p14:tracePt t="56726" x="7921625" y="5432425"/>
          <p14:tracePt t="56731" x="7686675" y="5453063"/>
          <p14:tracePt t="56734" x="7450138" y="5481638"/>
          <p14:tracePt t="56742" x="7223125" y="5495925"/>
          <p14:tracePt t="56766" x="6608763" y="5446713"/>
          <p14:tracePt t="56778" x="6445250" y="5395913"/>
          <p14:tracePt t="56789" x="6373813" y="5353050"/>
          <p14:tracePt t="56798" x="6245225" y="5297488"/>
          <p14:tracePt t="56801" x="6159500" y="5232400"/>
          <p14:tracePt t="56805" x="6061075" y="5168900"/>
          <p14:tracePt t="56817" x="5995988" y="5103813"/>
          <p14:tracePt t="56825" x="5946775" y="5040313"/>
          <p14:tracePt t="56829" x="5910263" y="4989513"/>
          <p14:tracePt t="56842" x="5867400" y="4933950"/>
          <p14:tracePt t="56849" x="5846763" y="4868863"/>
          <p14:tracePt t="56860" x="5832475" y="4819650"/>
          <p14:tracePt t="56864" x="5818188" y="4768850"/>
          <p14:tracePt t="56877" x="5818188" y="4719638"/>
          <p14:tracePt t="56880" x="5818188" y="4654550"/>
          <p14:tracePt t="56889" x="5818188" y="4619625"/>
          <p14:tracePt t="56897" x="5832475" y="4570413"/>
          <p14:tracePt t="56910" x="5895975" y="4491038"/>
          <p14:tracePt t="56913" x="5961063" y="4441825"/>
          <p14:tracePt t="56922" x="6032500" y="4391025"/>
          <p14:tracePt t="56931" x="6081713" y="4370388"/>
          <p14:tracePt t="56935" x="6159500" y="4341813"/>
          <p14:tracePt t="56952" x="6345238" y="4305300"/>
          <p14:tracePt t="56962" x="6424613" y="4291013"/>
          <p14:tracePt t="56970" x="6508750" y="4291013"/>
          <p14:tracePt t="56979" x="6580188" y="4291013"/>
          <p14:tracePt t="56996" x="6673850" y="4291013"/>
          <p14:tracePt t="57000" x="6708775" y="4305300"/>
          <p14:tracePt t="57010" x="6737350" y="4319588"/>
          <p14:tracePt t="57020" x="6759575" y="4327525"/>
          <p14:tracePt t="57026" x="6773863" y="4341813"/>
          <p14:tracePt t="57037" x="6788150" y="4356100"/>
          <p14:tracePt t="57042" x="6788150" y="4370388"/>
          <p14:tracePt t="57052" x="6788150" y="4376738"/>
          <p14:tracePt t="57056" x="6788150" y="43910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C390-924E-67FA-4A42-2AFBFCBB7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408345-0A39-4C56-BC13-C66E4AA0FBFE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CB98E7-D780-70BD-61CB-32E70885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2DC0121A-4C5A-5753-FA75-ACF0C4174989}"/>
              </a:ext>
            </a:extLst>
          </p:cNvPr>
          <p:cNvSpPr txBox="1">
            <a:spLocks/>
          </p:cNvSpPr>
          <p:nvPr/>
        </p:nvSpPr>
        <p:spPr>
          <a:xfrm>
            <a:off x="5255984" y="2841379"/>
            <a:ext cx="4158943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風邪の初期・汗なし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608772-0D38-D6F2-A886-4117F4AE0E3C}"/>
              </a:ext>
            </a:extLst>
          </p:cNvPr>
          <p:cNvSpPr txBox="1">
            <a:spLocks/>
          </p:cNvSpPr>
          <p:nvPr/>
        </p:nvSpPr>
        <p:spPr>
          <a:xfrm>
            <a:off x="4520072" y="1376059"/>
            <a:ext cx="262579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効果効能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70F443E-B6A0-551C-DB4E-14A92C6A45AF}"/>
              </a:ext>
            </a:extLst>
          </p:cNvPr>
          <p:cNvSpPr txBox="1">
            <a:spLocks/>
          </p:cNvSpPr>
          <p:nvPr/>
        </p:nvSpPr>
        <p:spPr>
          <a:xfrm>
            <a:off x="5255985" y="2253747"/>
            <a:ext cx="3763831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体力中等度以上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8F6A967-9339-EAE2-D2B5-DDC7EC57507E}"/>
              </a:ext>
            </a:extLst>
          </p:cNvPr>
          <p:cNvSpPr txBox="1">
            <a:spLocks/>
          </p:cNvSpPr>
          <p:nvPr/>
        </p:nvSpPr>
        <p:spPr>
          <a:xfrm>
            <a:off x="4520072" y="3626413"/>
            <a:ext cx="2027484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用法用量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BCD5816-A0FD-FC47-9C7E-A1D6EF2C9AED}"/>
              </a:ext>
            </a:extLst>
          </p:cNvPr>
          <p:cNvGrpSpPr/>
          <p:nvPr/>
        </p:nvGrpSpPr>
        <p:grpSpPr>
          <a:xfrm>
            <a:off x="5046132" y="2014468"/>
            <a:ext cx="5136443" cy="1653822"/>
            <a:chOff x="5046133" y="2014468"/>
            <a:chExt cx="4780844" cy="1653822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B0A5E697-CE84-E3EB-5930-05D43BCD3717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C9242A3-C967-E289-E119-52D8958BD04E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B2B76684-A972-755C-A392-970E3185D497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5CD6D054-0D3D-7B10-8A8A-EE20D2985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22533" y="2014468"/>
              <a:ext cx="31044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DC4433-A6FB-94FE-2768-89464CF92E4A}"/>
              </a:ext>
            </a:extLst>
          </p:cNvPr>
          <p:cNvGrpSpPr/>
          <p:nvPr/>
        </p:nvGrpSpPr>
        <p:grpSpPr>
          <a:xfrm>
            <a:off x="5046133" y="4048411"/>
            <a:ext cx="5136442" cy="1140272"/>
            <a:chOff x="5046133" y="2014468"/>
            <a:chExt cx="4780844" cy="1653822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72022F40-E9FE-5357-CA0E-D79A86CDC04B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A9EFDAA-BD8C-DBE3-09DE-56CFC2B796AE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60CEBDEA-1928-8886-347C-7DF828C3DE21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A7B2FCE4-B0E7-8D07-FA02-D3E1428395E3}"/>
                </a:ext>
              </a:extLst>
            </p:cNvPr>
            <p:cNvCxnSpPr>
              <a:cxnSpLocks/>
            </p:cNvCxnSpPr>
            <p:nvPr/>
          </p:nvCxnSpPr>
          <p:spPr>
            <a:xfrm>
              <a:off x="6299200" y="2014468"/>
              <a:ext cx="352777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73CBEA4E-8C89-2FB1-EDB6-C8F85573B1D9}"/>
              </a:ext>
            </a:extLst>
          </p:cNvPr>
          <p:cNvSpPr txBox="1">
            <a:spLocks/>
          </p:cNvSpPr>
          <p:nvPr/>
        </p:nvSpPr>
        <p:spPr>
          <a:xfrm>
            <a:off x="5255985" y="4243101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2.5g 1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日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回まで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2005FF-A17B-9569-06D5-BF19BF486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53" y="1733565"/>
            <a:ext cx="2561115" cy="3776559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7BE34F3-AAD9-D70A-9718-6834E10EDDDC}"/>
              </a:ext>
            </a:extLst>
          </p:cNvPr>
          <p:cNvSpPr txBox="1">
            <a:spLocks/>
          </p:cNvSpPr>
          <p:nvPr/>
        </p:nvSpPr>
        <p:spPr>
          <a:xfrm>
            <a:off x="393514" y="5467063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Amazon 20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包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¥1359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4298AEBE-168A-27BC-908F-CB8F0EB3B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33"/>
    </mc:Choice>
    <mc:Fallback>
      <p:transition spd="slow" advTm="5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" x="6788150" y="4391025"/>
          <p14:tracePt t="754" x="6759575" y="4391025"/>
          <p14:tracePt t="762" x="6745288" y="4376738"/>
          <p14:tracePt t="770" x="6708775" y="4370388"/>
          <p14:tracePt t="780" x="6688138" y="4370388"/>
          <p14:tracePt t="787" x="6645275" y="4356100"/>
          <p14:tracePt t="796" x="6580188" y="4341813"/>
          <p14:tracePt t="804" x="6523038" y="4319588"/>
          <p14:tracePt t="808" x="6459538" y="4305300"/>
          <p14:tracePt t="819" x="6381750" y="4276725"/>
          <p14:tracePt t="827" x="6310313" y="4256088"/>
          <p14:tracePt t="838" x="6230938" y="4227513"/>
          <p14:tracePt t="845" x="6081713" y="4191000"/>
          <p14:tracePt t="854" x="6018213" y="4170363"/>
          <p14:tracePt t="861" x="5867400" y="4127500"/>
          <p14:tracePt t="870" x="5818188" y="4106863"/>
          <p14:tracePt t="874" x="5732463" y="4078288"/>
          <p14:tracePt t="885" x="5632450" y="4056063"/>
          <p14:tracePt t="892" x="5546725" y="4021138"/>
          <p14:tracePt t="905" x="5454650" y="3992563"/>
          <p14:tracePt t="908" x="5354638" y="3963988"/>
          <p14:tracePt t="918" x="5283200" y="3927475"/>
          <p14:tracePt t="925" x="5197475" y="3906838"/>
          <p14:tracePt t="939" x="5119688" y="3863975"/>
          <p14:tracePt t="943" x="4983163" y="3813175"/>
          <p14:tracePt t="947" x="4933950" y="3806825"/>
          <p14:tracePt t="960" x="4841875" y="3763963"/>
          <p14:tracePt t="964" x="4756150" y="3729038"/>
          <p14:tracePt t="977" x="4670425" y="3706813"/>
          <p14:tracePt t="981" x="4584700" y="3663950"/>
          <p14:tracePt t="991" x="4491038" y="3629025"/>
          <p14:tracePt t="995" x="4421188" y="3606800"/>
          <p14:tracePt t="1007" x="4341813" y="3563938"/>
          <p14:tracePt t="1013" x="4270375" y="3543300"/>
          <p14:tracePt t="1035" x="4192588" y="3506788"/>
          <p14:tracePt t="1037" x="4070350" y="3443288"/>
          <p14:tracePt t="1051" x="4006850" y="3414713"/>
          <p14:tracePt t="1055" x="3957638" y="3379788"/>
          <p14:tracePt t="1059" x="3906838" y="3351213"/>
          <p14:tracePt t="1093" x="3843338" y="3300413"/>
          <p14:tracePt t="1097" x="3778250" y="3251200"/>
          <p14:tracePt t="1109" x="3757613" y="3243263"/>
          <p14:tracePt t="1118" x="3714750" y="3214688"/>
          <p14:tracePt t="1132" x="3692525" y="3200400"/>
          <p14:tracePt t="1148" x="3678238" y="3194050"/>
          <p14:tracePt t="1219" x="3706813" y="3194050"/>
          <p14:tracePt t="1550" x="3714750" y="3194050"/>
          <p14:tracePt t="1560" x="3729038" y="3194050"/>
          <p14:tracePt t="1567" x="3743325" y="3200400"/>
          <p14:tracePt t="1576" x="3757613" y="3214688"/>
          <p14:tracePt t="1586" x="3778250" y="3228975"/>
          <p14:tracePt t="1595" x="3792538" y="3243263"/>
          <p14:tracePt t="1601" x="3806825" y="3251200"/>
          <p14:tracePt t="1611" x="3829050" y="3265488"/>
          <p14:tracePt t="1624" x="3843338" y="3279775"/>
          <p14:tracePt t="1629" x="3857625" y="3294063"/>
          <p14:tracePt t="1635" x="3878263" y="3300413"/>
          <p14:tracePt t="1639" x="3892550" y="3328988"/>
          <p14:tracePt t="1654" x="3906838" y="3343275"/>
          <p14:tracePt t="1658" x="3929063" y="3365500"/>
          <p14:tracePt t="1667" x="3943350" y="3379788"/>
          <p14:tracePt t="1671" x="3971925" y="3400425"/>
          <p14:tracePt t="1686" x="3978275" y="3414713"/>
          <p14:tracePt t="1693" x="3992563" y="3429000"/>
          <p14:tracePt t="1696" x="4006850" y="3457575"/>
          <p14:tracePt t="1710" x="4029075" y="3478213"/>
          <p14:tracePt t="1718" x="4043363" y="3492500"/>
          <p14:tracePt t="1722" x="4057650" y="3514725"/>
          <p14:tracePt t="1735" x="4070350" y="3529013"/>
          <p14:tracePt t="1739" x="4078288" y="3557588"/>
          <p14:tracePt t="1748" x="4092575" y="3578225"/>
          <p14:tracePt t="1758" x="4106863" y="3606800"/>
          <p14:tracePt t="1762" x="4121150" y="3657600"/>
          <p14:tracePt t="1772" x="4121150" y="3678238"/>
          <p14:tracePt t="1780" x="4127500" y="3706813"/>
          <p14:tracePt t="1793" x="4127500" y="3743325"/>
          <p14:tracePt t="1801" x="4141788" y="3792538"/>
          <p14:tracePt t="1806" x="4141788" y="3841750"/>
          <p14:tracePt t="1809" x="4141788" y="3878263"/>
          <p14:tracePt t="1819" x="4141788" y="3941763"/>
          <p14:tracePt t="1829" x="4141788" y="4006850"/>
          <p14:tracePt t="1835" x="4121150" y="4070350"/>
          <p14:tracePt t="1845" x="4092575" y="4141788"/>
          <p14:tracePt t="1851" x="4070350" y="4205288"/>
          <p14:tracePt t="1862" x="4029075" y="4291013"/>
          <p14:tracePt t="1875" x="3992563" y="4356100"/>
          <p14:tracePt t="1879" x="3957638" y="4419600"/>
          <p14:tracePt t="1884" x="3892550" y="4491038"/>
          <p14:tracePt t="1896" x="3843338" y="4570413"/>
          <p14:tracePt t="1901" x="3778250" y="4633913"/>
          <p14:tracePt t="1918" x="3643313" y="4733925"/>
          <p14:tracePt t="1922" x="3579813" y="4768850"/>
          <p14:tracePt t="1934" x="3514725" y="4805363"/>
          <p14:tracePt t="1938" x="3465513" y="4833938"/>
          <p14:tracePt t="2258" x="3457575" y="4833938"/>
          <p14:tracePt t="2267" x="3443288" y="4833938"/>
          <p14:tracePt t="2275" x="3429000" y="4840288"/>
          <p14:tracePt t="2284" x="3414713" y="4840288"/>
          <p14:tracePt t="2292" x="3394075" y="4854575"/>
          <p14:tracePt t="2302" x="3357563" y="4891088"/>
          <p14:tracePt t="2314" x="3314700" y="4919663"/>
          <p14:tracePt t="2318" x="3265488" y="4940300"/>
          <p14:tracePt t="2328" x="3216275" y="4989513"/>
          <p14:tracePt t="2337" x="3151188" y="5040313"/>
          <p14:tracePt t="2341" x="3094038" y="5089525"/>
          <p14:tracePt t="2353" x="3030538" y="5154613"/>
          <p14:tracePt t="2361" x="2965450" y="5203825"/>
          <p14:tracePt t="2365" x="2901950" y="5268913"/>
          <p14:tracePt t="2376" x="2830513" y="5332413"/>
          <p14:tracePt t="2384" x="2781300" y="5381625"/>
          <p14:tracePt t="2389" x="2716213" y="5432425"/>
          <p14:tracePt t="2408" x="2667000" y="5467350"/>
          <p14:tracePt t="2412" x="2652713" y="5495925"/>
          <p14:tracePt t="2418" x="2616200" y="5518150"/>
          <p14:tracePt t="2422" x="2566988" y="5546725"/>
          <p14:tracePt t="2428" x="2538413" y="5567363"/>
          <p14:tracePt t="2442" x="2516188" y="5581650"/>
          <p14:tracePt t="2446" x="2487613" y="5595938"/>
          <p14:tracePt t="2457" x="2466975" y="5595938"/>
          <p14:tracePt t="2465" x="2452688" y="5603875"/>
          <p14:tracePt t="2475" x="2438400" y="5603875"/>
          <p14:tracePt t="2479" x="2432050" y="5603875"/>
          <p14:tracePt t="2488" x="2417763" y="5618163"/>
          <p14:tracePt t="2502" x="2403475" y="5618163"/>
          <p14:tracePt t="2510" x="2389188" y="5618163"/>
          <p14:tracePt t="2536" x="2381250" y="5618163"/>
          <p14:tracePt t="2640" x="2381250" y="5603875"/>
          <p14:tracePt t="2651" x="2366963" y="5603875"/>
          <p14:tracePt t="2670" x="2352675" y="5595938"/>
          <p14:tracePt t="2689" x="2338388" y="5595938"/>
          <p14:tracePt t="2699" x="2338388" y="5581650"/>
          <p14:tracePt t="2708" x="2332038" y="5581650"/>
          <p14:tracePt t="2720" x="2317750" y="5567363"/>
          <p14:tracePt t="2729" x="2303463" y="5567363"/>
          <p14:tracePt t="2748" x="2289175" y="5553075"/>
          <p14:tracePt t="2790" x="2281238" y="5553075"/>
          <p14:tracePt t="3249" x="2289175" y="5553075"/>
          <p14:tracePt t="3258" x="2317750" y="5553075"/>
          <p14:tracePt t="3268" x="2338388" y="5553075"/>
          <p14:tracePt t="3276" x="2381250" y="5553075"/>
          <p14:tracePt t="3286" x="2432050" y="5553075"/>
          <p14:tracePt t="3294" x="2466975" y="5553075"/>
          <p14:tracePt t="3302" x="2516188" y="5553075"/>
          <p14:tracePt t="3309" x="2581275" y="5553075"/>
          <p14:tracePt t="3319" x="2630488" y="5553075"/>
          <p14:tracePt t="3323" x="2687638" y="5567363"/>
          <p14:tracePt t="3336" x="2752725" y="5567363"/>
          <p14:tracePt t="3340" x="2816225" y="5581650"/>
          <p14:tracePt t="3351" x="2879725" y="5581650"/>
          <p14:tracePt t="3361" x="2930525" y="5595938"/>
          <p14:tracePt t="3364" x="2994025" y="5595938"/>
          <p14:tracePt t="3375" x="3044825" y="5603875"/>
          <p14:tracePt t="3385" x="3116263" y="5603875"/>
          <p14:tracePt t="3392" x="3179763" y="5603875"/>
          <p14:tracePt t="3396" x="3251200" y="5603875"/>
          <p14:tracePt t="3406" x="3314700" y="5603875"/>
          <p14:tracePt t="3415" x="3379788" y="5603875"/>
          <p14:tracePt t="3424" x="3465513" y="5603875"/>
          <p14:tracePt t="3435" x="3543300" y="5603875"/>
          <p14:tracePt t="3439" x="3614738" y="5603875"/>
          <p14:tracePt t="3448" x="3706813" y="5603875"/>
          <p14:tracePt t="3457" x="3792538" y="5603875"/>
          <p14:tracePt t="3465" x="3857625" y="5595938"/>
          <p14:tracePt t="3480" x="4021138" y="5595938"/>
          <p14:tracePt t="3491" x="4078288" y="5595938"/>
          <p14:tracePt t="3495" x="4141788" y="5595938"/>
          <p14:tracePt t="3511" x="4270375" y="5595938"/>
          <p14:tracePt t="3522" x="4327525" y="5595938"/>
          <p14:tracePt t="3534" x="4378325" y="5595938"/>
          <p14:tracePt t="3538" x="4427538" y="5595938"/>
          <p14:tracePt t="3542" x="4491038" y="5603875"/>
          <p14:tracePt t="3553" x="4533900" y="5603875"/>
          <p14:tracePt t="3561" x="4584700" y="5618163"/>
          <p14:tracePt t="3571" x="4633913" y="5618163"/>
          <p14:tracePt t="3575" x="4684713" y="5632450"/>
          <p14:tracePt t="3584" x="4705350" y="5646738"/>
          <p14:tracePt t="3591" x="4770438" y="5653088"/>
          <p14:tracePt t="3603" x="4784725" y="5653088"/>
          <p14:tracePt t="3607" x="4819650" y="5653088"/>
          <p14:tracePt t="3621" x="4856163" y="5667375"/>
          <p14:tracePt t="3630" x="4870450" y="5681663"/>
          <p14:tracePt t="3634" x="4891088" y="5681663"/>
          <p14:tracePt t="3638" x="4919663" y="5681663"/>
          <p14:tracePt t="3651" x="4940300" y="5695950"/>
          <p14:tracePt t="3658" x="4954588" y="5695950"/>
          <p14:tracePt t="3662" x="4968875" y="5703888"/>
          <p14:tracePt t="3673" x="4983163" y="5703888"/>
          <p14:tracePt t="3682" x="4997450" y="5716588"/>
          <p14:tracePt t="3695" x="5005388" y="5716588"/>
          <p14:tracePt t="3701" x="5005388" y="5730875"/>
          <p14:tracePt t="3705" x="5019675" y="5730875"/>
          <p14:tracePt t="3714" x="5019675" y="5745163"/>
          <p14:tracePt t="3731" x="5033963" y="5759450"/>
          <p14:tracePt t="3747" x="5033963" y="5767388"/>
          <p14:tracePt t="3750" x="5048250" y="5767388"/>
          <p14:tracePt t="3760" x="5048250" y="5781675"/>
          <p14:tracePt t="3781" x="5048250" y="5795963"/>
          <p14:tracePt t="3793" x="5048250" y="5810250"/>
          <p14:tracePt t="3807" x="5048250" y="5816600"/>
          <p14:tracePt t="3824" x="5048250" y="5830888"/>
          <p14:tracePt t="3834" x="5048250" y="5845175"/>
          <p14:tracePt t="3842" x="5048250" y="5859463"/>
          <p14:tracePt t="3852" x="5048250" y="5867400"/>
          <p14:tracePt t="3861" x="5048250" y="5881688"/>
          <p14:tracePt t="3865" x="5033963" y="5895975"/>
          <p14:tracePt t="3875" x="5033963" y="5910263"/>
          <p14:tracePt t="3884" x="5033963" y="5916613"/>
          <p14:tracePt t="3888" x="5019675" y="5945188"/>
          <p14:tracePt t="3903" x="5005388" y="5959475"/>
          <p14:tracePt t="3907" x="5005388" y="5967413"/>
          <p14:tracePt t="3915" x="5005388" y="5981700"/>
          <p14:tracePt t="3924" x="4997450" y="6010275"/>
          <p14:tracePt t="3931" x="4983163" y="6016625"/>
          <p14:tracePt t="3946" x="4968875" y="6045200"/>
          <p14:tracePt t="3951" x="4940300" y="6067425"/>
          <p14:tracePt t="3955" x="4933950" y="6081713"/>
          <p14:tracePt t="3964" x="4905375" y="6116638"/>
          <p14:tracePt t="3972" x="4891088" y="6130925"/>
          <p14:tracePt t="3984" x="4841875" y="6165850"/>
          <p14:tracePt t="3994" x="4819650" y="6208713"/>
          <p14:tracePt t="4005" x="4805363" y="6208713"/>
          <p14:tracePt t="4012" x="4784725" y="6216650"/>
          <p14:tracePt t="4023" x="4756150" y="6245225"/>
          <p14:tracePt t="4031" x="4719638" y="6259513"/>
          <p14:tracePt t="4036" x="4705350" y="6265863"/>
          <p14:tracePt t="4045" x="4656138" y="6294438"/>
          <p14:tracePt t="4050" x="4633913" y="6308725"/>
          <p14:tracePt t="4061" x="4591050" y="6308725"/>
          <p14:tracePt t="4075" x="4505325" y="6323013"/>
          <p14:tracePt t="4086" x="4456113" y="6330950"/>
          <p14:tracePt t="4093" x="4421188" y="6330950"/>
          <p14:tracePt t="4101" x="4356100" y="6345238"/>
          <p14:tracePt t="4109" x="4321175" y="6345238"/>
          <p14:tracePt t="4118" x="4270375" y="6345238"/>
          <p14:tracePt t="4125" x="4221163" y="6345238"/>
          <p14:tracePt t="4135" x="4178300" y="6345238"/>
          <p14:tracePt t="4139" x="4127500" y="6345238"/>
          <p14:tracePt t="4153" x="4078288" y="6345238"/>
          <p14:tracePt t="4157" x="4029075" y="6345238"/>
          <p14:tracePt t="4167" x="3992563" y="6345238"/>
          <p14:tracePt t="4171" x="3929063" y="6345238"/>
          <p14:tracePt t="4180" x="3878263" y="6345238"/>
          <p14:tracePt t="4196" x="3829050" y="6330950"/>
          <p14:tracePt t="4201" x="3778250" y="6323013"/>
          <p14:tracePt t="4205" x="3729038" y="6308725"/>
          <p14:tracePt t="4216" x="3663950" y="6294438"/>
          <p14:tracePt t="4231" x="3629025" y="6265863"/>
          <p14:tracePt t="4235" x="3565525" y="6259513"/>
          <p14:tracePt t="4238" x="3529013" y="6259513"/>
          <p14:tracePt t="4242" x="3465513" y="6245225"/>
          <p14:tracePt t="4256" x="3429000" y="6230938"/>
          <p14:tracePt t="4268" x="3394075" y="6216650"/>
          <p14:tracePt t="4272" x="3365500" y="6216650"/>
          <p14:tracePt t="4275" x="3328988" y="6208713"/>
          <p14:tracePt t="4287" x="3265488" y="6194425"/>
          <p14:tracePt t="4291" x="3230563" y="6194425"/>
          <p14:tracePt t="4301" x="3194050" y="6180138"/>
          <p14:tracePt t="4307" x="3151188" y="6180138"/>
          <p14:tracePt t="4318" x="3101975" y="6165850"/>
          <p14:tracePt t="4325" x="3065463" y="6159500"/>
          <p14:tracePt t="4336" x="3030538" y="6145213"/>
          <p14:tracePt t="4343" x="3001963" y="6130925"/>
          <p14:tracePt t="4354" x="2944813" y="6116638"/>
          <p14:tracePt t="4358" x="2901950" y="6108700"/>
          <p14:tracePt t="4375" x="2894013" y="6096000"/>
          <p14:tracePt t="4379" x="2830513" y="6067425"/>
          <p14:tracePt t="4384" x="2816225" y="6067425"/>
          <p14:tracePt t="4388" x="2781300" y="6059488"/>
          <p14:tracePt t="4407" x="2716213" y="6030913"/>
          <p14:tracePt t="4414" x="2701925" y="6030913"/>
          <p14:tracePt t="4423" x="2652713" y="6010275"/>
          <p14:tracePt t="4430" x="2630488" y="6010275"/>
          <p14:tracePt t="4443" x="2601913" y="5995988"/>
          <p14:tracePt t="4447" x="2566988" y="5981700"/>
          <p14:tracePt t="4458" x="2538413" y="5967413"/>
          <p14:tracePt t="4464" x="2516188" y="5959475"/>
          <p14:tracePt t="4475" x="2487613" y="5959475"/>
          <p14:tracePt t="4493" x="2452688" y="5930900"/>
          <p14:tracePt t="4497" x="2403475" y="5916613"/>
          <p14:tracePt t="4502" x="2366963" y="5910263"/>
          <p14:tracePt t="4513" x="2338388" y="5910263"/>
          <p14:tracePt t="4524" x="2332038" y="5895975"/>
          <p14:tracePt t="4527" x="2303463" y="5881688"/>
          <p14:tracePt t="4539" x="2281238" y="5881688"/>
          <p14:tracePt t="4543" x="2252663" y="5867400"/>
          <p14:tracePt t="4553" x="2238375" y="5867400"/>
          <p14:tracePt t="4557" x="2217738" y="5859463"/>
          <p14:tracePt t="4568" x="2189163" y="5845175"/>
          <p14:tracePt t="4575" x="2174875" y="5845175"/>
          <p14:tracePt t="4585" x="2152650" y="5830888"/>
          <p14:tracePt t="4593" x="2138363" y="5816600"/>
          <p14:tracePt t="4602" x="2117725" y="5810250"/>
          <p14:tracePt t="4609" x="2103438" y="5810250"/>
          <p14:tracePt t="4622" x="2074863" y="5795963"/>
          <p14:tracePt t="4626" x="2066925" y="5781675"/>
          <p14:tracePt t="4635" x="2052638" y="5781675"/>
          <p14:tracePt t="4639" x="2025650" y="5767388"/>
          <p14:tracePt t="4661" x="2017713" y="5767388"/>
          <p14:tracePt t="4665" x="2003425" y="5759450"/>
          <p14:tracePt t="4673" x="1989138" y="5759450"/>
          <p14:tracePt t="4689" x="1989138" y="5745163"/>
          <p14:tracePt t="4712" x="1989138" y="5730875"/>
          <p14:tracePt t="4737" x="1989138" y="5716588"/>
          <p14:tracePt t="4755" x="2017713" y="5703888"/>
          <p14:tracePt t="4764" x="2025650" y="5681663"/>
          <p14:tracePt t="4768" x="2052638" y="5667375"/>
          <p14:tracePt t="4778" x="2089150" y="5646738"/>
          <p14:tracePt t="4786" x="2138363" y="5603875"/>
          <p14:tracePt t="4795" x="2203450" y="5567363"/>
          <p14:tracePt t="4801" x="2266950" y="5532438"/>
          <p14:tracePt t="4812" x="2332038" y="5495925"/>
          <p14:tracePt t="4817" x="2403475" y="5467350"/>
          <p14:tracePt t="4829" x="2481263" y="5432425"/>
          <p14:tracePt t="4835" x="2552700" y="5395913"/>
          <p14:tracePt t="4839" x="2630488" y="5367338"/>
          <p14:tracePt t="4852" x="2701925" y="5346700"/>
          <p14:tracePt t="4856" x="2767013" y="5318125"/>
          <p14:tracePt t="4868" x="2844800" y="5303838"/>
          <p14:tracePt t="4871" x="2894013" y="5297488"/>
          <p14:tracePt t="4886" x="2951163" y="5283200"/>
          <p14:tracePt t="4890" x="3016250" y="5268913"/>
          <p14:tracePt t="4901" x="3065463" y="5268913"/>
          <p14:tracePt t="4905" x="3116263" y="5254625"/>
          <p14:tracePt t="4914" x="3179763" y="5254625"/>
          <p14:tracePt t="4932" x="3300413" y="5254625"/>
          <p14:tracePt t="4937" x="3365500" y="5254625"/>
          <p14:tracePt t="4946" x="3414713" y="5254625"/>
          <p14:tracePt t="4960" x="3465513" y="5254625"/>
          <p14:tracePt t="4964" x="3529013" y="5254625"/>
          <p14:tracePt t="4973" x="3579813" y="5254625"/>
          <p14:tracePt t="4979" x="3629025" y="5254625"/>
          <p14:tracePt t="4987" x="3663950" y="5268913"/>
          <p14:tracePt t="4996" x="3714750" y="5268913"/>
          <p14:tracePt t="5001" x="3763963" y="5268913"/>
          <p14:tracePt t="5015" x="3778250" y="5283200"/>
          <p14:tracePt t="5020" x="3843338" y="5297488"/>
          <p14:tracePt t="5024" x="3863975" y="5303838"/>
          <p14:tracePt t="5035" x="3892550" y="5318125"/>
          <p14:tracePt t="5046" x="3929063" y="5318125"/>
          <p14:tracePt t="5051" x="3957638" y="5332413"/>
          <p14:tracePt t="5060" x="3978275" y="5346700"/>
          <p14:tracePt t="5067" x="4021138" y="5346700"/>
          <p14:tracePt t="5079" x="4043363" y="5353050"/>
          <p14:tracePt t="5088" x="4078288" y="5367338"/>
          <p14:tracePt t="5092" x="4106863" y="5367338"/>
          <p14:tracePt t="5101" x="4127500" y="5367338"/>
          <p14:tracePt t="5108" x="4156075" y="5381625"/>
          <p14:tracePt t="5118" x="4178300" y="5381625"/>
          <p14:tracePt t="5127" x="4206875" y="5395913"/>
          <p14:tracePt t="5131" x="4221163" y="5395913"/>
          <p14:tracePt t="5141" x="4241800" y="5395913"/>
          <p14:tracePt t="5151" x="4256088" y="5395913"/>
          <p14:tracePt t="5155" x="4270375" y="5395913"/>
          <p14:tracePt t="5175" x="4292600" y="5395913"/>
          <p14:tracePt t="5181" x="4306888" y="5395913"/>
          <p14:tracePt t="5185" x="4321175" y="5395913"/>
          <p14:tracePt t="5194" x="4327525" y="5395913"/>
          <p14:tracePt t="5205" x="4341813" y="5395913"/>
          <p14:tracePt t="5224" x="4370388" y="5403850"/>
          <p14:tracePt t="5228" x="4378325" y="5403850"/>
          <p14:tracePt t="5239" x="4392613" y="5418138"/>
          <p14:tracePt t="5243" x="4406900" y="5418138"/>
          <p14:tracePt t="5258" x="4421188" y="5432425"/>
          <p14:tracePt t="5261" x="4427538" y="5432425"/>
          <p14:tracePt t="5270" x="4441825" y="5432425"/>
          <p14:tracePt t="5278" x="4470400" y="5446713"/>
          <p14:tracePt t="5290" x="4484688" y="5446713"/>
          <p14:tracePt t="5294" x="4491038" y="5446713"/>
          <p14:tracePt t="5302" x="4491038" y="5453063"/>
          <p14:tracePt t="5309" x="4505325" y="5453063"/>
          <p14:tracePt t="5320" x="4533900" y="5453063"/>
          <p14:tracePt t="5324" x="4541838" y="5467350"/>
          <p14:tracePt t="5335" x="4556125" y="5467350"/>
          <p14:tracePt t="5339" x="4570413" y="5467350"/>
          <p14:tracePt t="5351" x="4591050" y="5481638"/>
          <p14:tracePt t="5360" x="4605338" y="5495925"/>
          <p14:tracePt t="5364" x="4633913" y="5503863"/>
          <p14:tracePt t="5374" x="4656138" y="5532438"/>
          <p14:tracePt t="5381" x="4670425" y="5546725"/>
          <p14:tracePt t="5390" x="4684713" y="5553075"/>
          <p14:tracePt t="5406" x="4719638" y="5595938"/>
          <p14:tracePt t="5415" x="4733925" y="5603875"/>
          <p14:tracePt t="5424" x="4741863" y="5618163"/>
          <p14:tracePt t="5431" x="4756150" y="5646738"/>
          <p14:tracePt t="5447" x="4770438" y="5653088"/>
          <p14:tracePt t="5451" x="4784725" y="5667375"/>
          <p14:tracePt t="5455" x="4791075" y="5681663"/>
          <p14:tracePt t="5467" x="4805363" y="5695950"/>
          <p14:tracePt t="5470" x="4819650" y="5695950"/>
          <p14:tracePt t="5483" x="4833938" y="5703888"/>
          <p14:tracePt t="5486" x="4833938" y="5716588"/>
          <p14:tracePt t="5497" x="4841875" y="5716588"/>
          <p14:tracePt t="5501" x="4841875" y="5730875"/>
          <p14:tracePt t="5511" x="4856163" y="5745163"/>
          <p14:tracePt t="5527" x="4856163" y="5759450"/>
          <p14:tracePt t="5536" x="4856163" y="5767388"/>
          <p14:tracePt t="5559" x="4856163" y="5781675"/>
          <p14:tracePt t="5563" x="4856163" y="5795963"/>
          <p14:tracePt t="5568" x="4856163" y="5810250"/>
          <p14:tracePt t="5578" x="4856163" y="5816600"/>
          <p14:tracePt t="5590" x="4856163" y="5845175"/>
          <p14:tracePt t="5611" x="4833938" y="5867400"/>
          <p14:tracePt t="5615" x="4833938" y="5881688"/>
          <p14:tracePt t="5630" x="4819650" y="5910263"/>
          <p14:tracePt t="5638" x="4784725" y="5945188"/>
          <p14:tracePt t="5660" x="4756150" y="5995988"/>
          <p14:tracePt t="5664" x="4741863" y="6010275"/>
          <p14:tracePt t="5675" x="4719638" y="6030913"/>
          <p14:tracePt t="5679" x="4705350" y="6059488"/>
          <p14:tracePt t="5698" x="4670425" y="6081713"/>
          <p14:tracePt t="5709" x="4656138" y="6108700"/>
          <p14:tracePt t="5713" x="4633913" y="6116638"/>
          <p14:tracePt t="5724" x="4619625" y="6130925"/>
          <p14:tracePt t="5728" x="4591050" y="6145213"/>
          <p14:tracePt t="5738" x="4570413" y="6159500"/>
          <p14:tracePt t="5742" x="4556125" y="6165850"/>
          <p14:tracePt t="5752" x="4519613" y="6180138"/>
          <p14:tracePt t="5760" x="4505325" y="6180138"/>
          <p14:tracePt t="5772" x="4470400" y="6194425"/>
          <p14:tracePt t="5776" x="4427538" y="6216650"/>
          <p14:tracePt t="5786" x="4421188" y="6216650"/>
          <p14:tracePt t="5796" x="4378325" y="6245225"/>
          <p14:tracePt t="5801" x="4341813" y="6259513"/>
          <p14:tracePt t="5810" x="4321175" y="6265863"/>
          <p14:tracePt t="5818" x="4278313" y="6280150"/>
          <p14:tracePt t="5826" x="4241800" y="6294438"/>
          <p14:tracePt t="5837" x="4206875" y="6308725"/>
          <p14:tracePt t="5840" x="4170363" y="6323013"/>
          <p14:tracePt t="5852" x="4127500" y="6330950"/>
          <p14:tracePt t="5860" x="4092575" y="6345238"/>
          <p14:tracePt t="5863" x="4057650" y="6359525"/>
          <p14:tracePt t="5875" x="4006850" y="6359525"/>
          <p14:tracePt t="5882" x="3971925" y="6373813"/>
          <p14:tracePt t="5894" x="3929063" y="6380163"/>
          <p14:tracePt t="5897" x="3892550" y="6380163"/>
          <p14:tracePt t="5908" x="3857625" y="6380163"/>
          <p14:tracePt t="5915" x="3814763" y="6394450"/>
          <p14:tracePt t="5926" x="3778250" y="6394450"/>
          <p14:tracePt t="5930" x="3757613" y="6394450"/>
          <p14:tracePt t="5946" x="3643313" y="6408738"/>
          <p14:tracePt t="5957" x="3608388" y="6408738"/>
          <p14:tracePt t="5961" x="3557588" y="6408738"/>
          <p14:tracePt t="5971" x="3514725" y="6408738"/>
          <p14:tracePt t="5984" x="3429000" y="6423025"/>
          <p14:tracePt t="5995" x="3394075" y="6423025"/>
          <p14:tracePt t="6003" x="3357563" y="6423025"/>
          <p14:tracePt t="6018" x="3314700" y="6423025"/>
          <p14:tracePt t="6021" x="3265488" y="6423025"/>
          <p14:tracePt t="6025" x="3251200" y="6423025"/>
          <p14:tracePt t="6039" x="3201988" y="6423025"/>
          <p14:tracePt t="6043" x="3179763" y="6423025"/>
          <p14:tracePt t="6052" x="3116263" y="6423025"/>
          <p14:tracePt t="6060" x="3101975" y="6423025"/>
          <p14:tracePt t="6069" x="3079750" y="6423025"/>
          <p14:tracePt t="6077" x="3016250" y="6423025"/>
          <p14:tracePt t="6081" x="3001963" y="6423025"/>
          <p14:tracePt t="6090" x="2965450" y="6423025"/>
          <p14:tracePt t="6099" x="2944813" y="6423025"/>
          <p14:tracePt t="6112" x="2894013" y="6423025"/>
          <p14:tracePt t="6118" x="2879725" y="6423025"/>
          <p14:tracePt t="6124" x="2830513" y="6423025"/>
          <p14:tracePt t="6132" x="2801938" y="6423025"/>
          <p14:tracePt t="6143" x="2781300" y="6430963"/>
          <p14:tracePt t="6147" x="2730500" y="6430963"/>
          <p14:tracePt t="6157" x="2716213" y="6430963"/>
          <p14:tracePt t="6165" x="2681288" y="6430963"/>
          <p14:tracePt t="6179" x="2630488" y="6430963"/>
          <p14:tracePt t="6185" x="2616200" y="6430963"/>
          <p14:tracePt t="6189" x="2552700" y="6430963"/>
          <p14:tracePt t="6198" x="2516188" y="6430963"/>
          <p14:tracePt t="6207" x="2481263" y="6430963"/>
          <p14:tracePt t="6209" x="2438400" y="6430963"/>
          <p14:tracePt t="6223" x="2417763" y="6430963"/>
          <p14:tracePt t="6227" x="2381250" y="6430963"/>
          <p14:tracePt t="6237" x="2332038" y="6430963"/>
          <p14:tracePt t="6241" x="2289175" y="6430963"/>
          <p14:tracePt t="6259" x="2281238" y="6423025"/>
          <p14:tracePt t="6262" x="2238375" y="6423025"/>
          <p14:tracePt t="6266" x="2217738" y="6408738"/>
          <p14:tracePt t="6277" x="2174875" y="6408738"/>
          <p14:tracePt t="6286" x="2166938" y="6394450"/>
          <p14:tracePt t="6290" x="2138363" y="6380163"/>
          <p14:tracePt t="6297" x="2117725" y="6373813"/>
          <p14:tracePt t="6310" x="2103438" y="6359525"/>
          <p14:tracePt t="6314" x="2089150" y="6345238"/>
          <p14:tracePt t="6326" x="2066925" y="6345238"/>
          <p14:tracePt t="6337" x="2052638" y="6323013"/>
          <p14:tracePt t="6340" x="2025650" y="6308725"/>
          <p14:tracePt t="6351" x="2003425" y="6294438"/>
          <p14:tracePt t="6358" x="1989138" y="6280150"/>
          <p14:tracePt t="6367" x="1974850" y="6265863"/>
          <p14:tracePt t="6380" x="1954213" y="6245225"/>
          <p14:tracePt t="6391" x="1939925" y="6230938"/>
          <p14:tracePt t="6399" x="1925638" y="6216650"/>
          <p14:tracePt t="6423" x="1917700" y="6194425"/>
          <p14:tracePt t="6427" x="1917700" y="6180138"/>
          <p14:tracePt t="6436" x="1917700" y="6165850"/>
          <p14:tracePt t="6445" x="1903413" y="6165850"/>
          <p14:tracePt t="6455" x="1903413" y="6159500"/>
          <p14:tracePt t="6468" x="1903413" y="6145213"/>
          <p14:tracePt t="6479" x="1903413" y="6130925"/>
          <p14:tracePt t="6491" x="1903413" y="6116638"/>
          <p14:tracePt t="6503" x="1903413" y="6108700"/>
          <p14:tracePt t="6513" x="1903413" y="6081713"/>
          <p14:tracePt t="6518" x="1917700" y="6067425"/>
          <p14:tracePt t="6527" x="1925638" y="6059488"/>
          <p14:tracePt t="6535" x="1939925" y="6045200"/>
          <p14:tracePt t="6540" x="1954213" y="6016625"/>
          <p14:tracePt t="6551" x="1974850" y="5995988"/>
          <p14:tracePt t="6561" x="1989138" y="5967413"/>
          <p14:tracePt t="6565" x="2003425" y="5959475"/>
          <p14:tracePt t="6576" x="2038350" y="5916613"/>
          <p14:tracePt t="6579" x="2052638" y="5910263"/>
          <p14:tracePt t="6590" x="2089150" y="5881688"/>
          <p14:tracePt t="6603" x="2103438" y="5867400"/>
          <p14:tracePt t="6606" x="2138363" y="5830888"/>
          <p14:tracePt t="6619" x="2174875" y="5816600"/>
          <p14:tracePt t="6631" x="2232025" y="5767388"/>
          <p14:tracePt t="6641" x="2266950" y="5745163"/>
          <p14:tracePt t="6650" x="2289175" y="5716588"/>
          <p14:tracePt t="6659" x="2332038" y="5703888"/>
          <p14:tracePt t="6663" x="2366963" y="5681663"/>
          <p14:tracePt t="6676" x="2452688" y="5646738"/>
          <p14:tracePt t="6691" x="2487613" y="5618163"/>
          <p14:tracePt t="6695" x="2530475" y="5603875"/>
          <p14:tracePt t="6707" x="2581275" y="5581650"/>
          <p14:tracePt t="6711" x="2616200" y="5553075"/>
          <p14:tracePt t="6726" x="2701925" y="5532438"/>
          <p14:tracePt t="6739" x="2738438" y="5518150"/>
          <p14:tracePt t="6742" x="2795588" y="5503863"/>
          <p14:tracePt t="6759" x="2879725" y="5481638"/>
          <p14:tracePt t="6769" x="2916238" y="5467350"/>
          <p14:tracePt t="6773" x="2944813" y="5467350"/>
          <p14:tracePt t="6784" x="2994025" y="5453063"/>
          <p14:tracePt t="6793" x="3044825" y="5446713"/>
          <p14:tracePt t="6802" x="3079750" y="5446713"/>
          <p14:tracePt t="6807" x="3116263" y="5446713"/>
          <p14:tracePt t="6818" x="3165475" y="5446713"/>
          <p14:tracePt t="6821" x="3201988" y="5446713"/>
          <p14:tracePt t="6831" x="3244850" y="5446713"/>
          <p14:tracePt t="6840" x="3279775" y="5446713"/>
          <p14:tracePt t="6851" x="3328988" y="5446713"/>
          <p14:tracePt t="6858" x="3357563" y="5446713"/>
          <p14:tracePt t="6873" x="3443288" y="5446713"/>
          <p14:tracePt t="6882" x="3494088" y="5446713"/>
          <p14:tracePt t="6897" x="3529013" y="5446713"/>
          <p14:tracePt t="6902" x="3565525" y="5446713"/>
          <p14:tracePt t="6905" x="3608388" y="5446713"/>
          <p14:tracePt t="6918" x="3657600" y="5446713"/>
          <p14:tracePt t="6922" x="3692525" y="5446713"/>
          <p14:tracePt t="6930" x="3757613" y="5446713"/>
          <p14:tracePt t="6939" x="3792538" y="5446713"/>
          <p14:tracePt t="6943" x="3843338" y="5446713"/>
          <p14:tracePt t="6953" x="3892550" y="5446713"/>
          <p14:tracePt t="6963" x="3929063" y="5446713"/>
          <p14:tracePt t="6971" x="3978275" y="5446713"/>
          <p14:tracePt t="6978" x="4029075" y="5446713"/>
          <p14:tracePt t="6986" x="4078288" y="5446713"/>
          <p14:tracePt t="6995" x="4121150" y="5446713"/>
          <p14:tracePt t="7003" x="4170363" y="5446713"/>
          <p14:tracePt t="7010" x="4221163" y="5453063"/>
          <p14:tracePt t="7025" x="4256088" y="5453063"/>
          <p14:tracePt t="7029" x="4306888" y="5467350"/>
          <p14:tracePt t="7034" x="4321175" y="5467350"/>
          <p14:tracePt t="7044" x="4378325" y="5481638"/>
          <p14:tracePt t="7051" x="4427538" y="5481638"/>
          <p14:tracePt t="7070" x="4519613" y="5495925"/>
          <p14:tracePt t="7074" x="4541838" y="5503863"/>
          <p14:tracePt t="7086" x="4584700" y="5518150"/>
          <p14:tracePt t="7095" x="4633913" y="5532438"/>
          <p14:tracePt t="7101" x="4641850" y="5532438"/>
          <p14:tracePt t="7105" x="4719638" y="5553075"/>
          <p14:tracePt t="7120" x="4756150" y="5567363"/>
          <p14:tracePt t="7130" x="4805363" y="5581650"/>
          <p14:tracePt t="7140" x="4819650" y="5595938"/>
          <p14:tracePt t="7144" x="4856163" y="5603875"/>
          <p14:tracePt t="7155" x="4883150" y="5618163"/>
          <p14:tracePt t="7160" x="4905375" y="5632450"/>
          <p14:tracePt t="7171" x="4933950" y="5632450"/>
          <p14:tracePt t="7180" x="4954588" y="5653088"/>
          <p14:tracePt t="7195" x="4983163" y="5653088"/>
          <p14:tracePt t="7200" x="5005388" y="5667375"/>
          <p14:tracePt t="7207" x="5019675" y="5667375"/>
          <p14:tracePt t="7210" x="5048250" y="5681663"/>
          <p14:tracePt t="7221" x="5054600" y="5695950"/>
          <p14:tracePt t="7229" x="5068888" y="5695950"/>
          <p14:tracePt t="7235" x="5097463" y="5703888"/>
          <p14:tracePt t="7246" x="5105400" y="5703888"/>
          <p14:tracePt t="7251" x="5119688" y="5716588"/>
          <p14:tracePt t="7263" x="5119688" y="5730875"/>
          <p14:tracePt t="7268" x="5133975" y="5730875"/>
          <p14:tracePt t="7276" x="5148263" y="5745163"/>
          <p14:tracePt t="7292" x="5148263" y="5759450"/>
          <p14:tracePt t="7307" x="5154613" y="5759450"/>
          <p14:tracePt t="7313" x="5154613" y="5767388"/>
          <p14:tracePt t="7325" x="5168900" y="5781675"/>
          <p14:tracePt t="7332" x="5168900" y="5795963"/>
          <p14:tracePt t="7355" x="5168900" y="5816600"/>
          <p14:tracePt t="7365" x="5168900" y="5830888"/>
          <p14:tracePt t="7379" x="5168900" y="5845175"/>
          <p14:tracePt t="7401" x="5168900" y="5867400"/>
          <p14:tracePt t="7406" x="5168900" y="5881688"/>
          <p14:tracePt t="7413" x="5168900" y="5895975"/>
          <p14:tracePt t="7422" x="5168900" y="5910263"/>
          <p14:tracePt t="7433" x="5168900" y="5916613"/>
          <p14:tracePt t="7437" x="5154613" y="5930900"/>
          <p14:tracePt t="7446" x="5154613" y="5945188"/>
          <p14:tracePt t="7456" x="5148263" y="5967413"/>
          <p14:tracePt t="7462" x="5133975" y="5981700"/>
          <p14:tracePt t="7468" x="5133975" y="5995988"/>
          <p14:tracePt t="7478" x="5119688" y="6010275"/>
          <p14:tracePt t="7487" x="5119688" y="6016625"/>
          <p14:tracePt t="7498" x="5105400" y="6030913"/>
          <p14:tracePt t="7502" x="5097463" y="6045200"/>
          <p14:tracePt t="7511" x="5083175" y="6059488"/>
          <p14:tracePt t="7519" x="5068888" y="6067425"/>
          <p14:tracePt t="7534" x="5054600" y="6081713"/>
          <p14:tracePt t="7538" x="5048250" y="6096000"/>
          <p14:tracePt t="7541" x="5019675" y="6108700"/>
          <p14:tracePt t="7547" x="5005388" y="6116638"/>
          <p14:tracePt t="7562" x="4983163" y="6130925"/>
          <p14:tracePt t="7568" x="4954588" y="6145213"/>
          <p14:tracePt t="7571" x="4919663" y="6165850"/>
          <p14:tracePt t="7584" x="4905375" y="6180138"/>
          <p14:tracePt t="7593" x="4870450" y="6208713"/>
          <p14:tracePt t="7597" x="4856163" y="6216650"/>
          <p14:tracePt t="7613" x="4784725" y="6259513"/>
          <p14:tracePt t="7624" x="4741863" y="6265863"/>
          <p14:tracePt t="7628" x="4705350" y="6280150"/>
          <p14:tracePt t="7639" x="4670425" y="6308725"/>
          <p14:tracePt t="7647" x="4633913" y="6323013"/>
          <p14:tracePt t="7661" x="4556125" y="6345238"/>
          <p14:tracePt t="7674" x="4505325" y="6359525"/>
          <p14:tracePt t="7678" x="4470400" y="6373813"/>
          <p14:tracePt t="7691" x="4427538" y="6380163"/>
          <p14:tracePt t="7695" x="4370388" y="6394450"/>
          <p14:tracePt t="7706" x="4327525" y="6394450"/>
          <p14:tracePt t="7710" x="4270375" y="6408738"/>
          <p14:tracePt t="7721" x="4221163" y="6408738"/>
          <p14:tracePt t="7728" x="4170363" y="6423025"/>
          <p14:tracePt t="7737" x="4106863" y="6423025"/>
          <p14:tracePt t="7741" x="4057650" y="6423025"/>
          <p14:tracePt t="7755" x="4006850" y="6423025"/>
          <p14:tracePt t="7759" x="3943350" y="6423025"/>
          <p14:tracePt t="7769" x="3878263" y="6423025"/>
          <p14:tracePt t="7777" x="3814763" y="6423025"/>
          <p14:tracePt t="7785" x="3757613" y="6423025"/>
          <p14:tracePt t="7789" x="3692525" y="6423025"/>
          <p14:tracePt t="7805" x="3629025" y="6423025"/>
          <p14:tracePt t="7808" x="3579813" y="6423025"/>
          <p14:tracePt t="7815" x="3514725" y="6423025"/>
          <p14:tracePt t="7834" x="3408363" y="6423025"/>
          <p14:tracePt t="7838" x="3357563" y="6423025"/>
          <p14:tracePt t="7847" x="3294063" y="6423025"/>
          <p14:tracePt t="7858" x="3244850" y="6423025"/>
          <p14:tracePt t="7862" x="3194050" y="6408738"/>
          <p14:tracePt t="7880" x="3079750" y="6394450"/>
          <p14:tracePt t="7890" x="3030538" y="6380163"/>
          <p14:tracePt t="7897" x="2994025" y="6373813"/>
          <p14:tracePt t="7908" x="2930525" y="6359525"/>
          <p14:tracePt t="7926" x="2844800" y="6330950"/>
          <p14:tracePt t="7929" x="2801938" y="6330950"/>
          <p14:tracePt t="7943" x="2752725" y="6323013"/>
          <p14:tracePt t="7947" x="2716213" y="6294438"/>
          <p14:tracePt t="7951" x="2687638" y="6294438"/>
          <p14:tracePt t="7962" x="2652713" y="6280150"/>
          <p14:tracePt t="7970" x="2601913" y="6259513"/>
          <p14:tracePt t="7978" x="2566988" y="6245225"/>
          <p14:tracePt t="7984" x="2530475" y="6230938"/>
          <p14:tracePt t="7995" x="2487613" y="6216650"/>
          <p14:tracePt t="8003" x="2452688" y="6194425"/>
          <p14:tracePt t="8010" x="2417763" y="6165850"/>
          <p14:tracePt t="8019" x="2381250" y="6159500"/>
          <p14:tracePt t="8023" x="2366963" y="6145213"/>
          <p14:tracePt t="8036" x="2303463" y="6116638"/>
          <p14:tracePt t="8040" x="2281238" y="6096000"/>
          <p14:tracePt t="8057" x="2232025" y="6059488"/>
          <p14:tracePt t="8068" x="2217738" y="6045200"/>
          <p14:tracePt t="8079" x="2189163" y="6016625"/>
          <p14:tracePt t="8085" x="2189163" y="6010275"/>
          <p14:tracePt t="8090" x="2174875" y="5995988"/>
          <p14:tracePt t="8098" x="2166938" y="5967413"/>
          <p14:tracePt t="8108" x="2166938" y="5959475"/>
          <p14:tracePt t="8113" x="2166938" y="5945188"/>
          <p14:tracePt t="8128" x="2166938" y="5916613"/>
          <p14:tracePt t="8140" x="2166938" y="5910263"/>
          <p14:tracePt t="8158" x="2166938" y="5895975"/>
          <p14:tracePt t="8163" x="2166938" y="5881688"/>
          <p14:tracePt t="8186" x="2166938" y="5867400"/>
          <p14:tracePt t="8221" x="2166938" y="5859463"/>
          <p14:tracePt t="8224" x="2174875" y="5859463"/>
          <p14:tracePt t="8234" x="2189163" y="5845175"/>
          <p14:tracePt t="8251" x="2232025" y="5816600"/>
          <p14:tracePt t="8260" x="2252663" y="5810250"/>
          <p14:tracePt t="8271" x="2281238" y="5795963"/>
          <p14:tracePt t="8275" x="2303463" y="5795963"/>
          <p14:tracePt t="8289" x="2352675" y="5767388"/>
          <p14:tracePt t="8293" x="2381250" y="5759450"/>
          <p14:tracePt t="8298" x="2417763" y="5745163"/>
          <p14:tracePt t="8312" x="2452688" y="5716588"/>
          <p14:tracePt t="8318" x="2501900" y="5716588"/>
          <p14:tracePt t="8326" x="2538413" y="5703888"/>
          <p14:tracePt t="8330" x="2587625" y="5695950"/>
          <p14:tracePt t="8342" x="2652713" y="5681663"/>
          <p14:tracePt t="8347" x="2701925" y="5667375"/>
          <p14:tracePt t="8356" x="2767013" y="5667375"/>
          <p14:tracePt t="8365" x="2844800" y="5653088"/>
          <p14:tracePt t="8375" x="2901950" y="5646738"/>
          <p14:tracePt t="8380" x="2979738" y="5646738"/>
          <p14:tracePt t="8391" x="3065463" y="5632450"/>
          <p14:tracePt t="8406" x="3230563" y="5618163"/>
          <p14:tracePt t="8410" x="3314700" y="5603875"/>
          <p14:tracePt t="8421" x="3379788" y="5603875"/>
          <p14:tracePt t="8429" x="3465513" y="5595938"/>
          <p14:tracePt t="8443" x="3614738" y="5595938"/>
          <p14:tracePt t="8454" x="3678238" y="5595938"/>
          <p14:tracePt t="8461" x="3757613" y="5595938"/>
          <p14:tracePt t="8470" x="3814763" y="5595938"/>
          <p14:tracePt t="8480" x="3878263" y="5595938"/>
          <p14:tracePt t="8485" x="3943350" y="5595938"/>
          <p14:tracePt t="8494" x="4006850" y="5595938"/>
          <p14:tracePt t="8501" x="4070350" y="5595938"/>
          <p14:tracePt t="8517" x="4121150" y="5595938"/>
          <p14:tracePt t="8522" x="4170363" y="5603875"/>
          <p14:tracePt t="8525" x="4227513" y="5618163"/>
          <p14:tracePt t="8536" x="4278313" y="5618163"/>
          <p14:tracePt t="8545" x="4306888" y="5618163"/>
          <p14:tracePt t="8549" x="4341813" y="5632450"/>
          <p14:tracePt t="8560" x="4378325" y="5646738"/>
          <p14:tracePt t="8569" x="4421188" y="5646738"/>
          <p14:tracePt t="8573" x="4456113" y="5653088"/>
          <p14:tracePt t="8588" x="4505325" y="5653088"/>
          <p14:tracePt t="8599" x="4533900" y="5667375"/>
          <p14:tracePt t="8604" x="4556125" y="5667375"/>
          <p14:tracePt t="8614" x="4584700" y="5681663"/>
          <p14:tracePt t="8622" x="4619625" y="5695950"/>
          <p14:tracePt t="8628" x="4633913" y="5695950"/>
          <p14:tracePt t="8642" x="4656138" y="5703888"/>
          <p14:tracePt t="8646" x="4684713" y="5703888"/>
          <p14:tracePt t="8657" x="4705350" y="5716588"/>
          <p14:tracePt t="8661" x="4733925" y="5730875"/>
          <p14:tracePt t="8672" x="4756150" y="5745163"/>
          <p14:tracePt t="8688" x="4791075" y="5759450"/>
          <p14:tracePt t="8693" x="4805363" y="5767388"/>
          <p14:tracePt t="8704" x="4819650" y="5767388"/>
          <p14:tracePt t="8712" x="4833938" y="5781675"/>
          <p14:tracePt t="8734" x="4841875" y="5795963"/>
          <p14:tracePt t="8739" x="4856163" y="5810250"/>
          <p14:tracePt t="8743" x="4870450" y="5810250"/>
          <p14:tracePt t="8753" x="4870450" y="5816600"/>
          <p14:tracePt t="8757" x="4883150" y="5816600"/>
          <p14:tracePt t="8778" x="4891088" y="5830888"/>
          <p14:tracePt t="8781" x="4891088" y="5845175"/>
          <p14:tracePt t="8792" x="4905375" y="5859463"/>
          <p14:tracePt t="8810" x="4905375" y="5867400"/>
          <p14:tracePt t="8814" x="4919663" y="5881688"/>
          <p14:tracePt t="8828" x="4933950" y="5895975"/>
          <p14:tracePt t="8839" x="4933950" y="5910263"/>
          <p14:tracePt t="8859" x="4933950" y="5916613"/>
          <p14:tracePt t="8863" x="4940300" y="5945188"/>
          <p14:tracePt t="8873" x="4940300" y="5959475"/>
          <p14:tracePt t="8890" x="4940300" y="5967413"/>
          <p14:tracePt t="8902" x="4940300" y="5981700"/>
          <p14:tracePt t="8905" x="4940300" y="5995988"/>
          <p14:tracePt t="8909" x="4940300" y="6010275"/>
          <p14:tracePt t="8919" x="4940300" y="6016625"/>
          <p14:tracePt t="8928" x="4940300" y="6030913"/>
          <p14:tracePt t="8943" x="4933950" y="6045200"/>
          <p14:tracePt t="8947" x="4919663" y="6059488"/>
          <p14:tracePt t="8952" x="4905375" y="6081713"/>
          <p14:tracePt t="8963" x="4883150" y="6108700"/>
          <p14:tracePt t="8968" x="4856163" y="6130925"/>
          <p14:tracePt t="8988" x="4805363" y="6165850"/>
          <p14:tracePt t="8992" x="4770438" y="6194425"/>
          <p14:tracePt t="9003" x="4733925" y="6208713"/>
          <p14:tracePt t="9010" x="4684713" y="6230938"/>
          <p14:tracePt t="9018" x="4633913" y="6259513"/>
          <p14:tracePt t="9023" x="4584700" y="6280150"/>
          <p14:tracePt t="9037" x="4533900" y="6294438"/>
          <p14:tracePt t="9041" x="4484688" y="6308725"/>
          <p14:tracePt t="9053" x="4427538" y="6323013"/>
          <p14:tracePt t="9057" x="4370388" y="6345238"/>
          <p14:tracePt t="9073" x="4306888" y="6345238"/>
          <p14:tracePt t="9077" x="4241800" y="6359525"/>
          <p14:tracePt t="9080" x="4178300" y="6373813"/>
          <p14:tracePt t="9091" x="4106863" y="6373813"/>
          <p14:tracePt t="9095" x="4029075" y="6380163"/>
          <p14:tracePt t="9107" x="3957638" y="6380163"/>
          <p14:tracePt t="9120" x="3792538" y="6380163"/>
          <p14:tracePt t="9131" x="3657600" y="6380163"/>
          <p14:tracePt t="9141" x="3608388" y="6380163"/>
          <p14:tracePt t="9145" x="3443288" y="6380163"/>
          <p14:tracePt t="9167" x="3379788" y="6380163"/>
          <p14:tracePt t="9172" x="3079750" y="6373813"/>
          <p14:tracePt t="9175" x="3016250" y="6373813"/>
          <p14:tracePt t="9185" x="2901950" y="6345238"/>
          <p14:tracePt t="9195" x="2801938" y="6330950"/>
          <p14:tracePt t="9203" x="2681288" y="6308725"/>
          <p14:tracePt t="9220" x="2403475" y="6245225"/>
          <p14:tracePt t="9225" x="2352675" y="6216650"/>
          <p14:tracePt t="9236" x="2266950" y="6194425"/>
          <p14:tracePt t="9244" x="2174875" y="6165850"/>
          <p14:tracePt t="9261" x="2038350" y="6096000"/>
          <p14:tracePt t="9265" x="1974850" y="6059488"/>
          <p14:tracePt t="9279" x="1917700" y="6016625"/>
          <p14:tracePt t="9288" x="1868488" y="5981700"/>
          <p14:tracePt t="9292" x="1803400" y="5945188"/>
          <p14:tracePt t="9296" x="1789113" y="5930900"/>
          <p14:tracePt t="9312" x="1768475" y="5895975"/>
          <p14:tracePt t="9318" x="1739900" y="5867400"/>
          <p14:tracePt t="9326" x="1717675" y="5845175"/>
          <p14:tracePt t="9330" x="1717675" y="5816600"/>
          <p14:tracePt t="9342" x="1703388" y="5795963"/>
          <p14:tracePt t="9346" x="1703388" y="5781675"/>
          <p14:tracePt t="9368" x="1703388" y="5767388"/>
          <p14:tracePt t="9372" x="1703388" y="5759450"/>
          <p14:tracePt t="9380" x="1703388" y="5730875"/>
          <p14:tracePt t="9391" x="1717675" y="5716588"/>
          <p14:tracePt t="9395" x="1739900" y="5703888"/>
          <p14:tracePt t="9410" x="1817688" y="5653088"/>
          <p14:tracePt t="9421" x="1854200" y="5618163"/>
          <p14:tracePt t="9428" x="1903413" y="5595938"/>
          <p14:tracePt t="9439" x="1954213" y="5567363"/>
          <p14:tracePt t="9443" x="2003425" y="5546725"/>
          <p14:tracePt t="9463" x="2117725" y="5495925"/>
          <p14:tracePt t="9468" x="2174875" y="5481638"/>
          <p14:tracePt t="9479" x="2238375" y="5453063"/>
          <p14:tracePt t="9484" x="2303463" y="5446713"/>
          <p14:tracePt t="9494" x="2389188" y="5432425"/>
          <p14:tracePt t="9518" x="2516188" y="5403850"/>
          <p14:tracePt t="9522" x="2667000" y="5395913"/>
          <p14:tracePt t="9528" x="2752725" y="5381625"/>
          <p14:tracePt t="9532" x="2844800" y="5381625"/>
          <p14:tracePt t="9544" x="2944813" y="5381625"/>
          <p14:tracePt t="9548" x="3051175" y="5367338"/>
          <p14:tracePt t="9560" x="3144838" y="5367338"/>
          <p14:tracePt t="9564" x="3314700" y="5367338"/>
          <p14:tracePt t="9573" x="3365500" y="5367338"/>
          <p14:tracePt t="9585" x="3465513" y="5367338"/>
          <p14:tracePt t="9589" x="3557588" y="5367338"/>
          <p14:tracePt t="9601" x="3657600" y="5367338"/>
          <p14:tracePt t="9605" x="3814763" y="5367338"/>
          <p14:tracePt t="9615" x="3863975" y="5381625"/>
          <p14:tracePt t="9634" x="3971925" y="5381625"/>
          <p14:tracePt t="9641" x="4156075" y="5403850"/>
          <p14:tracePt t="9644" x="4227513" y="5432425"/>
          <p14:tracePt t="9656" x="4306888" y="5446713"/>
          <p14:tracePt t="9661" x="4378325" y="5453063"/>
          <p14:tracePt t="9673" x="4456113" y="5453063"/>
          <p14:tracePt t="9688" x="4505325" y="5467350"/>
          <p14:tracePt t="9692" x="4584700" y="5495925"/>
          <p14:tracePt t="9703" x="4619625" y="5503863"/>
          <p14:tracePt t="9710" x="4656138" y="5503863"/>
          <p14:tracePt t="9720" x="4684713" y="5518150"/>
          <p14:tracePt t="9735" x="4719638" y="5532438"/>
          <p14:tracePt t="9742" x="4741863" y="5546725"/>
          <p14:tracePt t="9754" x="4756150" y="5546725"/>
          <p14:tracePt t="9758" x="4770438" y="5553075"/>
          <p14:tracePt t="9776" x="4791075" y="5581650"/>
          <p14:tracePt t="9792" x="4805363" y="5595938"/>
          <p14:tracePt t="9796" x="4819650" y="5603875"/>
          <p14:tracePt t="9809" x="4833938" y="5618163"/>
          <p14:tracePt t="9821" x="4841875" y="5632450"/>
          <p14:tracePt t="9835" x="4841875" y="5646738"/>
          <p14:tracePt t="9853" x="4841875" y="5653088"/>
          <p14:tracePt t="9857" x="4856163" y="5667375"/>
          <p14:tracePt t="9860" x="4856163" y="5681663"/>
          <p14:tracePt t="9871" x="4856163" y="5695950"/>
          <p14:tracePt t="9882" x="4856163" y="5703888"/>
          <p14:tracePt t="9886" x="4856163" y="5716588"/>
          <p14:tracePt t="9896" x="4856163" y="5745163"/>
          <p14:tracePt t="9904" x="4856163" y="5759450"/>
          <p14:tracePt t="9912" x="4856163" y="5781675"/>
          <p14:tracePt t="9921" x="4856163" y="5795963"/>
          <p14:tracePt t="9935" x="4856163" y="5830888"/>
          <p14:tracePt t="9946" x="4856163" y="5859463"/>
          <p14:tracePt t="9954" x="4841875" y="5881688"/>
          <p14:tracePt t="9959" x="4841875" y="5895975"/>
          <p14:tracePt t="9968" x="4833938" y="5910263"/>
          <p14:tracePt t="9981" x="4819650" y="5945188"/>
          <p14:tracePt t="9993" x="4791075" y="5967413"/>
          <p14:tracePt t="10000" x="4784725" y="5995988"/>
          <p14:tracePt t="10011" x="4756150" y="6016625"/>
          <p14:tracePt t="10024" x="4733925" y="6030913"/>
          <p14:tracePt t="10028" x="4691063" y="6059488"/>
          <p14:tracePt t="10032" x="4656138" y="6081713"/>
          <p14:tracePt t="10045" x="4619625" y="6108700"/>
          <p14:tracePt t="10049" x="4570413" y="6145213"/>
          <p14:tracePt t="10063" x="4441825" y="6194425"/>
          <p14:tracePt t="10074" x="4378325" y="6216650"/>
          <p14:tracePt t="10078" x="4306888" y="6230938"/>
          <p14:tracePt t="10091" x="4170363" y="6280150"/>
          <p14:tracePt t="10098" x="4078288" y="6294438"/>
          <p14:tracePt t="10103" x="3971925" y="6323013"/>
          <p14:tracePt t="10114" x="3921125" y="6323013"/>
          <p14:tracePt t="10124" x="3729038" y="6359525"/>
          <p14:tracePt t="10128" x="3608388" y="6359525"/>
          <p14:tracePt t="10145" x="3343275" y="6380163"/>
          <p14:tracePt t="10154" x="3194050" y="6380163"/>
          <p14:tracePt t="10159" x="3044825" y="6380163"/>
          <p14:tracePt t="10169" x="2879725" y="6380163"/>
          <p14:tracePt t="10178" x="2701925" y="6380163"/>
          <p14:tracePt t="10197" x="2389188" y="6345238"/>
          <p14:tracePt t="10201" x="2232025" y="6308725"/>
          <p14:tracePt t="10208" x="2074863" y="6259513"/>
          <p14:tracePt t="10228" x="1774825" y="6145213"/>
          <p14:tracePt t="10232" x="1654175" y="6067425"/>
          <p14:tracePt t="10243" x="1604963" y="6030913"/>
          <p14:tracePt t="10252" x="1476375" y="5967413"/>
          <p14:tracePt t="10256" x="1404938" y="5910263"/>
          <p14:tracePt t="10268" x="1325563" y="5859463"/>
          <p14:tracePt t="10272" x="1262063" y="5795963"/>
          <p14:tracePt t="10286" x="1254125" y="5781675"/>
          <p14:tracePt t="10289" x="1212850" y="5730875"/>
          <p14:tracePt t="10296" x="1204913" y="5703888"/>
          <p14:tracePt t="10307" x="1190625" y="5681663"/>
          <p14:tracePt t="10316" x="1176338" y="5667375"/>
          <p14:tracePt t="10321" x="1176338" y="5646738"/>
          <p14:tracePt t="10335" x="1176338" y="5618163"/>
          <p14:tracePt t="10342" x="1190625" y="5595938"/>
          <p14:tracePt t="10346" x="1239838" y="5553075"/>
          <p14:tracePt t="10358" x="1304925" y="5518150"/>
          <p14:tracePt t="10362" x="1390650" y="5481638"/>
          <p14:tracePt t="10384" x="1625600" y="5381625"/>
          <p14:tracePt t="10388" x="1774825" y="5318125"/>
          <p14:tracePt t="10392" x="1954213" y="5283200"/>
          <p14:tracePt t="10404" x="2266950" y="5197475"/>
          <p14:tracePt t="10412" x="2381250" y="5168900"/>
          <p14:tracePt t="10418" x="2587625" y="5132388"/>
          <p14:tracePt t="10427" x="3001963" y="5068888"/>
          <p14:tracePt t="10438" x="3251200" y="5040313"/>
          <p14:tracePt t="10445" x="3365500" y="5018088"/>
          <p14:tracePt t="10456" x="3629025" y="5018088"/>
          <p14:tracePt t="10460" x="3857625" y="5003800"/>
          <p14:tracePt t="10468" x="4106863" y="4989513"/>
          <p14:tracePt t="10476" x="4321175" y="4989513"/>
          <p14:tracePt t="10489" x="4541838" y="4989513"/>
          <p14:tracePt t="10493" x="4733925" y="4989513"/>
          <p14:tracePt t="10499" x="4919663" y="4989513"/>
          <p14:tracePt t="10511" x="4997450" y="4989513"/>
          <p14:tracePt t="10516" x="5148263" y="4989513"/>
          <p14:tracePt t="10525" x="5254625" y="5018088"/>
          <p14:tracePt t="10529" x="5383213" y="5040313"/>
          <p14:tracePt t="10539" x="5483225" y="5068888"/>
          <p14:tracePt t="10549" x="5568950" y="5089525"/>
          <p14:tracePt t="10565" x="5732463" y="5154613"/>
          <p14:tracePt t="10574" x="5761038" y="5183188"/>
          <p14:tracePt t="10577" x="5810250" y="5203825"/>
          <p14:tracePt t="10589" x="5846763" y="5218113"/>
          <p14:tracePt t="10598" x="5881688" y="5246688"/>
          <p14:tracePt t="10615" x="5918200" y="5254625"/>
          <p14:tracePt t="10619" x="5932488" y="5268913"/>
          <p14:tracePt t="10632" x="5932488" y="5283200"/>
          <p14:tracePt t="10660" x="5946775" y="5297488"/>
          <p14:tracePt t="10688" x="5946775" y="5303838"/>
          <p14:tracePt t="10699" x="5932488" y="5303838"/>
          <p14:tracePt t="10717" x="5932488" y="5318125"/>
          <p14:tracePt t="10720" x="5918200" y="5318125"/>
          <p14:tracePt t="10723" x="5918200" y="5332413"/>
          <p14:tracePt t="10737" x="5910263" y="5332413"/>
          <p14:tracePt t="10751" x="5910263" y="5346700"/>
          <p14:tracePt t="10767" x="5895975" y="5346700"/>
          <p14:tracePt t="10780" x="5895975" y="5353050"/>
          <p14:tracePt t="10797" x="5881688" y="5353050"/>
          <p14:tracePt t="10808" x="5881688" y="5367338"/>
          <p14:tracePt t="10820" x="5861050" y="5403850"/>
          <p14:tracePt t="10831" x="5861050" y="5418138"/>
          <p14:tracePt t="10848" x="5832475" y="5446713"/>
          <p14:tracePt t="10853" x="5818188" y="5453063"/>
          <p14:tracePt t="10858" x="5795963" y="5495925"/>
          <p14:tracePt t="10862" x="5781675" y="5518150"/>
          <p14:tracePt t="10878" x="5732463" y="5581650"/>
          <p14:tracePt t="10888" x="5710238" y="5618163"/>
          <p14:tracePt t="10897" x="5683250" y="5653088"/>
          <p14:tracePt t="10911" x="5661025" y="5681663"/>
          <p14:tracePt t="10917" x="5618163" y="5716588"/>
          <p14:tracePt t="10922" x="5597525" y="5745163"/>
          <p14:tracePt t="10926" x="5546725" y="5767388"/>
          <p14:tracePt t="10937" x="5503863" y="5810250"/>
          <p14:tracePt t="10953" x="5397500" y="5859463"/>
          <p14:tracePt t="10958" x="5332413" y="5881688"/>
          <p14:tracePt t="10969" x="5254625" y="5910263"/>
          <p14:tracePt t="10973" x="5105400" y="5967413"/>
          <p14:tracePt t="10986" x="5019675" y="5995988"/>
          <p14:tracePt t="10991" x="4891088" y="6030913"/>
          <p14:tracePt t="11004" x="4784725" y="6067425"/>
          <p14:tracePt t="11009" x="4656138" y="6096000"/>
          <p14:tracePt t="11018" x="4533900" y="6130925"/>
          <p14:tracePt t="11024" x="4406900" y="6165850"/>
          <p14:tracePt t="11036" x="4256088" y="6194425"/>
          <p14:tracePt t="11040" x="4121150" y="6208713"/>
          <p14:tracePt t="11055" x="3829050" y="6230938"/>
          <p14:tracePt t="11066" x="3678238" y="6230938"/>
          <p14:tracePt t="11075" x="3529013" y="6230938"/>
          <p14:tracePt t="11080" x="3379788" y="6230938"/>
          <p14:tracePt t="11093" x="3230563" y="6230938"/>
          <p14:tracePt t="11097" x="3101975" y="6194425"/>
          <p14:tracePt t="11107" x="2965450" y="6165850"/>
          <p14:tracePt t="11111" x="2901950" y="6159500"/>
          <p14:tracePt t="11123" x="2795588" y="6116638"/>
          <p14:tracePt t="11130" x="2701925" y="6081713"/>
          <p14:tracePt t="11146" x="2581275" y="6045200"/>
          <p14:tracePt t="11155" x="2530475" y="6016625"/>
          <p14:tracePt t="11159" x="2487613" y="5995988"/>
          <p14:tracePt t="11170" x="2452688" y="5981700"/>
          <p14:tracePt t="11178" x="2432050" y="5959475"/>
          <p14:tracePt t="11190" x="2403475" y="5945188"/>
          <p14:tracePt t="11204" x="2389188" y="5930900"/>
          <p14:tracePt t="11209" x="2381250" y="5916613"/>
          <p14:tracePt t="11232" x="2381250" y="5910263"/>
          <p14:tracePt t="11270" x="2381250" y="5895975"/>
          <p14:tracePt t="11295" x="2381250" y="5881688"/>
          <p14:tracePt t="11328" x="2381250" y="5867400"/>
          <p14:tracePt t="11378" x="2381250" y="5859463"/>
          <p14:tracePt t="11665" x="2352675" y="5859463"/>
          <p14:tracePt t="11673" x="2332038" y="5859463"/>
          <p14:tracePt t="11681" x="2303463" y="5845175"/>
          <p14:tracePt t="11691" x="2281238" y="5816600"/>
          <p14:tracePt t="11702" x="2252663" y="5795963"/>
          <p14:tracePt t="11709" x="2232025" y="5767388"/>
          <p14:tracePt t="11717" x="2203450" y="5745163"/>
          <p14:tracePt t="11727" x="2189163" y="5730875"/>
          <p14:tracePt t="11731" x="2174875" y="5703888"/>
          <p14:tracePt t="11746" x="2152650" y="5653088"/>
          <p14:tracePt t="11755" x="2138363" y="5632450"/>
          <p14:tracePt t="11765" x="2138363" y="5603875"/>
          <p14:tracePt t="11774" x="2124075" y="5595938"/>
          <p14:tracePt t="11781" x="2124075" y="5581650"/>
          <p14:tracePt t="11790" x="2124075" y="5567363"/>
          <p14:tracePt t="11804" x="2124075" y="5553075"/>
          <p14:tracePt t="11822" x="2138363" y="5546725"/>
          <p14:tracePt t="11832" x="2152650" y="5546725"/>
          <p14:tracePt t="11839" x="2174875" y="5532438"/>
          <p14:tracePt t="11847" x="2203450" y="5503863"/>
          <p14:tracePt t="11863" x="2289175" y="5481638"/>
          <p14:tracePt t="11873" x="2338388" y="5467350"/>
          <p14:tracePt t="11877" x="2403475" y="5446713"/>
          <p14:tracePt t="11888" x="2466975" y="5432425"/>
          <p14:tracePt t="11895" x="2538413" y="5418138"/>
          <p14:tracePt t="11905" x="2616200" y="5418138"/>
          <p14:tracePt t="11909" x="2752725" y="5395913"/>
          <p14:tracePt t="11923" x="2865438" y="5395913"/>
          <p14:tracePt t="11927" x="2951163" y="5395913"/>
          <p14:tracePt t="11936" x="3079750" y="5395913"/>
          <p14:tracePt t="11943" x="3130550" y="5395913"/>
          <p14:tracePt t="11957" x="3314700" y="5395913"/>
          <p14:tracePt t="11961" x="3443288" y="5395913"/>
          <p14:tracePt t="11964" x="3508375" y="5395913"/>
          <p14:tracePt t="11974" x="3706813" y="5403850"/>
          <p14:tracePt t="11993" x="3878263" y="5418138"/>
          <p14:tracePt t="11997" x="4070350" y="5446713"/>
          <p14:tracePt t="12009" x="4127500" y="5446713"/>
          <p14:tracePt t="12013" x="4241800" y="5453063"/>
          <p14:tracePt t="12022" x="4327525" y="5453063"/>
          <p14:tracePt t="12036" x="4427538" y="5481638"/>
          <p14:tracePt t="12041" x="4519613" y="5495925"/>
          <p14:tracePt t="12046" x="4591050" y="5503863"/>
          <p14:tracePt t="12056" x="4670425" y="5518150"/>
          <p14:tracePt t="12063" x="4733925" y="5532438"/>
          <p14:tracePt t="12071" x="4784725" y="5546725"/>
          <p14:tracePt t="12084" x="4805363" y="5553075"/>
          <p14:tracePt t="12088" x="4841875" y="5567363"/>
          <p14:tracePt t="12097" x="4883150" y="5581650"/>
          <p14:tracePt t="12109" x="4905375" y="5595938"/>
          <p14:tracePt t="12112" x="4919663" y="5603875"/>
          <p14:tracePt t="12122" x="4933950" y="5618163"/>
          <p14:tracePt t="12126" x="4940300" y="5618163"/>
          <p14:tracePt t="12145" x="4968875" y="5646738"/>
          <p14:tracePt t="12161" x="4968875" y="5653088"/>
          <p14:tracePt t="12168" x="4968875" y="5667375"/>
          <p14:tracePt t="12180" x="4983163" y="5681663"/>
          <p14:tracePt t="12185" x="4983163" y="5695950"/>
          <p14:tracePt t="12195" x="4983163" y="5703888"/>
          <p14:tracePt t="12201" x="4983163" y="5716588"/>
          <p14:tracePt t="12215" x="4983163" y="5745163"/>
          <p14:tracePt t="12234" x="4983163" y="5759450"/>
          <p14:tracePt t="12242" x="4983163" y="5767388"/>
          <p14:tracePt t="12259" x="4983163" y="5781675"/>
          <p14:tracePt t="12274" x="4983163" y="5795963"/>
          <p14:tracePt t="12317" x="4983163" y="5810250"/>
          <p14:tracePt t="12326" x="4997450" y="5816600"/>
          <p14:tracePt t="12504" x="4983163" y="5816600"/>
          <p14:tracePt t="12514" x="4968875" y="5816600"/>
          <p14:tracePt t="12523" x="4933950" y="5816600"/>
          <p14:tracePt t="12531" x="4891088" y="5830888"/>
          <p14:tracePt t="12537" x="4856163" y="5845175"/>
          <p14:tracePt t="12548" x="4741863" y="5881688"/>
          <p14:tracePt t="12558" x="4656138" y="5916613"/>
          <p14:tracePt t="12562" x="4570413" y="5959475"/>
          <p14:tracePt t="12576" x="4456113" y="5995988"/>
          <p14:tracePt t="12579" x="4341813" y="6016625"/>
          <p14:tracePt t="12590" x="4221163" y="6059488"/>
          <p14:tracePt t="12594" x="4092575" y="6081713"/>
          <p14:tracePt t="12605" x="3971925" y="6096000"/>
          <p14:tracePt t="12614" x="3829050" y="6108700"/>
          <p14:tracePt t="12622" x="3678238" y="6108700"/>
          <p14:tracePt t="12626" x="3543300" y="6116638"/>
          <p14:tracePt t="12635" x="3408363" y="6116638"/>
          <p14:tracePt t="12645" x="3279775" y="6116638"/>
          <p14:tracePt t="12653" x="3144838" y="6108700"/>
          <p14:tracePt t="12661" x="3079750" y="6096000"/>
          <p14:tracePt t="12670" x="2951163" y="6059488"/>
          <p14:tracePt t="12679" x="2851150" y="6016625"/>
          <p14:tracePt t="12684" x="2767013" y="5967413"/>
          <p14:tracePt t="12693" x="2681288" y="5930900"/>
          <p14:tracePt t="12702" x="2601913" y="5867400"/>
          <p14:tracePt t="12712" x="2530475" y="5816600"/>
          <p14:tracePt t="12718" x="2466975" y="5759450"/>
          <p14:tracePt t="12728" x="2366963" y="5653088"/>
          <p14:tracePt t="12732" x="2338388" y="5603875"/>
          <p14:tracePt t="12745" x="2266950" y="5467350"/>
          <p14:tracePt t="12748" x="2232025" y="5381625"/>
          <p14:tracePt t="12761" x="2217738" y="5318125"/>
          <p14:tracePt t="12767" x="2189163" y="5154613"/>
          <p14:tracePt t="12774" x="2189163" y="5040313"/>
          <p14:tracePt t="12781" x="2189163" y="4933950"/>
          <p14:tracePt t="12791" x="2189163" y="4791075"/>
          <p14:tracePt t="12795" x="2189163" y="4654550"/>
          <p14:tracePt t="12804" x="2238375" y="4519613"/>
          <p14:tracePt t="12818" x="2303463" y="4376738"/>
          <p14:tracePt t="12822" x="2403475" y="4227513"/>
          <p14:tracePt t="12831" x="2501900" y="4070350"/>
          <p14:tracePt t="12840" x="2616200" y="3913188"/>
          <p14:tracePt t="12844" x="2738438" y="3778250"/>
          <p14:tracePt t="12862" x="3051175" y="3514725"/>
          <p14:tracePt t="12873" x="3194050" y="3429000"/>
          <p14:tracePt t="12877" x="3357563" y="3343275"/>
          <p14:tracePt t="12887" x="3508375" y="3294063"/>
          <p14:tracePt t="12901" x="3657600" y="3243263"/>
          <p14:tracePt t="12904" x="3806825" y="3214688"/>
          <p14:tracePt t="12909" x="3971925" y="3200400"/>
          <p14:tracePt t="12920" x="4127500" y="3200400"/>
          <p14:tracePt t="12939" x="4321175" y="3200400"/>
          <p14:tracePt t="12943" x="4670425" y="3200400"/>
          <p14:tracePt t="12951" x="4833938" y="3214688"/>
          <p14:tracePt t="12958" x="4997450" y="3243263"/>
          <p14:tracePt t="12979" x="5303838" y="3328988"/>
          <p14:tracePt t="12986" x="5446713" y="3365500"/>
          <p14:tracePt t="12990" x="5503863" y="3394075"/>
          <p14:tracePt t="13011" x="5732463" y="3492500"/>
          <p14:tracePt t="13014" x="5818188" y="3543300"/>
          <p14:tracePt t="13025" x="5918200" y="3606800"/>
          <p14:tracePt t="13029" x="5981700" y="3663950"/>
          <p14:tracePt t="13037" x="6061075" y="3714750"/>
          <p14:tracePt t="13051" x="6110288" y="3778250"/>
          <p14:tracePt t="13055" x="6159500" y="3856038"/>
          <p14:tracePt t="13061" x="6196013" y="3906838"/>
          <p14:tracePt t="13077" x="6230938" y="3978275"/>
          <p14:tracePt t="13081" x="6245225" y="4006850"/>
          <p14:tracePt t="13089" x="6259513" y="4041775"/>
          <p14:tracePt t="13093" x="6273800" y="4092575"/>
          <p14:tracePt t="13106" x="6281738" y="4121150"/>
          <p14:tracePt t="13110" x="6281738" y="4156075"/>
          <p14:tracePt t="13119" x="6281738" y="4170363"/>
          <p14:tracePt t="13129" x="6281738" y="4178300"/>
          <p14:tracePt t="13135" x="6281738" y="4191000"/>
          <p14:tracePt t="13151" x="6281738" y="4205288"/>
          <p14:tracePt t="13160" x="6273800" y="4219575"/>
          <p14:tracePt t="13169" x="6245225" y="4227513"/>
          <p14:tracePt t="13177" x="6181725" y="4241800"/>
          <p14:tracePt t="13192" x="6046788" y="4276725"/>
          <p14:tracePt t="13200" x="5946775" y="4305300"/>
          <p14:tracePt t="13213" x="5846763" y="4327525"/>
          <p14:tracePt t="13229" x="5718175" y="4356100"/>
          <p14:tracePt t="13234" x="5446713" y="4391025"/>
          <p14:tracePt t="13239" x="5368925" y="4391025"/>
          <p14:tracePt t="13254" x="5254625" y="4391025"/>
          <p14:tracePt t="13261" x="5133975" y="4391025"/>
          <p14:tracePt t="13267" x="5019675" y="4391025"/>
          <p14:tracePt t="13272" x="4940300" y="4391025"/>
          <p14:tracePt t="13285" x="4856163" y="4376738"/>
          <p14:tracePt t="13290" x="4784725" y="4341813"/>
          <p14:tracePt t="13295" x="4719638" y="4305300"/>
          <p14:tracePt t="13305" x="4656138" y="4270375"/>
          <p14:tracePt t="13311" x="4619625" y="4219575"/>
          <p14:tracePt t="13328" x="4556125" y="4092575"/>
          <p14:tracePt t="13341" x="4533900" y="4027488"/>
          <p14:tracePt t="13346" x="4491038" y="3913188"/>
          <p14:tracePt t="13352" x="4491038" y="3813175"/>
          <p14:tracePt t="13368" x="4491038" y="3706813"/>
          <p14:tracePt t="13382" x="4491038" y="3578225"/>
          <p14:tracePt t="13387" x="4541838" y="3314700"/>
          <p14:tracePt t="13396" x="4605338" y="3151188"/>
          <p14:tracePt t="13404" x="4691063" y="2994025"/>
          <p14:tracePt t="13409" x="4805363" y="2836863"/>
          <p14:tracePt t="13418" x="4919663" y="2701925"/>
          <p14:tracePt t="13428" x="5019675" y="2587625"/>
          <p14:tracePt t="13447" x="5268913" y="2401888"/>
          <p14:tracePt t="13451" x="5383213" y="2338388"/>
          <p14:tracePt t="13455" x="5518150" y="2287588"/>
          <p14:tracePt t="13469" x="5646738" y="2266950"/>
          <p14:tracePt t="13473" x="5781675" y="2252663"/>
          <p14:tracePt t="13484" x="5910263" y="2252663"/>
          <p14:tracePt t="13489" x="5967413" y="2252663"/>
          <p14:tracePt t="13510" x="6196013" y="2266950"/>
          <p14:tracePt t="13513" x="6281738" y="2287588"/>
          <p14:tracePt t="13523" x="6359525" y="2316163"/>
          <p14:tracePt t="13532" x="6424613" y="2338388"/>
          <p14:tracePt t="13541" x="6445250" y="2352675"/>
          <p14:tracePt t="13560" x="6530975" y="2387600"/>
          <p14:tracePt t="13568" x="6559550" y="2416175"/>
          <p14:tracePt t="13572" x="6580188" y="2430463"/>
          <p14:tracePt t="13582" x="6594475" y="2438400"/>
          <p14:tracePt t="13586" x="6608763" y="2452688"/>
          <p14:tracePt t="13599" x="6623050" y="2466975"/>
          <p14:tracePt t="13613" x="6630988" y="2481263"/>
          <p14:tracePt t="13634" x="6630988" y="2487613"/>
          <p14:tracePt t="13651" x="6630988" y="2501900"/>
          <p14:tracePt t="13729" x="6630988" y="2487613"/>
          <p14:tracePt t="13737" x="6623050" y="2487613"/>
          <p14:tracePt t="13769" x="6623050" y="2481263"/>
          <p14:tracePt t="13801" x="6623050" y="2466975"/>
          <p14:tracePt t="13849" x="6630988" y="2466975"/>
          <p14:tracePt t="13858" x="6630988" y="2452688"/>
          <p14:tracePt t="13954" x="6630988" y="2466975"/>
          <p14:tracePt t="14187" x="6623050" y="2466975"/>
          <p14:tracePt t="14196" x="6573838" y="2452688"/>
          <p14:tracePt t="14204" x="6523038" y="2438400"/>
          <p14:tracePt t="14212" x="6473825" y="2416175"/>
          <p14:tracePt t="14221" x="6424613" y="2401888"/>
          <p14:tracePt t="14230" x="6359525" y="2381250"/>
          <p14:tracePt t="14242" x="6310313" y="2366963"/>
          <p14:tracePt t="14251" x="6196013" y="2330450"/>
          <p14:tracePt t="14255" x="6067425" y="2301875"/>
          <p14:tracePt t="14262" x="5932488" y="2287588"/>
          <p14:tracePt t="14274" x="5781675" y="2274888"/>
          <p14:tracePt t="14278" x="5618163" y="2274888"/>
          <p14:tracePt t="14289" x="5432425" y="2274888"/>
          <p14:tracePt t="14298" x="5254625" y="2274888"/>
          <p14:tracePt t="14306" x="5068888" y="2274888"/>
          <p14:tracePt t="14314" x="4891088" y="2287588"/>
          <p14:tracePt t="14324" x="4741863" y="2301875"/>
          <p14:tracePt t="14330" x="4670425" y="2330450"/>
          <p14:tracePt t="14334" x="4533900" y="2338388"/>
          <p14:tracePt t="14346" x="4406900" y="2338388"/>
          <p14:tracePt t="14354" x="4321175" y="2352675"/>
          <p14:tracePt t="14362" x="4278313" y="2366963"/>
          <p14:tracePt t="14368" x="4221163" y="2366963"/>
          <p14:tracePt t="14379" x="4170363" y="2366963"/>
          <p14:tracePt t="14387" x="4127500" y="2366963"/>
          <p14:tracePt t="14398" x="4121150" y="2366963"/>
          <p14:tracePt t="14402" x="4092575" y="2366963"/>
          <p14:tracePt t="14420" x="4078288" y="2366963"/>
          <p14:tracePt t="14430" x="4078288" y="2352675"/>
          <p14:tracePt t="14471" x="4106863" y="2352675"/>
          <p14:tracePt t="14482" x="4121150" y="2352675"/>
          <p14:tracePt t="14490" x="4156075" y="2352675"/>
          <p14:tracePt t="14501" x="4206875" y="2352675"/>
          <p14:tracePt t="14505" x="4270375" y="2352675"/>
          <p14:tracePt t="14514" x="4327525" y="2352675"/>
          <p14:tracePt t="14525" x="4406900" y="2352675"/>
          <p14:tracePt t="14529" x="4484688" y="2352675"/>
          <p14:tracePt t="14544" x="4570413" y="2352675"/>
          <p14:tracePt t="14548" x="4641850" y="2352675"/>
          <p14:tracePt t="14557" x="4719638" y="2366963"/>
          <p14:tracePt t="14563" x="4805363" y="2366963"/>
          <p14:tracePt t="14573" x="4883150" y="2366963"/>
          <p14:tracePt t="14577" x="4968875" y="2381250"/>
          <p14:tracePt t="14587" x="5048250" y="2381250"/>
          <p14:tracePt t="14596" x="5133975" y="2387600"/>
          <p14:tracePt t="14604" x="5205413" y="2387600"/>
          <p14:tracePt t="14612" x="5297488" y="2387600"/>
          <p14:tracePt t="14625" x="5383213" y="2401888"/>
          <p14:tracePt t="14631" x="5468938" y="2401888"/>
          <p14:tracePt t="14635" x="5546725" y="2401888"/>
          <p14:tracePt t="14647" x="5618163" y="2416175"/>
          <p14:tracePt t="14663" x="5761038" y="2430463"/>
          <p14:tracePt t="14667" x="5795963" y="2438400"/>
          <p14:tracePt t="14678" x="5832475" y="2438400"/>
          <p14:tracePt t="14681" x="5881688" y="2452688"/>
          <p14:tracePt t="14692" x="5910263" y="2466975"/>
          <p14:tracePt t="14701" x="5932488" y="2481263"/>
          <p14:tracePt t="14704" x="5946775" y="2481263"/>
          <p14:tracePt t="14720" x="5961063" y="2487613"/>
          <p14:tracePt t="14724" x="5967413" y="2501900"/>
          <p14:tracePt t="14746" x="5967413" y="2516188"/>
          <p14:tracePt t="14779" x="5967413" y="2530475"/>
          <p14:tracePt t="14828" x="5961063" y="2538413"/>
          <p14:tracePt t="14838" x="5961063" y="2552700"/>
          <p14:tracePt t="14855" x="5946775" y="2552700"/>
          <p14:tracePt t="14871" x="5946775" y="2566988"/>
          <p14:tracePt t="14897" x="5946775" y="2581275"/>
          <p14:tracePt t="14914" x="5932488" y="2587625"/>
          <p14:tracePt t="14930" x="5932488" y="2601913"/>
          <p14:tracePt t="14942" x="5932488" y="2616200"/>
          <p14:tracePt t="14952" x="5918200" y="2630488"/>
          <p14:tracePt t="14956" x="5918200" y="2638425"/>
          <p14:tracePt t="14968" x="5918200" y="2667000"/>
          <p14:tracePt t="14971" x="5910263" y="2687638"/>
          <p14:tracePt t="14984" x="5895975" y="2716213"/>
          <p14:tracePt t="14992" x="5881688" y="2736850"/>
          <p14:tracePt t="14996" x="5867400" y="2779713"/>
          <p14:tracePt t="15011" x="5818188" y="2836863"/>
          <p14:tracePt t="15020" x="5810250" y="2894013"/>
          <p14:tracePt t="15029" x="5781675" y="2930525"/>
          <p14:tracePt t="15039" x="5761038" y="2951163"/>
          <p14:tracePt t="15046" x="5718175" y="2994025"/>
          <p14:tracePt t="15056" x="5695950" y="3030538"/>
          <p14:tracePt t="15064" x="5668963" y="3051175"/>
          <p14:tracePt t="15076" x="5632450" y="3065463"/>
          <p14:tracePt t="15080" x="5611813" y="3094038"/>
          <p14:tracePt t="15486" x="5597525" y="3094038"/>
          <p14:tracePt t="15494" x="5583238" y="3079750"/>
          <p14:tracePt t="15504" x="5561013" y="3065463"/>
          <p14:tracePt t="15512" x="5532438" y="3051175"/>
          <p14:tracePt t="15522" x="5503863" y="3044825"/>
          <p14:tracePt t="15529" x="5483225" y="3030538"/>
          <p14:tracePt t="15541" x="5446713" y="3016250"/>
          <p14:tracePt t="15545" x="5418138" y="3001963"/>
          <p14:tracePt t="15556" x="5368925" y="2994025"/>
          <p14:tracePt t="15563" x="5346700" y="2979738"/>
          <p14:tracePt t="15571" x="5318125" y="2965450"/>
          <p14:tracePt t="15580" x="5297488" y="2965450"/>
          <p14:tracePt t="15586" x="5268913" y="2951163"/>
          <p14:tracePt t="15596" x="5254625" y="2951163"/>
          <p14:tracePt t="15609" x="5233988" y="2944813"/>
          <p14:tracePt t="15712" x="5248275" y="2944813"/>
          <p14:tracePt t="15744" x="5254625" y="2944813"/>
          <p14:tracePt t="15856" x="5268913" y="2944813"/>
          <p14:tracePt t="15864" x="5268913" y="2951163"/>
          <p14:tracePt t="15891" x="5283200" y="2951163"/>
          <p14:tracePt t="15903" x="5297488" y="2951163"/>
          <p14:tracePt t="15907" x="5303838" y="2965450"/>
          <p14:tracePt t="15918" x="5332413" y="2965450"/>
          <p14:tracePt t="15926" x="5354638" y="2965450"/>
          <p14:tracePt t="15934" x="5397500" y="2979738"/>
          <p14:tracePt t="15938" x="5446713" y="2979738"/>
          <p14:tracePt t="15948" x="5483225" y="2994025"/>
          <p14:tracePt t="15959" x="5546725" y="2994025"/>
          <p14:tracePt t="15962" x="5597525" y="3001963"/>
          <p14:tracePt t="15974" x="5661025" y="3001963"/>
          <p14:tracePt t="15981" x="5710238" y="3016250"/>
          <p14:tracePt t="15991" x="5781675" y="3016250"/>
          <p14:tracePt t="15995" x="5846763" y="3016250"/>
          <p14:tracePt t="16008" x="5967413" y="3016250"/>
          <p14:tracePt t="16012" x="6018213" y="3016250"/>
          <p14:tracePt t="16020" x="6110288" y="3016250"/>
          <p14:tracePt t="16027" x="6196013" y="3016250"/>
          <p14:tracePt t="16038" x="6281738" y="3016250"/>
          <p14:tracePt t="16046" x="6381750" y="3016250"/>
          <p14:tracePt t="16054" x="6473825" y="3016250"/>
          <p14:tracePt t="16063" x="6580188" y="3016250"/>
          <p14:tracePt t="16071" x="6688138" y="3016250"/>
          <p14:tracePt t="16079" x="6773863" y="3016250"/>
          <p14:tracePt t="16086" x="6859588" y="3016250"/>
          <p14:tracePt t="16096" x="6943725" y="3016250"/>
          <p14:tracePt t="16100" x="7037388" y="3016250"/>
          <p14:tracePt t="16109" x="7123113" y="3016250"/>
          <p14:tracePt t="16119" x="7186613" y="3016250"/>
          <p14:tracePt t="16135" x="7272338" y="3016250"/>
          <p14:tracePt t="16139" x="7350125" y="3016250"/>
          <p14:tracePt t="16143" x="7407275" y="3016250"/>
          <p14:tracePt t="16152" x="7486650" y="3016250"/>
          <p14:tracePt t="16160" x="7550150" y="3016250"/>
          <p14:tracePt t="16168" x="7607300" y="3016250"/>
          <p14:tracePt t="16179" x="7686675" y="3016250"/>
          <p14:tracePt t="16184" x="7750175" y="3016250"/>
          <p14:tracePt t="16192" x="7813675" y="3016250"/>
          <p14:tracePt t="16200" x="7870825" y="3016250"/>
          <p14:tracePt t="16207" x="7935913" y="3016250"/>
          <p14:tracePt t="16218" x="7999413" y="3016250"/>
          <p14:tracePt t="16221" x="8050213" y="3016250"/>
          <p14:tracePt t="16230" x="8113713" y="3016250"/>
          <p14:tracePt t="16239" x="8170863" y="3016250"/>
          <p14:tracePt t="16247" x="8234363" y="3016250"/>
          <p14:tracePt t="16265" x="8299450" y="3016250"/>
          <p14:tracePt t="16271" x="8362950" y="3016250"/>
          <p14:tracePt t="16275" x="8428038" y="3016250"/>
          <p14:tracePt t="16278" x="8477250" y="3016250"/>
          <p14:tracePt t="16287" x="8534400" y="3016250"/>
          <p14:tracePt t="16296" x="8597900" y="3016250"/>
          <p14:tracePt t="16318" x="8662988" y="3016250"/>
          <p14:tracePt t="16322" x="8712200" y="3016250"/>
          <p14:tracePt t="16328" x="8748713" y="3016250"/>
          <p14:tracePt t="16338" x="8777288" y="3001963"/>
          <p14:tracePt t="16351" x="8797925" y="3001963"/>
          <p14:tracePt t="16355" x="8812213" y="3001963"/>
          <p14:tracePt t="16359" x="8834438" y="3001963"/>
          <p14:tracePt t="16377" x="8848725" y="3001963"/>
          <p14:tracePt t="16398" x="8863013" y="3001963"/>
          <p14:tracePt t="16631" x="8848725" y="3001963"/>
          <p14:tracePt t="16735" x="8834438" y="3001963"/>
          <p14:tracePt t="16792" x="8834438" y="3016250"/>
          <p14:tracePt t="16960" x="8826500" y="3016250"/>
          <p14:tracePt t="21810" x="8797925" y="3016250"/>
          <p14:tracePt t="21820" x="8777288" y="3016250"/>
          <p14:tracePt t="21829" x="8748713" y="3016250"/>
          <p14:tracePt t="21837" x="8697913" y="3030538"/>
          <p14:tracePt t="21845" x="8648700" y="3044825"/>
          <p14:tracePt t="21856" x="8612188" y="3051175"/>
          <p14:tracePt t="21862" x="8548688" y="3065463"/>
          <p14:tracePt t="21868" x="8534400" y="3065463"/>
          <p14:tracePt t="21880" x="8499475" y="3079750"/>
          <p14:tracePt t="21884" x="8462963" y="3094038"/>
          <p14:tracePt t="21896" x="8434388" y="3094038"/>
          <p14:tracePt t="21901" x="8413750" y="3100388"/>
          <p14:tracePt t="21907" x="8399463" y="3100388"/>
          <p14:tracePt t="21919" x="8385175" y="3100388"/>
          <p14:tracePt t="21927" x="8385175" y="3114675"/>
          <p14:tracePt t="21934" x="8377238" y="3114675"/>
          <p14:tracePt t="21954" x="8377238" y="3128963"/>
          <p14:tracePt t="21995" x="8362950" y="3143250"/>
          <p14:tracePt t="22003" x="8362950" y="3151188"/>
          <p14:tracePt t="22012" x="8348663" y="3179763"/>
          <p14:tracePt t="22021" x="8334375" y="3194050"/>
          <p14:tracePt t="22030" x="8328025" y="3214688"/>
          <p14:tracePt t="22039" x="8299450" y="3243263"/>
          <p14:tracePt t="22044" x="8270875" y="3265488"/>
          <p14:tracePt t="22055" x="8248650" y="3294063"/>
          <p14:tracePt t="22063" x="8213725" y="3300413"/>
          <p14:tracePt t="22070" x="8185150" y="3314700"/>
          <p14:tracePt t="22080" x="8134350" y="3343275"/>
          <p14:tracePt t="22084" x="8121650" y="3343275"/>
          <p14:tracePt t="22096" x="8064500" y="3351213"/>
          <p14:tracePt t="22101" x="8021638" y="3365500"/>
          <p14:tracePt t="22112" x="7985125" y="3379788"/>
          <p14:tracePt t="22122" x="7950200" y="3379788"/>
          <p14:tracePt t="22129" x="7899400" y="3394075"/>
          <p14:tracePt t="22135" x="7850188" y="3400425"/>
          <p14:tracePt t="22145" x="7785100" y="3414713"/>
          <p14:tracePt t="22152" x="7721600" y="3429000"/>
          <p14:tracePt t="22161" x="7650163" y="3443288"/>
          <p14:tracePt t="22171" x="7558088" y="3457575"/>
          <p14:tracePt t="22176" x="7486650" y="3463925"/>
          <p14:tracePt t="22186" x="7335838" y="3506788"/>
          <p14:tracePt t="22191" x="7223125" y="3529013"/>
          <p14:tracePt t="22204" x="7094538" y="3557588"/>
          <p14:tracePt t="22215" x="6986588" y="3578225"/>
          <p14:tracePt t="22220" x="6845300" y="3606800"/>
          <p14:tracePt t="22225" x="6708775" y="3643313"/>
          <p14:tracePt t="22230" x="6559550" y="3678238"/>
          <p14:tracePt t="22247" x="6345238" y="3714750"/>
          <p14:tracePt t="22257" x="6224588" y="3729038"/>
          <p14:tracePt t="22268" x="6110288" y="3743325"/>
          <p14:tracePt t="22273" x="5910263" y="3757613"/>
          <p14:tracePt t="22277" x="5861050" y="3757613"/>
          <p14:tracePt t="22292" x="5761038" y="3757613"/>
          <p14:tracePt t="22297" x="5668963" y="3729038"/>
          <p14:tracePt t="22308" x="5611813" y="3706813"/>
          <p14:tracePt t="22312" x="5583238" y="3692525"/>
          <p14:tracePt t="22323" x="5497513" y="3643313"/>
          <p14:tracePt t="22328" x="5468938" y="3629025"/>
          <p14:tracePt t="22344" x="5418138" y="3563938"/>
          <p14:tracePt t="22357" x="5403850" y="3543300"/>
          <p14:tracePt t="22361" x="5397500" y="3529013"/>
          <p14:tracePt t="22380" x="5383213" y="3514725"/>
          <p14:tracePt t="22385" x="5383213" y="3478213"/>
          <p14:tracePt t="22390" x="5383213" y="3463925"/>
          <p14:tracePt t="22401" x="5383213" y="3457575"/>
          <p14:tracePt t="22419" x="5383213" y="3443288"/>
          <p14:tracePt t="22435" x="5397500" y="3429000"/>
          <p14:tracePt t="22441" x="5397500" y="3414713"/>
          <p14:tracePt t="22457" x="5397500" y="3400425"/>
          <p14:tracePt t="22473" x="5403850" y="3400425"/>
          <p14:tracePt t="22482" x="5403850" y="3394075"/>
          <p14:tracePt t="22502" x="5418138" y="3394075"/>
          <p14:tracePt t="22506" x="5432425" y="3379788"/>
          <p14:tracePt t="22515" x="5446713" y="3365500"/>
          <p14:tracePt t="22530" x="5503863" y="3351213"/>
          <p14:tracePt t="22541" x="5532438" y="3343275"/>
          <p14:tracePt t="22547" x="5583238" y="3314700"/>
          <p14:tracePt t="22553" x="5632450" y="3300413"/>
          <p14:tracePt t="22564" x="5668963" y="3294063"/>
          <p14:tracePt t="22573" x="5732463" y="3279775"/>
          <p14:tracePt t="22577" x="5795963" y="3251200"/>
          <p14:tracePt t="22595" x="5932488" y="3214688"/>
          <p14:tracePt t="22605" x="6010275" y="3200400"/>
          <p14:tracePt t="22609" x="6081713" y="3194050"/>
          <p14:tracePt t="22621" x="6145213" y="3179763"/>
          <p14:tracePt t="22625" x="6224588" y="3179763"/>
          <p14:tracePt t="22648" x="6359525" y="3179763"/>
          <p14:tracePt t="22652" x="6424613" y="3179763"/>
          <p14:tracePt t="22657" x="6459538" y="3179763"/>
          <p14:tracePt t="22667" x="6545263" y="3179763"/>
          <p14:tracePt t="22686" x="6559550" y="3179763"/>
          <p14:tracePt t="22691" x="6630988" y="3179763"/>
          <p14:tracePt t="22700" x="6659563" y="3179763"/>
          <p14:tracePt t="22709" x="6688138" y="3194050"/>
          <p14:tracePt t="22720" x="6708775" y="3200400"/>
          <p14:tracePt t="22725" x="6723063" y="3214688"/>
          <p14:tracePt t="22728" x="6745288" y="3228975"/>
          <p14:tracePt t="22747" x="6773863" y="3251200"/>
          <p14:tracePt t="22757" x="6773863" y="3265488"/>
          <p14:tracePt t="22764" x="6788150" y="3279775"/>
          <p14:tracePt t="22775" x="6794500" y="3294063"/>
          <p14:tracePt t="22785" x="6808788" y="3300413"/>
          <p14:tracePt t="22789" x="6808788" y="3314700"/>
          <p14:tracePt t="22793" x="6823075" y="3328988"/>
          <p14:tracePt t="22812" x="6823075" y="3365500"/>
          <p14:tracePt t="22820" x="6837363" y="3379788"/>
          <p14:tracePt t="22831" x="6837363" y="3394075"/>
          <p14:tracePt t="22835" x="6837363" y="3414713"/>
          <p14:tracePt t="22846" x="6837363" y="3429000"/>
          <p14:tracePt t="22853" x="6837363" y="3457575"/>
          <p14:tracePt t="22857" x="6837363" y="3478213"/>
          <p14:tracePt t="22870" x="6837363" y="3492500"/>
          <p14:tracePt t="22875" x="6837363" y="3514725"/>
          <p14:tracePt t="22893" x="6837363" y="3563938"/>
          <p14:tracePt t="22901" x="6837363" y="3578225"/>
          <p14:tracePt t="22909" x="6837363" y="3592513"/>
          <p14:tracePt t="22919" x="6823075" y="3606800"/>
          <p14:tracePt t="22936" x="6823075" y="3614738"/>
          <p14:tracePt t="22940" x="6823075" y="3629025"/>
          <p14:tracePt t="23010" x="6837363" y="3629025"/>
          <p14:tracePt t="23020" x="6859588" y="3629025"/>
          <p14:tracePt t="23029" x="6894513" y="3629025"/>
          <p14:tracePt t="23038" x="6972300" y="3614738"/>
          <p14:tracePt t="23051" x="7023100" y="3614738"/>
          <p14:tracePt t="23055" x="7094538" y="3614738"/>
          <p14:tracePt t="23059" x="7172325" y="3614738"/>
          <p14:tracePt t="23069" x="7350125" y="3614738"/>
          <p14:tracePt t="23076" x="7400925" y="3614738"/>
          <p14:tracePt t="23088" x="7507288" y="3614738"/>
          <p14:tracePt t="23092" x="7600950" y="3614738"/>
          <p14:tracePt t="23103" x="7700963" y="3614738"/>
          <p14:tracePt t="23107" x="7813675" y="3614738"/>
          <p14:tracePt t="23118" x="7899400" y="3614738"/>
          <p14:tracePt t="23126" x="7985125" y="3629025"/>
          <p14:tracePt t="23135" x="8070850" y="3629025"/>
          <p14:tracePt t="23143" x="8099425" y="3643313"/>
          <p14:tracePt t="23153" x="8162925" y="3643313"/>
          <p14:tracePt t="23157" x="8213725" y="3657600"/>
          <p14:tracePt t="23164" x="8248650" y="3657600"/>
          <p14:tracePt t="23184" x="8299450" y="3663950"/>
          <p14:tracePt t="23193" x="8313738" y="3663950"/>
          <p14:tracePt t="23208" x="8328025" y="3663950"/>
          <p14:tracePt t="23223" x="8328025" y="3678238"/>
          <p14:tracePt t="23253" x="8328025" y="3692525"/>
          <p14:tracePt t="23278" x="8313738" y="3692525"/>
          <p14:tracePt t="23295" x="8299450" y="3706813"/>
          <p14:tracePt t="23306" x="8285163" y="3706813"/>
          <p14:tracePt t="23310" x="8270875" y="3706813"/>
          <p14:tracePt t="23324" x="8248650" y="3706813"/>
          <p14:tracePt t="23336" x="8220075" y="3706813"/>
          <p14:tracePt t="23344" x="8199438" y="3706813"/>
          <p14:tracePt t="23353" x="8170863" y="3706813"/>
          <p14:tracePt t="23360" x="8134350" y="3692525"/>
          <p14:tracePt t="23371" x="8099425" y="3678238"/>
          <p14:tracePt t="23375" x="8050213" y="3657600"/>
          <p14:tracePt t="23393" x="7935913" y="3614738"/>
          <p14:tracePt t="23401" x="7885113" y="3592513"/>
          <p14:tracePt t="23406" x="7821613" y="3557588"/>
          <p14:tracePt t="23428" x="7721600" y="3492500"/>
          <p14:tracePt t="23433" x="7700963" y="3463925"/>
          <p14:tracePt t="23443" x="7672388" y="3457575"/>
          <p14:tracePt t="23448" x="7650163" y="3414713"/>
          <p14:tracePt t="23459" x="7621588" y="3394075"/>
          <p14:tracePt t="23462" x="7607300" y="3365500"/>
          <p14:tracePt t="23474" x="7600950" y="3343275"/>
          <p14:tracePt t="23478" x="7600950" y="3328988"/>
          <p14:tracePt t="23495" x="7600950" y="3294063"/>
          <p14:tracePt t="23507" x="7600950" y="3279775"/>
          <p14:tracePt t="23529" x="7600950" y="3265488"/>
          <p14:tracePt t="23534" x="7600950" y="3251200"/>
          <p14:tracePt t="23569" x="7621588" y="3243263"/>
          <p14:tracePt t="23579" x="7635875" y="3243263"/>
          <p14:tracePt t="23591" x="7686675" y="3214688"/>
          <p14:tracePt t="23601" x="7721600" y="3194050"/>
          <p14:tracePt t="23609" x="7764463" y="3179763"/>
          <p14:tracePt t="23622" x="7799388" y="3165475"/>
          <p14:tracePt t="23627" x="7835900" y="3143250"/>
          <p14:tracePt t="23631" x="7899400" y="3128963"/>
          <p14:tracePt t="23645" x="7935913" y="3114675"/>
          <p14:tracePt t="23653" x="7999413" y="3094038"/>
          <p14:tracePt t="23658" x="8064500" y="3079750"/>
          <p14:tracePt t="23670" x="8121650" y="3079750"/>
          <p14:tracePt t="23674" x="8199438" y="3065463"/>
          <p14:tracePt t="23680" x="8270875" y="3065463"/>
          <p14:tracePt t="23691" x="8348663" y="3065463"/>
          <p14:tracePt t="23698" x="8428038" y="3065463"/>
          <p14:tracePt t="23703" x="8562975" y="3065463"/>
          <p14:tracePt t="23714" x="8612188" y="3065463"/>
          <p14:tracePt t="23724" x="8697913" y="3065463"/>
          <p14:tracePt t="23732" x="8797925" y="3065463"/>
          <p14:tracePt t="23743" x="8877300" y="3079750"/>
          <p14:tracePt t="23747" x="8961438" y="3094038"/>
          <p14:tracePt t="23758" x="9040813" y="3100388"/>
          <p14:tracePt t="23763" x="9097963" y="3114675"/>
          <p14:tracePt t="23775" x="9175750" y="3128963"/>
          <p14:tracePt t="23778" x="9226550" y="3143250"/>
          <p14:tracePt t="23791" x="9290050" y="3151188"/>
          <p14:tracePt t="23795" x="9340850" y="3165475"/>
          <p14:tracePt t="23809" x="9439275" y="3200400"/>
          <p14:tracePt t="23818" x="9490075" y="3214688"/>
          <p14:tracePt t="23830" x="9504363" y="3243263"/>
          <p14:tracePt t="23841" x="9539288" y="3251200"/>
          <p14:tracePt t="23845" x="9561513" y="3265488"/>
          <p14:tracePt t="23849" x="9590088" y="3279775"/>
          <p14:tracePt t="23860" x="9610725" y="3294063"/>
          <p14:tracePt t="23869" x="9625013" y="3300413"/>
          <p14:tracePt t="23878" x="9625013" y="3314700"/>
          <p14:tracePt t="23890" x="9639300" y="3328988"/>
          <p14:tracePt t="23898" x="9653588" y="3343275"/>
          <p14:tracePt t="23918" x="9653588" y="3351213"/>
          <p14:tracePt t="23943" x="9653588" y="3365500"/>
          <p14:tracePt t="23947" x="9653588" y="3379788"/>
          <p14:tracePt t="23955" x="9639300" y="3394075"/>
          <p14:tracePt t="23982" x="9625013" y="3400425"/>
          <p14:tracePt t="23986" x="9610725" y="3414713"/>
          <p14:tracePt t="23989" x="9610725" y="3429000"/>
          <p14:tracePt t="23998" x="9590088" y="3443288"/>
          <p14:tracePt t="24007" x="9575800" y="3463925"/>
          <p14:tracePt t="24018" x="9553575" y="3478213"/>
          <p14:tracePt t="24023" x="9525000" y="3506788"/>
          <p14:tracePt t="24026" x="9490075" y="3543300"/>
          <p14:tracePt t="24039" x="9439275" y="3563938"/>
          <p14:tracePt t="24042" x="9390063" y="3592513"/>
          <p14:tracePt t="24062" x="9275763" y="3657600"/>
          <p14:tracePt t="24070" x="9212263" y="3678238"/>
          <p14:tracePt t="24078" x="9161463" y="3706813"/>
          <p14:tracePt t="24089" x="9126538" y="3729038"/>
          <p14:tracePt t="24093" x="9061450" y="3743325"/>
          <p14:tracePt t="24112" x="8997950" y="3757613"/>
          <p14:tracePt t="24118" x="8877300" y="3778250"/>
          <p14:tracePt t="24128" x="8812213" y="3792538"/>
          <p14:tracePt t="24135" x="8734425" y="3806825"/>
          <p14:tracePt t="24139" x="8662988" y="3806825"/>
          <p14:tracePt t="24153" x="8583613" y="3813175"/>
          <p14:tracePt t="24157" x="8499475" y="3813175"/>
          <p14:tracePt t="24169" x="8428038" y="3813175"/>
          <p14:tracePt t="24176" x="8362950" y="3813175"/>
          <p14:tracePt t="24179" x="8285163" y="3813175"/>
          <p14:tracePt t="24188" x="8220075" y="3813175"/>
          <p14:tracePt t="24198" x="8162925" y="3813175"/>
          <p14:tracePt t="24207" x="8099425" y="3813175"/>
          <p14:tracePt t="24214" x="8035925" y="3813175"/>
          <p14:tracePt t="24225" x="7985125" y="3813175"/>
          <p14:tracePt t="24236" x="7921625" y="3806825"/>
          <p14:tracePt t="24241" x="7870825" y="3792538"/>
          <p14:tracePt t="24245" x="7821613" y="3763963"/>
          <p14:tracePt t="24256" x="7764463" y="3757613"/>
          <p14:tracePt t="24261" x="7721600" y="3729038"/>
          <p14:tracePt t="24286" x="7621588" y="3678238"/>
          <p14:tracePt t="24295" x="7586663" y="3657600"/>
          <p14:tracePt t="24303" x="7558088" y="3643313"/>
          <p14:tracePt t="24313" x="7535863" y="3614738"/>
          <p14:tracePt t="24328" x="7500938" y="3578225"/>
          <p14:tracePt t="24334" x="7486650" y="3563938"/>
          <p14:tracePt t="24346" x="7486650" y="3543300"/>
          <p14:tracePt t="24351" x="7472363" y="3529013"/>
          <p14:tracePt t="24360" x="7472363" y="3506788"/>
          <p14:tracePt t="24368" x="7472363" y="3492500"/>
          <p14:tracePt t="24375" x="7472363" y="3478213"/>
          <p14:tracePt t="24392" x="7472363" y="3457575"/>
          <p14:tracePt t="24397" x="7472363" y="3443288"/>
          <p14:tracePt t="24401" x="7472363" y="3429000"/>
          <p14:tracePt t="24406" x="7472363" y="3414713"/>
          <p14:tracePt t="24418" x="7486650" y="3394075"/>
          <p14:tracePt t="24426" x="7500938" y="3379788"/>
          <p14:tracePt t="24438" x="7535863" y="3343275"/>
          <p14:tracePt t="24451" x="7572375" y="3314700"/>
          <p14:tracePt t="24455" x="7635875" y="3279775"/>
          <p14:tracePt t="24470" x="7672388" y="3265488"/>
          <p14:tracePt t="24479" x="7735888" y="3251200"/>
          <p14:tracePt t="24483" x="7813675" y="3228975"/>
          <p14:tracePt t="24487" x="7899400" y="3200400"/>
          <p14:tracePt t="24502" x="7985125" y="3194050"/>
          <p14:tracePt t="24506" x="8064500" y="3179763"/>
          <p14:tracePt t="24510" x="8148638" y="3165475"/>
          <p14:tracePt t="24518" x="8248650" y="3151188"/>
          <p14:tracePt t="24530" x="8334375" y="3151188"/>
          <p14:tracePt t="24538" x="8413750" y="3151188"/>
          <p14:tracePt t="24546" x="8485188" y="3151188"/>
          <p14:tracePt t="24558" x="8562975" y="3151188"/>
          <p14:tracePt t="24562" x="8626475" y="3151188"/>
          <p14:tracePt t="24570" x="8683625" y="3151188"/>
          <p14:tracePt t="24575" x="8748713" y="3151188"/>
          <p14:tracePt t="24586" x="8812213" y="3151188"/>
          <p14:tracePt t="24591" x="8863013" y="3151188"/>
          <p14:tracePt t="24603" x="8891588" y="3165475"/>
          <p14:tracePt t="24607" x="8961438" y="3179763"/>
          <p14:tracePt t="24621" x="8975725" y="3194050"/>
          <p14:tracePt t="24627" x="9012238" y="3200400"/>
          <p14:tracePt t="24631" x="9040813" y="3214688"/>
          <p14:tracePt t="24643" x="9061450" y="3228975"/>
          <p14:tracePt t="24659" x="9097963" y="3251200"/>
          <p14:tracePt t="24668" x="9097963" y="3265488"/>
          <p14:tracePt t="24672" x="9112250" y="3279775"/>
          <p14:tracePt t="24684" x="9126538" y="3294063"/>
          <p14:tracePt t="24688" x="9126538" y="3300413"/>
          <p14:tracePt t="24707" x="9140825" y="3343275"/>
          <p14:tracePt t="24711" x="9147175" y="3351213"/>
          <p14:tracePt t="24722" x="9147175" y="3365500"/>
          <p14:tracePt t="24731" x="9147175" y="3394075"/>
          <p14:tracePt t="24741" x="9161463" y="3400425"/>
          <p14:tracePt t="24745" x="9161463" y="3429000"/>
          <p14:tracePt t="24770" x="9161463" y="3492500"/>
          <p14:tracePt t="24777" x="9161463" y="3506788"/>
          <p14:tracePt t="24786" x="9161463" y="3529013"/>
          <p14:tracePt t="24794" x="9161463" y="3557588"/>
          <p14:tracePt t="24819" x="9161463" y="3563938"/>
          <p14:tracePt t="24823" x="9161463" y="3606800"/>
          <p14:tracePt t="24827" x="9161463" y="3614738"/>
          <p14:tracePt t="24838" x="9147175" y="3643313"/>
          <p14:tracePt t="24842" x="9147175" y="3657600"/>
          <p14:tracePt t="24851" x="9147175" y="3663950"/>
          <p14:tracePt t="24865" x="9140825" y="3678238"/>
          <p14:tracePt t="24886" x="9140825" y="3692525"/>
          <p14:tracePt t="24890" x="9126538" y="3692525"/>
          <p14:tracePt t="24913" x="9126538" y="3706813"/>
          <p14:tracePt t="24945" x="9112250" y="3706813"/>
          <p14:tracePt t="24986" x="9097963" y="3706813"/>
          <p14:tracePt t="24993" x="9075738" y="3714750"/>
          <p14:tracePt t="25001" x="9047163" y="3714750"/>
          <p14:tracePt t="25005" x="9040813" y="3729038"/>
          <p14:tracePt t="25009" x="9012238" y="3729038"/>
          <p14:tracePt t="25021" x="8990013" y="3729038"/>
          <p14:tracePt t="25029" x="8961438" y="3743325"/>
          <p14:tracePt t="25037" x="8947150" y="3743325"/>
          <p14:tracePt t="25046" x="8912225" y="3757613"/>
          <p14:tracePt t="25051" x="8897938" y="3757613"/>
          <p14:tracePt t="25062" x="8877300" y="3757613"/>
          <p14:tracePt t="25075" x="8834438" y="3763963"/>
          <p14:tracePt t="25088" x="8812213" y="3763963"/>
          <p14:tracePt t="25098" x="8797925" y="3763963"/>
          <p14:tracePt t="25107" x="8777288" y="3763963"/>
          <p14:tracePt t="25118" x="8763000" y="3763963"/>
          <p14:tracePt t="25132" x="8748713" y="3763963"/>
          <p14:tracePt t="25143" x="8734425" y="3763963"/>
          <p14:tracePt t="25177" x="8726488" y="3763963"/>
          <p14:tracePt t="25282" x="8726488" y="3757613"/>
          <p14:tracePt t="25314" x="8734425" y="3757613"/>
          <p14:tracePt t="25362" x="8748713" y="3757613"/>
          <p14:tracePt t="25435" x="8763000" y="3757613"/>
          <p14:tracePt t="31503" x="8748713" y="3757613"/>
          <p14:tracePt t="31513" x="8734425" y="3757613"/>
          <p14:tracePt t="31522" x="8726488" y="3757613"/>
          <p14:tracePt t="31531" x="8712200" y="3757613"/>
          <p14:tracePt t="31541" x="8697913" y="3757613"/>
          <p14:tracePt t="31549" x="8683625" y="3757613"/>
          <p14:tracePt t="31561" x="8677275" y="3757613"/>
          <p14:tracePt t="31573" x="8662988" y="3757613"/>
          <p14:tracePt t="31586" x="8648700" y="3757613"/>
          <p14:tracePt t="31596" x="8634413" y="3757613"/>
          <p14:tracePt t="31610" x="8626475" y="3757613"/>
          <p14:tracePt t="31623" x="8612188" y="3757613"/>
          <p14:tracePt t="31638" x="8597900" y="3757613"/>
          <p14:tracePt t="31645" x="8583613" y="3757613"/>
          <p14:tracePt t="31652" x="8577263" y="3763963"/>
          <p14:tracePt t="31659" x="8562975" y="3763963"/>
          <p14:tracePt t="31673" x="8534400" y="3778250"/>
          <p14:tracePt t="31686" x="8513763" y="3778250"/>
          <p14:tracePt t="31698" x="8477250" y="3792538"/>
          <p14:tracePt t="31709" x="8448675" y="3792538"/>
          <p14:tracePt t="31728" x="8413750" y="3806825"/>
          <p14:tracePt t="31733" x="8348663" y="3806825"/>
          <p14:tracePt t="31737" x="8313738" y="3806825"/>
          <p14:tracePt t="31747" x="8262938" y="3813175"/>
          <p14:tracePt t="31760" x="8199438" y="3813175"/>
          <p14:tracePt t="31763" x="8121650" y="3827463"/>
          <p14:tracePt t="31773" x="8050213" y="3827463"/>
          <p14:tracePt t="31780" x="7970838" y="3841750"/>
          <p14:tracePt t="31790" x="7885113" y="3856038"/>
          <p14:tracePt t="31801" x="7785100" y="3863975"/>
          <p14:tracePt t="31805" x="7686675" y="3878263"/>
          <p14:tracePt t="31815" x="7600950" y="3878263"/>
          <p14:tracePt t="31827" x="7500938" y="3906838"/>
          <p14:tracePt t="31831" x="7407275" y="3906838"/>
          <p14:tracePt t="31834" x="7335838" y="3913188"/>
          <p14:tracePt t="31844" x="7258050" y="3913188"/>
          <p14:tracePt t="31853" x="7186613" y="3913188"/>
          <p14:tracePt t="31860" x="7108825" y="3913188"/>
          <p14:tracePt t="31871" x="7023100" y="3913188"/>
          <p14:tracePt t="31876" x="6943725" y="3913188"/>
          <p14:tracePt t="31887" x="6888163" y="3913188"/>
          <p14:tracePt t="31892" x="6823075" y="3906838"/>
          <p14:tracePt t="31903" x="6745288" y="3892550"/>
          <p14:tracePt t="31912" x="6688138" y="3863975"/>
          <p14:tracePt t="31918" x="6608763" y="3827463"/>
          <p14:tracePt t="31929" x="6545263" y="3806825"/>
          <p14:tracePt t="31944" x="6473825" y="3778250"/>
          <p14:tracePt t="31948" x="6330950" y="3706813"/>
          <p14:tracePt t="31961" x="6273800" y="3678238"/>
          <p14:tracePt t="31968" x="6196013" y="3629025"/>
          <p14:tracePt t="31986" x="6130925" y="3606800"/>
          <p14:tracePt t="31989" x="6010275" y="3514725"/>
          <p14:tracePt t="32002" x="5946775" y="3478213"/>
          <p14:tracePt t="32005" x="5895975" y="3443288"/>
          <p14:tracePt t="32020" x="5846763" y="3394075"/>
          <p14:tracePt t="32032" x="5810250" y="3351213"/>
          <p14:tracePt t="32036" x="5718175" y="3251200"/>
          <p14:tracePt t="32048" x="5695950" y="3200400"/>
          <p14:tracePt t="32065" x="5661025" y="3143250"/>
          <p14:tracePt t="32069" x="5611813" y="3030538"/>
          <p14:tracePt t="32080" x="5583238" y="2979738"/>
          <p14:tracePt t="32085" x="5561013" y="2916238"/>
          <p14:tracePt t="32096" x="5546725" y="2851150"/>
          <p14:tracePt t="32106" x="5532438" y="2801938"/>
          <p14:tracePt t="32110" x="5532438" y="2779713"/>
          <p14:tracePt t="32122" x="5518150" y="2736850"/>
          <p14:tracePt t="32126" x="5518150" y="2687638"/>
          <p14:tracePt t="32137" x="5518150" y="2667000"/>
          <p14:tracePt t="32142" x="5518150" y="2616200"/>
          <p14:tracePt t="32153" x="5518150" y="2581275"/>
          <p14:tracePt t="32161" x="5518150" y="2552700"/>
          <p14:tracePt t="32167" x="5532438" y="2516188"/>
          <p14:tracePt t="32177" x="5568950" y="2487613"/>
          <p14:tracePt t="32185" x="5597525" y="2452688"/>
          <p14:tracePt t="32193" x="5646738" y="2416175"/>
          <p14:tracePt t="32213" x="5732463" y="2338388"/>
          <p14:tracePt t="32221" x="5781675" y="2301875"/>
          <p14:tracePt t="32225" x="5846763" y="2266950"/>
          <p14:tracePt t="32229" x="5895975" y="2224088"/>
          <p14:tracePt t="32254" x="6081713" y="2117725"/>
          <p14:tracePt t="32265" x="6196013" y="2074863"/>
          <p14:tracePt t="32270" x="6245225" y="2066925"/>
          <p14:tracePt t="32280" x="6359525" y="2017713"/>
          <p14:tracePt t="32301" x="6424613" y="2003425"/>
          <p14:tracePt t="32305" x="6594475" y="1974850"/>
          <p14:tracePt t="32310" x="6759575" y="1938338"/>
          <p14:tracePt t="32334" x="6823075" y="1938338"/>
          <p14:tracePt t="32338" x="7037388" y="1924050"/>
          <p14:tracePt t="32342" x="7137400" y="1917700"/>
          <p14:tracePt t="32353" x="7308850" y="1903413"/>
          <p14:tracePt t="32360" x="7421563" y="1903413"/>
          <p14:tracePt t="32371" x="7550150" y="1903413"/>
          <p14:tracePt t="32380" x="7686675" y="1903413"/>
          <p14:tracePt t="32386" x="7821613" y="1903413"/>
          <p14:tracePt t="32392" x="7985125" y="1903413"/>
          <p14:tracePt t="32403" x="8162925" y="1903413"/>
          <p14:tracePt t="32411" x="8348663" y="1903413"/>
          <p14:tracePt t="32425" x="8726488" y="1966913"/>
          <p14:tracePt t="32435" x="8897938" y="1989138"/>
          <p14:tracePt t="32444" x="9090025" y="2024063"/>
          <p14:tracePt t="32448" x="9247188" y="2052638"/>
          <p14:tracePt t="32460" x="9326563" y="2074863"/>
          <p14:tracePt t="32463" x="9461500" y="2117725"/>
          <p14:tracePt t="32477" x="9590088" y="2138363"/>
          <p14:tracePt t="32481" x="9690100" y="2174875"/>
          <p14:tracePt t="32499" x="9802813" y="2203450"/>
          <p14:tracePt t="32504" x="9888538" y="2238375"/>
          <p14:tracePt t="32507" x="9959975" y="2274888"/>
          <p14:tracePt t="32511" x="10039350" y="2316163"/>
          <p14:tracePt t="32522" x="10088563" y="2338388"/>
          <p14:tracePt t="32538" x="10139363" y="2381250"/>
          <p14:tracePt t="32543" x="10188575" y="2416175"/>
          <p14:tracePt t="32546" x="10223500" y="2452688"/>
          <p14:tracePt t="32558" x="10266363" y="2487613"/>
          <p14:tracePt t="32562" x="10274300" y="2501900"/>
          <p14:tracePt t="32569" x="10317163" y="2566988"/>
          <p14:tracePt t="32586" x="10352088" y="2616200"/>
          <p14:tracePt t="32598" x="10366375" y="2638425"/>
          <p14:tracePt t="32602" x="10366375" y="2667000"/>
          <p14:tracePt t="32611" x="10374313" y="2687638"/>
          <p14:tracePt t="32620" x="10374313" y="2716213"/>
          <p14:tracePt t="32636" x="10374313" y="2730500"/>
          <p14:tracePt t="32640" x="10374313" y="2751138"/>
          <p14:tracePt t="32644" x="10374313" y="2779713"/>
          <p14:tracePt t="32648" x="10366375" y="2787650"/>
          <p14:tracePt t="32659" x="10352088" y="2816225"/>
          <p14:tracePt t="32681" x="10323513" y="2851150"/>
          <p14:tracePt t="32686" x="10237788" y="2944813"/>
          <p14:tracePt t="32692" x="10174288" y="2994025"/>
          <p14:tracePt t="32702" x="10102850" y="3065463"/>
          <p14:tracePt t="32706" x="10017125" y="3143250"/>
          <p14:tracePt t="32718" x="9925050" y="3200400"/>
          <p14:tracePt t="32731" x="9839325" y="3251200"/>
          <p14:tracePt t="32735" x="9725025" y="3328988"/>
          <p14:tracePt t="32739" x="9625013" y="3394075"/>
          <p14:tracePt t="32752" x="9490075" y="3463925"/>
          <p14:tracePt t="32756" x="9375775" y="3543300"/>
          <p14:tracePt t="32768" x="9247188" y="3592513"/>
          <p14:tracePt t="32776" x="9126538" y="3657600"/>
          <p14:tracePt t="32779" x="8990013" y="3714750"/>
          <p14:tracePt t="32795" x="8748713" y="3806825"/>
          <p14:tracePt t="32805" x="8626475" y="3841750"/>
          <p14:tracePt t="32813" x="8499475" y="3863975"/>
          <p14:tracePt t="32826" x="8248650" y="3892550"/>
          <p14:tracePt t="32838" x="8121650" y="3892550"/>
          <p14:tracePt t="32845" x="7999413" y="3892550"/>
          <p14:tracePt t="32854" x="7950200" y="3892550"/>
          <p14:tracePt t="32869" x="7821613" y="3892550"/>
          <p14:tracePt t="32873" x="7707313" y="3892550"/>
          <p14:tracePt t="32877" x="7621588" y="3863975"/>
          <p14:tracePt t="32885" x="7521575" y="3856038"/>
          <p14:tracePt t="32894" x="7407275" y="3841750"/>
          <p14:tracePt t="32911" x="7321550" y="3827463"/>
          <p14:tracePt t="32915" x="7223125" y="3813175"/>
          <p14:tracePt t="32920" x="7137400" y="3792538"/>
          <p14:tracePt t="32924" x="7043738" y="3778250"/>
          <p14:tracePt t="32937" x="6958013" y="3763963"/>
          <p14:tracePt t="32951" x="6888163" y="3763963"/>
          <p14:tracePt t="32955" x="6794500" y="3757613"/>
          <p14:tracePt t="32959" x="6737350" y="3729038"/>
          <p14:tracePt t="32962" x="6673850" y="3714750"/>
          <p14:tracePt t="32976" x="6645275" y="3714750"/>
          <p14:tracePt t="32989" x="6559550" y="3692525"/>
          <p14:tracePt t="33252" x="6523038" y="3692525"/>
          <p14:tracePt t="33260" x="6481763" y="3692525"/>
          <p14:tracePt t="33271" x="6430963" y="3692525"/>
          <p14:tracePt t="33280" x="6381750" y="3692525"/>
          <p14:tracePt t="33290" x="6324600" y="3706813"/>
          <p14:tracePt t="33297" x="6259513" y="3714750"/>
          <p14:tracePt t="33306" x="6145213" y="3743325"/>
          <p14:tracePt t="33313" x="6018213" y="3763963"/>
          <p14:tracePt t="33322" x="5867400" y="3792538"/>
          <p14:tracePt t="33326" x="5718175" y="3827463"/>
          <p14:tracePt t="33338" x="5561013" y="3856038"/>
          <p14:tracePt t="33342" x="5368925" y="3892550"/>
          <p14:tracePt t="33354" x="5183188" y="3913188"/>
          <p14:tracePt t="33364" x="4997450" y="3941763"/>
          <p14:tracePt t="33370" x="4791075" y="3956050"/>
          <p14:tracePt t="33376" x="4619625" y="3963988"/>
          <p14:tracePt t="33383" x="4533900" y="3963988"/>
          <p14:tracePt t="33394" x="4378325" y="3963988"/>
          <p14:tracePt t="33402" x="4256088" y="3963988"/>
          <p14:tracePt t="33410" x="4170363" y="3963988"/>
          <p14:tracePt t="33420" x="4127500" y="3963988"/>
          <p14:tracePt t="33424" x="4070350" y="3963988"/>
          <p14:tracePt t="33434" x="4021138" y="3956050"/>
          <p14:tracePt t="33442" x="3992563" y="3956050"/>
          <p14:tracePt t="33455" x="3971925" y="3941763"/>
          <p14:tracePt t="33458" x="3957638" y="3927475"/>
          <p14:tracePt t="33462" x="3943350" y="3927475"/>
          <p14:tracePt t="33472" x="3943350" y="3913188"/>
          <p14:tracePt t="33495" x="3943350" y="3906838"/>
          <p14:tracePt t="33529" x="3957638" y="3892550"/>
          <p14:tracePt t="33540" x="3978275" y="3892550"/>
          <p14:tracePt t="33545" x="4006850" y="3892550"/>
          <p14:tracePt t="33553" x="4029075" y="3878263"/>
          <p14:tracePt t="33564" x="4078288" y="3878263"/>
          <p14:tracePt t="33570" x="4127500" y="3878263"/>
          <p14:tracePt t="33578" x="4206875" y="3863975"/>
          <p14:tracePt t="33588" x="4327525" y="3856038"/>
          <p14:tracePt t="33595" x="4378325" y="3856038"/>
          <p14:tracePt t="33602" x="4533900" y="3841750"/>
          <p14:tracePt t="33611" x="4591050" y="3841750"/>
          <p14:tracePt t="33622" x="4770438" y="3841750"/>
          <p14:tracePt t="33627" x="4883150" y="3841750"/>
          <p14:tracePt t="33634" x="4940300" y="3841750"/>
          <p14:tracePt t="33644" x="5119688" y="3841750"/>
          <p14:tracePt t="33653" x="5248275" y="3841750"/>
          <p14:tracePt t="33657" x="5297488" y="3841750"/>
          <p14:tracePt t="33668" x="5483225" y="3841750"/>
          <p14:tracePt t="33672" x="5546725" y="3841750"/>
          <p14:tracePt t="33686" x="5646738" y="3841750"/>
          <p14:tracePt t="33690" x="5732463" y="3841750"/>
          <p14:tracePt t="33696" x="5818188" y="3841750"/>
          <p14:tracePt t="33705" x="5895975" y="3841750"/>
          <p14:tracePt t="33714" x="5961063" y="3841750"/>
          <p14:tracePt t="33729" x="6018213" y="3841750"/>
          <p14:tracePt t="33734" x="6067425" y="3856038"/>
          <p14:tracePt t="33738" x="6110288" y="3863975"/>
          <p14:tracePt t="33749" x="6159500" y="3878263"/>
          <p14:tracePt t="33765" x="6173788" y="3892550"/>
          <p14:tracePt t="33769" x="6210300" y="3906838"/>
          <p14:tracePt t="33773" x="6230938" y="3913188"/>
          <p14:tracePt t="33777" x="6273800" y="3927475"/>
          <p14:tracePt t="33789" x="6281738" y="3941763"/>
          <p14:tracePt t="33793" x="6310313" y="3956050"/>
          <p14:tracePt t="33810" x="6330950" y="3978275"/>
          <p14:tracePt t="33820" x="6330950" y="3992563"/>
          <p14:tracePt t="33827" x="6345238" y="3992563"/>
          <p14:tracePt t="33846" x="6359525" y="4006850"/>
          <p14:tracePt t="33851" x="6359525" y="4021138"/>
          <p14:tracePt t="33865" x="6359525" y="4027488"/>
          <p14:tracePt t="33881" x="6359525" y="4041775"/>
          <p14:tracePt t="33890" x="6359525" y="4056063"/>
          <p14:tracePt t="33909" x="6359525" y="4070350"/>
          <p14:tracePt t="33938" x="6359525" y="4078288"/>
          <p14:tracePt t="33956" x="6359525" y="4092575"/>
          <p14:tracePt t="33964" x="6345238" y="4092575"/>
          <p14:tracePt t="33974" x="6345238" y="4106863"/>
          <p14:tracePt t="33982" x="6330950" y="4106863"/>
          <p14:tracePt t="33997" x="6324600" y="4121150"/>
          <p14:tracePt t="34028" x="6324600" y="4127500"/>
          <p14:tracePt t="34074" x="6324600" y="4141788"/>
          <p14:tracePt t="34084" x="6324600" y="4170363"/>
          <p14:tracePt t="34094" x="6324600" y="4191000"/>
          <p14:tracePt t="34102" x="6324600" y="4219575"/>
          <p14:tracePt t="34108" x="6324600" y="4270375"/>
          <p14:tracePt t="34118" x="6324600" y="4319588"/>
          <p14:tracePt t="34127" x="6324600" y="4370388"/>
          <p14:tracePt t="34135" x="6324600" y="4391025"/>
          <p14:tracePt t="34140" x="6324600" y="4427538"/>
          <p14:tracePt t="34151" x="6310313" y="4470400"/>
          <p14:tracePt t="34159" x="6310313" y="4505325"/>
          <p14:tracePt t="34170" x="6296025" y="4519613"/>
          <p14:tracePt t="34174" x="6296025" y="4527550"/>
          <p14:tracePt t="34180" x="6296025" y="4541838"/>
          <p14:tracePt t="34191" x="6281738" y="4556125"/>
          <p14:tracePt t="34205" x="6273800" y="4556125"/>
          <p14:tracePt t="34214" x="6259513" y="4556125"/>
          <p14:tracePt t="34224" x="6230938" y="4556125"/>
          <p14:tracePt t="34235" x="6196013" y="4556125"/>
          <p14:tracePt t="34239" x="6159500" y="4570413"/>
          <p14:tracePt t="34247" x="6096000" y="4570413"/>
          <p14:tracePt t="34262" x="6032500" y="4583113"/>
          <p14:tracePt t="34266" x="5961063" y="4583113"/>
          <p14:tracePt t="34274" x="5867400" y="4591050"/>
          <p14:tracePt t="34278" x="5781675" y="4591050"/>
          <p14:tracePt t="34284" x="5710238" y="4605338"/>
          <p14:tracePt t="34293" x="5646738" y="4605338"/>
          <p14:tracePt t="34304" x="5597525" y="4605338"/>
          <p14:tracePt t="34311" x="5561013" y="4605338"/>
          <p14:tracePt t="34322" x="5518150" y="4605338"/>
          <p14:tracePt t="34329" x="5454650" y="4605338"/>
          <p14:tracePt t="34337" x="5432425" y="4591050"/>
          <p14:tracePt t="34344" x="5397500" y="4570413"/>
          <p14:tracePt t="34353" x="5368925" y="4556125"/>
          <p14:tracePt t="34358" x="5346700" y="4541838"/>
          <p14:tracePt t="34369" x="5332413" y="4527550"/>
          <p14:tracePt t="34373" x="5303838" y="4505325"/>
          <p14:tracePt t="34386" x="5297488" y="4491038"/>
          <p14:tracePt t="34394" x="5283200" y="4476750"/>
          <p14:tracePt t="34412" x="5254625" y="4456113"/>
          <p14:tracePt t="34687" x="5268913" y="4456113"/>
          <p14:tracePt t="34696" x="5297488" y="4456113"/>
          <p14:tracePt t="34704" x="5318125" y="4441825"/>
          <p14:tracePt t="34713" x="5332413" y="4427538"/>
          <p14:tracePt t="34739" x="5446713" y="4391025"/>
          <p14:tracePt t="34751" x="5483225" y="4376738"/>
          <p14:tracePt t="34755" x="5546725" y="4370388"/>
          <p14:tracePt t="34764" x="5583238" y="4356100"/>
          <p14:tracePt t="34774" x="5646738" y="4341813"/>
          <p14:tracePt t="34778" x="5683250" y="4327525"/>
          <p14:tracePt t="34785" x="5710238" y="4327525"/>
          <p14:tracePt t="34796" x="5746750" y="4319588"/>
          <p14:tracePt t="34805" x="5781675" y="4319588"/>
          <p14:tracePt t="34810" x="5810250" y="4319588"/>
          <p14:tracePt t="34823" x="5832475" y="4319588"/>
          <p14:tracePt t="34827" x="5867400" y="4319588"/>
          <p14:tracePt t="34837" x="5881688" y="4319588"/>
          <p14:tracePt t="34845" x="5910263" y="4319588"/>
          <p14:tracePt t="34853" x="5932488" y="4319588"/>
          <p14:tracePt t="34861" x="5961063" y="4319588"/>
          <p14:tracePt t="34867" x="5967413" y="4319588"/>
          <p14:tracePt t="34875" x="5995988" y="4327525"/>
          <p14:tracePt t="34886" x="6010275" y="4341813"/>
          <p14:tracePt t="34893" x="6032500" y="4356100"/>
          <p14:tracePt t="34908" x="6061075" y="4370388"/>
          <p14:tracePt t="34912" x="6067425" y="4376738"/>
          <p14:tracePt t="34915" x="6081713" y="4405313"/>
          <p14:tracePt t="34928" x="6110288" y="4419600"/>
          <p14:tracePt t="34942" x="6124575" y="4427538"/>
          <p14:tracePt t="34946" x="6130925" y="4441825"/>
          <p14:tracePt t="34950" x="6145213" y="4456113"/>
          <p14:tracePt t="34953" x="6173788" y="4470400"/>
          <p14:tracePt t="34970" x="6181725" y="4491038"/>
          <p14:tracePt t="34980" x="6196013" y="4505325"/>
          <p14:tracePt t="34991" x="6210300" y="4527550"/>
          <p14:tracePt t="35004" x="6224588" y="4556125"/>
          <p14:tracePt t="35011" x="6224588" y="4570413"/>
          <p14:tracePt t="35022" x="6230938" y="4591050"/>
          <p14:tracePt t="35030" x="6245225" y="4619625"/>
          <p14:tracePt t="35045" x="6259513" y="4640263"/>
          <p14:tracePt t="35051" x="6259513" y="4668838"/>
          <p14:tracePt t="35057" x="6273800" y="4683125"/>
          <p14:tracePt t="35061" x="6281738" y="4705350"/>
          <p14:tracePt t="35085" x="6296025" y="4783138"/>
          <p14:tracePt t="35095" x="6296025" y="4819650"/>
          <p14:tracePt t="35102" x="6296025" y="4840288"/>
          <p14:tracePt t="35115" x="6296025" y="4854575"/>
          <p14:tracePt t="35119" x="6296025" y="4883150"/>
          <p14:tracePt t="35123" x="6296025" y="4905375"/>
          <p14:tracePt t="35134" x="6296025" y="4919663"/>
          <p14:tracePt t="35144" x="6281738" y="4933950"/>
          <p14:tracePt t="35148" x="6273800" y="4940300"/>
          <p14:tracePt t="35155" x="6259513" y="4954588"/>
          <p14:tracePt t="35168" x="6259513" y="4968875"/>
          <p14:tracePt t="35175" x="6245225" y="4968875"/>
          <p14:tracePt t="35179" x="6230938" y="4983163"/>
          <p14:tracePt t="35191" x="6224588" y="4983163"/>
          <p14:tracePt t="35199" x="6210300" y="4989513"/>
          <p14:tracePt t="35207" x="6196013" y="4989513"/>
          <p14:tracePt t="35212" x="6173788" y="5003800"/>
          <p14:tracePt t="35222" x="6159500" y="5003800"/>
          <p14:tracePt t="35235" x="6124575" y="5018088"/>
          <p14:tracePt t="35238" x="6081713" y="5018088"/>
          <p14:tracePt t="35248" x="6061075" y="5040313"/>
          <p14:tracePt t="35263" x="6032500" y="5040313"/>
          <p14:tracePt t="35268" x="5995988" y="5054600"/>
          <p14:tracePt t="35272" x="5961063" y="5068888"/>
          <p14:tracePt t="35278" x="5918200" y="5068888"/>
          <p14:tracePt t="35293" x="5832475" y="5083175"/>
          <p14:tracePt t="35303" x="5781675" y="5089525"/>
          <p14:tracePt t="35311" x="5732463" y="5089525"/>
          <p14:tracePt t="35320" x="5661025" y="5089525"/>
          <p14:tracePt t="35328" x="5597525" y="5089525"/>
          <p14:tracePt t="35337" x="5532438" y="5089525"/>
          <p14:tracePt t="35341" x="5454650" y="5083175"/>
          <p14:tracePt t="35351" x="5383213" y="5068888"/>
          <p14:tracePt t="35360" x="5318125" y="5040313"/>
          <p14:tracePt t="35378" x="5154613" y="4983163"/>
          <p14:tracePt t="35387" x="5083175" y="4940300"/>
          <p14:tracePt t="35391" x="5019675" y="4919663"/>
          <p14:tracePt t="35404" x="4891088" y="4840288"/>
          <p14:tracePt t="35417" x="4856163" y="4805363"/>
          <p14:tracePt t="35428" x="4819650" y="4768850"/>
          <p14:tracePt t="35431" x="4784725" y="4733925"/>
          <p14:tracePt t="35442" x="4770438" y="4691063"/>
          <p14:tracePt t="35447" x="4741863" y="4654550"/>
          <p14:tracePt t="35458" x="4741863" y="4633913"/>
          <p14:tracePt t="35462" x="4741863" y="4591050"/>
          <p14:tracePt t="35474" x="4733925" y="4570413"/>
          <p14:tracePt t="35478" x="4733925" y="4541838"/>
          <p14:tracePt t="35490" x="4733925" y="4519613"/>
          <p14:tracePt t="35498" x="4733925" y="4505325"/>
          <p14:tracePt t="35507" x="4733925" y="4491038"/>
          <p14:tracePt t="35514" x="4741863" y="4470400"/>
          <p14:tracePt t="35519" x="4770438" y="4456113"/>
          <p14:tracePt t="35532" x="4784725" y="4427538"/>
          <p14:tracePt t="35545" x="4819650" y="4427538"/>
          <p14:tracePt t="35550" x="4856163" y="4405313"/>
          <p14:tracePt t="35554" x="4891088" y="4391025"/>
          <p14:tracePt t="35558" x="4954588" y="4391025"/>
          <p14:tracePt t="35570" x="5005388" y="4376738"/>
          <p14:tracePt t="35580" x="5054600" y="4370388"/>
          <p14:tracePt t="35584" x="5119688" y="4370388"/>
          <p14:tracePt t="35597" x="5197475" y="4370388"/>
          <p14:tracePt t="35601" x="5254625" y="4370388"/>
          <p14:tracePt t="35612" x="5332413" y="4370388"/>
          <p14:tracePt t="35618" x="5403850" y="4370388"/>
          <p14:tracePt t="35626" x="5468938" y="4370388"/>
          <p14:tracePt t="35635" x="5546725" y="4370388"/>
          <p14:tracePt t="35643" x="5597525" y="4391025"/>
          <p14:tracePt t="35656" x="5710238" y="4427538"/>
          <p14:tracePt t="35662" x="5761038" y="4456113"/>
          <p14:tracePt t="35675" x="5810250" y="4476750"/>
          <p14:tracePt t="35679" x="5846763" y="4505325"/>
          <p14:tracePt t="35690" x="5867400" y="4527550"/>
          <p14:tracePt t="35701" x="5918200" y="4570413"/>
          <p14:tracePt t="35713" x="5946775" y="4583113"/>
          <p14:tracePt t="35717" x="5967413" y="4591050"/>
          <p14:tracePt t="35720" x="5995988" y="4605338"/>
          <p14:tracePt t="35732" x="6018213" y="4633913"/>
          <p14:tracePt t="35743" x="6032500" y="4640263"/>
          <p14:tracePt t="35747" x="6061075" y="4654550"/>
          <p14:tracePt t="35771" x="6067425" y="4668838"/>
          <p14:tracePt t="35776" x="6096000" y="4691063"/>
          <p14:tracePt t="35783" x="6096000" y="4705350"/>
          <p14:tracePt t="35787" x="6110288" y="4719638"/>
          <p14:tracePt t="35797" x="6124575" y="4733925"/>
          <p14:tracePt t="35802" x="6124575" y="4740275"/>
          <p14:tracePt t="35812" x="6130925" y="4754563"/>
          <p14:tracePt t="35828" x="6130925" y="4805363"/>
          <p14:tracePt t="35832" x="6145213" y="4819650"/>
          <p14:tracePt t="35842" x="6145213" y="4840288"/>
          <p14:tracePt t="35855" x="6145213" y="4868863"/>
          <p14:tracePt t="35862" x="6145213" y="4883150"/>
          <p14:tracePt t="35867" x="6145213" y="4891088"/>
          <p14:tracePt t="35876" x="6145213" y="4919663"/>
          <p14:tracePt t="35884" x="6145213" y="4933950"/>
          <p14:tracePt t="35889" x="6145213" y="4940300"/>
          <p14:tracePt t="35901" x="6145213" y="4954588"/>
          <p14:tracePt t="35914" x="6145213" y="4968875"/>
          <p14:tracePt t="35933" x="6145213" y="4983163"/>
          <p14:tracePt t="35946" x="6145213" y="4989513"/>
          <p14:tracePt t="35959" x="6145213" y="5003800"/>
          <p14:tracePt t="35981" x="6145213" y="5018088"/>
          <p14:tracePt t="36004" x="6145213" y="5032375"/>
          <p14:tracePt t="36009" x="6130925" y="5040313"/>
          <p14:tracePt t="36024" x="6124575" y="5054600"/>
          <p14:tracePt t="36038" x="6110288" y="5068888"/>
          <p14:tracePt t="36061" x="6096000" y="5083175"/>
          <p14:tracePt t="36067" x="6081713" y="5089525"/>
          <p14:tracePt t="36071" x="6061075" y="5118100"/>
          <p14:tracePt t="36074" x="6046788" y="5132388"/>
          <p14:tracePt t="36088" x="6018213" y="5154613"/>
          <p14:tracePt t="36092" x="6010275" y="5183188"/>
          <p14:tracePt t="36113" x="5961063" y="5246688"/>
          <p14:tracePt t="36118" x="5932488" y="5283200"/>
          <p14:tracePt t="36127" x="5918200" y="5297488"/>
          <p14:tracePt t="36235" x="5895975" y="5283200"/>
          <p14:tracePt t="36244" x="5867400" y="5268913"/>
          <p14:tracePt t="36254" x="5818188" y="5232400"/>
          <p14:tracePt t="36262" x="5795963" y="5218113"/>
          <p14:tracePt t="36269" x="5767388" y="5203825"/>
          <p14:tracePt t="36280" x="5746750" y="5197475"/>
          <p14:tracePt t="36289" x="5718175" y="5168900"/>
          <p14:tracePt t="36296" x="5695950" y="5154613"/>
          <p14:tracePt t="36301" x="5683250" y="5146675"/>
          <p14:tracePt t="36308" x="5661025" y="5146675"/>
          <p14:tracePt t="36320" x="5661025" y="5132388"/>
          <p14:tracePt t="36327" x="5661025" y="5118100"/>
          <p14:tracePt t="36332" x="5646738" y="5103813"/>
          <p14:tracePt t="36342" x="5646738" y="5089525"/>
          <p14:tracePt t="36361" x="5646738" y="5083175"/>
          <p14:tracePt t="36365" x="5646738" y="5054600"/>
          <p14:tracePt t="36374" x="5646738" y="5040313"/>
          <p14:tracePt t="36389" x="5732463" y="4983163"/>
          <p14:tracePt t="36401" x="5795963" y="4954588"/>
          <p14:tracePt t="36405" x="5832475" y="4940300"/>
          <p14:tracePt t="36415" x="5918200" y="4905375"/>
          <p14:tracePt t="36425" x="5995988" y="4883150"/>
          <p14:tracePt t="36432" x="6145213" y="4840288"/>
          <p14:tracePt t="36441" x="6259513" y="4819650"/>
          <p14:tracePt t="36452" x="6324600" y="4819650"/>
          <p14:tracePt t="36455" x="6410325" y="4791075"/>
          <p14:tracePt t="36464" x="6508750" y="4791075"/>
          <p14:tracePt t="36473" x="6608763" y="4783138"/>
          <p14:tracePt t="36487" x="6759575" y="4768850"/>
          <p14:tracePt t="36497" x="6823075" y="4768850"/>
          <p14:tracePt t="36501" x="6859588" y="4768850"/>
          <p14:tracePt t="36516" x="6908800" y="4768850"/>
          <p14:tracePt t="36521" x="6958013" y="4768850"/>
          <p14:tracePt t="36532" x="6986588" y="4768850"/>
          <p14:tracePt t="36536" x="7008813" y="4768850"/>
          <p14:tracePt t="36545" x="7023100" y="4768850"/>
          <p14:tracePt t="36561" x="7037388" y="4768850"/>
          <p14:tracePt t="36568" x="7043738" y="4768850"/>
          <p14:tracePt t="36625" x="7043738" y="4783138"/>
          <p14:tracePt t="36631" x="7037388" y="4783138"/>
          <p14:tracePt t="36648" x="7023100" y="4783138"/>
          <p14:tracePt t="36663" x="7008813" y="4783138"/>
          <p14:tracePt t="36678" x="6994525" y="4783138"/>
          <p14:tracePt t="36686" x="6994525" y="4791075"/>
          <p14:tracePt t="36690" x="6986588" y="4791075"/>
          <p14:tracePt t="36695" x="6972300" y="4791075"/>
          <p14:tracePt t="36705" x="6958013" y="4805363"/>
          <p14:tracePt t="36718" x="6943725" y="4805363"/>
          <p14:tracePt t="36722" x="6937375" y="4805363"/>
          <p14:tracePt t="36730" x="6923088" y="4819650"/>
          <p14:tracePt t="36740" x="6908800" y="4819650"/>
          <p14:tracePt t="36753" x="6873875" y="4833938"/>
          <p14:tracePt t="36763" x="6845300" y="4833938"/>
          <p14:tracePt t="36771" x="6823075" y="4833938"/>
          <p14:tracePt t="36784" x="6788150" y="4833938"/>
          <p14:tracePt t="36788" x="6759575" y="4833938"/>
          <p14:tracePt t="36792" x="6737350" y="4833938"/>
          <p14:tracePt t="36801" x="6708775" y="4833938"/>
          <p14:tracePt t="36818" x="6645275" y="4833938"/>
          <p14:tracePt t="36827" x="6608763" y="4833938"/>
          <p14:tracePt t="36836" x="6580188" y="4833938"/>
          <p14:tracePt t="36840" x="6545263" y="4833938"/>
          <p14:tracePt t="36851" x="6523038" y="4833938"/>
          <p14:tracePt t="36857" x="6496050" y="4833938"/>
          <p14:tracePt t="36874" x="6473825" y="4805363"/>
          <p14:tracePt t="36879" x="6445250" y="4791075"/>
          <p14:tracePt t="36883" x="6424613" y="4783138"/>
          <p14:tracePt t="36893" x="6410325" y="4768850"/>
          <p14:tracePt t="36897" x="6381750" y="4754563"/>
          <p14:tracePt t="36910" x="6373813" y="4733925"/>
          <p14:tracePt t="36921" x="6359525" y="4719638"/>
          <p14:tracePt t="36925" x="6359525" y="4691063"/>
          <p14:tracePt t="36929" x="6345238" y="4683125"/>
          <p14:tracePt t="36942" x="6345238" y="4668838"/>
          <p14:tracePt t="36946" x="6345238" y="4640263"/>
          <p14:tracePt t="36963" x="6345238" y="4619625"/>
          <p14:tracePt t="36974" x="6345238" y="4605338"/>
          <p14:tracePt t="36978" x="6345238" y="4591050"/>
          <p14:tracePt t="36986" x="6345238" y="4583113"/>
          <p14:tracePt t="36996" x="6345238" y="4570413"/>
          <p14:tracePt t="37013" x="6373813" y="4541838"/>
          <p14:tracePt t="37018" x="6381750" y="4527550"/>
          <p14:tracePt t="37028" x="6410325" y="4519613"/>
          <p14:tracePt t="37036" x="6445250" y="4505325"/>
          <p14:tracePt t="37051" x="6473825" y="4491038"/>
          <p14:tracePt t="37056" x="6508750" y="4476750"/>
          <p14:tracePt t="37060" x="6559550" y="4456113"/>
          <p14:tracePt t="37071" x="6608763" y="4441825"/>
          <p14:tracePt t="37074" x="6659563" y="4427538"/>
          <p14:tracePt t="37085" x="6723063" y="4405313"/>
          <p14:tracePt t="37089" x="6788150" y="4391025"/>
          <p14:tracePt t="37103" x="6859588" y="4376738"/>
          <p14:tracePt t="37107" x="6923088" y="4376738"/>
          <p14:tracePt t="37120" x="7037388" y="4356100"/>
          <p14:tracePt t="37132" x="7172325" y="4341813"/>
          <p14:tracePt t="37143" x="7258050" y="4341813"/>
          <p14:tracePt t="37147" x="7350125" y="4341813"/>
          <p14:tracePt t="37157" x="7450138" y="4341813"/>
          <p14:tracePt t="37173" x="7600950" y="4341813"/>
          <p14:tracePt t="37177" x="7650163" y="4341813"/>
          <p14:tracePt t="37180" x="7750175" y="4341813"/>
          <p14:tracePt t="37192" x="7850188" y="4341813"/>
          <p14:tracePt t="37197" x="7950200" y="4341813"/>
          <p14:tracePt t="37215" x="8050213" y="4370388"/>
          <p14:tracePt t="37220" x="8134350" y="4376738"/>
          <p14:tracePt t="37223" x="8248650" y="4405313"/>
          <p14:tracePt t="37227" x="8334375" y="4419600"/>
          <p14:tracePt t="37242" x="8434388" y="4427538"/>
          <p14:tracePt t="37246" x="8499475" y="4456113"/>
          <p14:tracePt t="37265" x="8577263" y="4476750"/>
          <p14:tracePt t="37270" x="8683625" y="4519613"/>
          <p14:tracePt t="37279" x="8734425" y="4527550"/>
          <p14:tracePt t="37284" x="8777288" y="4541838"/>
          <p14:tracePt t="37296" x="8812213" y="4570413"/>
          <p14:tracePt t="37301" x="8834438" y="4583113"/>
          <p14:tracePt t="37322" x="8897938" y="4605338"/>
          <p14:tracePt t="37325" x="8912225" y="4619625"/>
          <p14:tracePt t="37336" x="8926513" y="4633913"/>
          <p14:tracePt t="37340" x="8940800" y="4640263"/>
          <p14:tracePt t="37353" x="8947150" y="4654550"/>
          <p14:tracePt t="37369" x="8961438" y="4668838"/>
          <p14:tracePt t="37374" x="8961438" y="4683125"/>
          <p14:tracePt t="37380" x="8961438" y="4691063"/>
          <p14:tracePt t="37397" x="8961438" y="4705350"/>
          <p14:tracePt t="37407" x="8961438" y="4719638"/>
          <p14:tracePt t="37418" x="8961438" y="4733925"/>
          <p14:tracePt t="37422" x="8961438" y="4754563"/>
          <p14:tracePt t="37431" x="8961438" y="4768850"/>
          <p14:tracePt t="37440" x="8947150" y="4783138"/>
          <p14:tracePt t="37448" x="8940800" y="4805363"/>
          <p14:tracePt t="37459" x="8940800" y="4819650"/>
          <p14:tracePt t="37463" x="8926513" y="4833938"/>
          <p14:tracePt t="37480" x="8912225" y="4840288"/>
          <p14:tracePt t="37485" x="8897938" y="4868863"/>
          <p14:tracePt t="37493" x="8891588" y="4883150"/>
          <p14:tracePt t="37496" x="8863013" y="4905375"/>
          <p14:tracePt t="37511" x="8834438" y="4919663"/>
          <p14:tracePt t="37515" x="8797925" y="4940300"/>
          <p14:tracePt t="37519" x="8777288" y="4954588"/>
          <p14:tracePt t="37532" x="8726488" y="4968875"/>
          <p14:tracePt t="37536" x="8683625" y="4989513"/>
          <p14:tracePt t="37541" x="8626475" y="5018088"/>
          <p14:tracePt t="37553" x="8562975" y="5040313"/>
          <p14:tracePt t="37564" x="8499475" y="5068888"/>
          <p14:tracePt t="37571" x="8428038" y="5083175"/>
          <p14:tracePt t="37576" x="8348663" y="5118100"/>
          <p14:tracePt t="37587" x="8270875" y="5132388"/>
          <p14:tracePt t="37594" x="8134350" y="5168900"/>
          <p14:tracePt t="37599" x="8085138" y="5183188"/>
          <p14:tracePt t="37623" x="7885113" y="5218113"/>
          <p14:tracePt t="37629" x="7799388" y="5232400"/>
          <p14:tracePt t="37635" x="7650163" y="5268913"/>
          <p14:tracePt t="37640" x="7521575" y="5268913"/>
          <p14:tracePt t="37653" x="7358063" y="5283200"/>
          <p14:tracePt t="37663" x="7251700" y="5283200"/>
          <p14:tracePt t="37685" x="7158038" y="5283200"/>
          <p14:tracePt t="37689" x="6986588" y="5283200"/>
          <p14:tracePt t="37698" x="6908800" y="5283200"/>
          <p14:tracePt t="37708" x="6837363" y="5283200"/>
          <p14:tracePt t="37712" x="6759575" y="5268913"/>
          <p14:tracePt t="37732" x="6645275" y="5246688"/>
          <p14:tracePt t="37740" x="6594475" y="5218113"/>
          <p14:tracePt t="37743" x="6559550" y="5203825"/>
          <p14:tracePt t="37760" x="6496050" y="5183188"/>
          <p14:tracePt t="37770" x="6430963" y="5168900"/>
          <p14:tracePt t="37778" x="6424613" y="5154613"/>
          <p14:tracePt t="37788" x="6381750" y="5146675"/>
          <p14:tracePt t="37792" x="6359525" y="5132388"/>
          <p14:tracePt t="37801" x="6330950" y="5118100"/>
          <p14:tracePt t="37812" x="6296025" y="5089525"/>
          <p14:tracePt t="37817" x="6259513" y="5083175"/>
          <p14:tracePt t="37828" x="6245225" y="5068888"/>
          <p14:tracePt t="37834" x="6210300" y="5054600"/>
          <p14:tracePt t="37841" x="6196013" y="5040313"/>
          <p14:tracePt t="37853" x="6173788" y="5032375"/>
          <p14:tracePt t="37863" x="6145213" y="5018088"/>
          <p14:tracePt t="37868" x="6130925" y="5003800"/>
          <p14:tracePt t="37872" x="6124575" y="4989513"/>
          <p14:tracePt t="37886" x="6110288" y="4968875"/>
          <p14:tracePt t="37905" x="6096000" y="4940300"/>
          <p14:tracePt t="37917" x="6096000" y="4933950"/>
          <p14:tracePt t="37922" x="6096000" y="4919663"/>
          <p14:tracePt t="37930" x="6096000" y="4905375"/>
          <p14:tracePt t="37951" x="6096000" y="4891088"/>
          <p14:tracePt t="37961" x="6096000" y="4883150"/>
          <p14:tracePt t="37971" x="6096000" y="4868863"/>
          <p14:tracePt t="37980" x="6110288" y="4868863"/>
          <p14:tracePt t="37989" x="6110288" y="4854575"/>
          <p14:tracePt t="38005" x="6124575" y="4840288"/>
          <p14:tracePt t="38009" x="6130925" y="4833938"/>
          <p14:tracePt t="38020" x="6145213" y="4819650"/>
          <p14:tracePt t="38029" x="6159500" y="4819650"/>
          <p14:tracePt t="38037" x="6173788" y="4805363"/>
          <p14:tracePt t="38052" x="6181725" y="4791075"/>
          <p14:tracePt t="38056" x="6196013" y="4768850"/>
          <p14:tracePt t="38060" x="6210300" y="4754563"/>
          <p14:tracePt t="38070" x="6230938" y="4740275"/>
          <p14:tracePt t="38074" x="6245225" y="4733925"/>
          <p14:tracePt t="38095" x="6281738" y="4705350"/>
          <p14:tracePt t="38100" x="6310313" y="4691063"/>
          <p14:tracePt t="38111" x="6330950" y="4683125"/>
          <p14:tracePt t="38119" x="6345238" y="4668838"/>
          <p14:tracePt t="38123" x="6373813" y="4654550"/>
          <p14:tracePt t="38140" x="6430963" y="4619625"/>
          <p14:tracePt t="38155" x="6481763" y="4591050"/>
          <p14:tracePt t="38166" x="6508750" y="4583113"/>
          <p14:tracePt t="38171" x="6545263" y="4570413"/>
          <p14:tracePt t="38189" x="6630988" y="4527550"/>
          <p14:tracePt t="38196" x="6688138" y="4519613"/>
          <p14:tracePt t="38208" x="6737350" y="4491038"/>
          <p14:tracePt t="38212" x="6788150" y="4470400"/>
          <p14:tracePt t="38234" x="6923088" y="4427538"/>
          <p14:tracePt t="38239" x="6994525" y="4405313"/>
          <p14:tracePt t="38242" x="7137400" y="4370388"/>
          <p14:tracePt t="38260" x="7237413" y="4327525"/>
          <p14:tracePt t="38264" x="7286625" y="4319588"/>
          <p14:tracePt t="38268" x="7450138" y="4291013"/>
          <p14:tracePt t="38280" x="7572375" y="4270375"/>
          <p14:tracePt t="38287" x="7700963" y="4256088"/>
          <p14:tracePt t="38292" x="7750175" y="4256088"/>
          <p14:tracePt t="38303" x="7864475" y="4241800"/>
          <p14:tracePt t="38310" x="7964488" y="4227513"/>
          <p14:tracePt t="38319" x="8064500" y="4227513"/>
          <p14:tracePt t="38324" x="8170863" y="4227513"/>
          <p14:tracePt t="38337" x="8262938" y="4227513"/>
          <p14:tracePt t="38341" x="8348663" y="4227513"/>
          <p14:tracePt t="38356" x="8434388" y="4227513"/>
          <p14:tracePt t="38361" x="8513763" y="4227513"/>
          <p14:tracePt t="38364" x="8583613" y="4227513"/>
          <p14:tracePt t="38371" x="8648700" y="4227513"/>
          <p14:tracePt t="38380" x="8712200" y="4227513"/>
          <p14:tracePt t="38389" x="8777288" y="4241800"/>
          <p14:tracePt t="38402" x="8797925" y="4256088"/>
          <p14:tracePt t="38406" x="8877300" y="4276725"/>
          <p14:tracePt t="38417" x="8891588" y="4291013"/>
          <p14:tracePt t="38422" x="8926513" y="4305300"/>
          <p14:tracePt t="38431" x="8947150" y="4327525"/>
          <p14:tracePt t="38442" x="8975725" y="4341813"/>
          <p14:tracePt t="38454" x="8997950" y="4356100"/>
          <p14:tracePt t="38458" x="9012238" y="4370388"/>
          <p14:tracePt t="38462" x="9040813" y="4376738"/>
          <p14:tracePt t="38476" x="9047163" y="4391025"/>
          <p14:tracePt t="38480" x="9061450" y="4391025"/>
          <p14:tracePt t="38485" x="9061450" y="4405313"/>
          <p14:tracePt t="38509" x="9090025" y="4427538"/>
          <p14:tracePt t="38519" x="9090025" y="4441825"/>
          <p14:tracePt t="38532" x="9097963" y="4456113"/>
          <p14:tracePt t="38543" x="9097963" y="4470400"/>
          <p14:tracePt t="38561" x="9097963" y="4491038"/>
          <p14:tracePt t="38565" x="9097963" y="4519613"/>
          <p14:tracePt t="38581" x="9097963" y="4541838"/>
          <p14:tracePt t="38603" x="9097963" y="4570413"/>
          <p14:tracePt t="38607" x="9097963" y="4583113"/>
          <p14:tracePt t="38616" x="9097963" y="4591050"/>
          <p14:tracePt t="38621" x="9090025" y="4605338"/>
          <p14:tracePt t="38638" x="9075738" y="4619625"/>
          <p14:tracePt t="38651" x="9075738" y="4633913"/>
          <p14:tracePt t="38656" x="9061450" y="4640263"/>
          <p14:tracePt t="38680" x="9047163" y="4654550"/>
          <p14:tracePt t="38709" x="9040813" y="4668838"/>
          <p14:tracePt t="38734" x="9026525" y="4668838"/>
          <p14:tracePt t="38741" x="9026525" y="4683125"/>
          <p14:tracePt t="38780" x="9026525" y="4691063"/>
          <p14:tracePt t="38798" x="9012238" y="4691063"/>
          <p14:tracePt t="38809" x="9012238" y="4705350"/>
          <p14:tracePt t="38824" x="8997950" y="4719638"/>
          <p14:tracePt t="38837" x="8990013" y="4719638"/>
          <p14:tracePt t="38844" x="8990013" y="4733925"/>
          <p14:tracePt t="38848" x="8975725" y="4740275"/>
          <p14:tracePt t="38858" x="8961438" y="4740275"/>
          <p14:tracePt t="38869" x="8947150" y="4754563"/>
          <p14:tracePt t="38874" x="8940800" y="4754563"/>
          <p14:tracePt t="38884" x="8926513" y="4768850"/>
          <p14:tracePt t="38889" x="8897938" y="4768850"/>
          <p14:tracePt t="38901" x="8891588" y="4783138"/>
          <p14:tracePt t="38909" x="8877300" y="4783138"/>
          <p14:tracePt t="38913" x="8848725" y="4791075"/>
          <p14:tracePt t="38923" x="8826500" y="4805363"/>
          <p14:tracePt t="38927" x="8812213" y="4805363"/>
          <p14:tracePt t="38943" x="8777288" y="4819650"/>
          <p14:tracePt t="38953" x="8748713" y="4833938"/>
          <p14:tracePt t="38964" x="8734425" y="4840288"/>
          <p14:tracePt t="38972" x="8712200" y="4840288"/>
          <p14:tracePt t="38985" x="8697913" y="4854575"/>
          <p14:tracePt t="38989" x="8683625" y="4854575"/>
          <p14:tracePt t="38993" x="8677275" y="4854575"/>
          <p14:tracePt t="39003" x="8662988" y="4868863"/>
          <p14:tracePt t="39012" x="8648700" y="4868863"/>
          <p14:tracePt t="39025" x="8634413" y="4883150"/>
          <p14:tracePt t="39036" x="8626475" y="4883150"/>
          <p14:tracePt t="39047" x="8612188" y="4883150"/>
          <p14:tracePt t="39068" x="8612188" y="4891088"/>
          <p14:tracePt t="39079" x="8597900" y="4891088"/>
          <p14:tracePt t="39088" x="8583613" y="4905375"/>
          <p14:tracePt t="39105" x="8577263" y="4919663"/>
          <p14:tracePt t="39118" x="8562975" y="4933950"/>
          <p14:tracePt t="39124" x="8562975" y="4940300"/>
          <p14:tracePt t="39135" x="8548688" y="4954588"/>
          <p14:tracePt t="39138" x="8534400" y="4968875"/>
          <p14:tracePt t="39151" x="8528050" y="4983163"/>
          <p14:tracePt t="39156" x="8513763" y="4989513"/>
          <p14:tracePt t="39168" x="8499475" y="4989513"/>
          <p14:tracePt t="39173" x="8485188" y="5003800"/>
          <p14:tracePt t="39177" x="8462963" y="5018088"/>
          <p14:tracePt t="39193" x="8413750" y="5040313"/>
          <p14:tracePt t="39205" x="8377238" y="5054600"/>
          <p14:tracePt t="39211" x="8334375" y="5068888"/>
          <p14:tracePt t="39223" x="8299450" y="5068888"/>
          <p14:tracePt t="39234" x="8248650" y="5083175"/>
          <p14:tracePt t="39239" x="8199438" y="5089525"/>
          <p14:tracePt t="39242" x="8134350" y="5103813"/>
          <p14:tracePt t="39254" x="8064500" y="5118100"/>
          <p14:tracePt t="39258" x="7950200" y="5132388"/>
          <p14:tracePt t="39267" x="7850188" y="5154613"/>
          <p14:tracePt t="39281" x="7750175" y="5183188"/>
          <p14:tracePt t="39285" x="7550150" y="5254625"/>
          <p14:tracePt t="47937" x="7535863" y="5254625"/>
          <p14:tracePt t="47944" x="7521575" y="5254625"/>
          <p14:tracePt t="47952" x="7507288" y="5254625"/>
          <p14:tracePt t="47959" x="7500938" y="5254625"/>
          <p14:tracePt t="47973" x="7486650" y="5254625"/>
          <p14:tracePt t="47976" x="7472363" y="5254625"/>
          <p14:tracePt t="47988" x="7450138" y="5254625"/>
          <p14:tracePt t="47991" x="7435850" y="5254625"/>
          <p14:tracePt t="48001" x="7407275" y="5268913"/>
          <p14:tracePt t="48009" x="7400925" y="5268913"/>
          <p14:tracePt t="48020" x="7372350" y="5268913"/>
          <p14:tracePt t="48024" x="7358063" y="5268913"/>
          <p14:tracePt t="48034" x="7350125" y="5268913"/>
          <p14:tracePt t="48044" x="7321550" y="5268913"/>
          <p14:tracePt t="48048" x="7308850" y="5268913"/>
          <p14:tracePt t="48056" x="7286625" y="5254625"/>
          <p14:tracePt t="48065" x="7272338" y="5254625"/>
          <p14:tracePt t="48079" x="7258050" y="5246688"/>
          <p14:tracePt t="48090" x="7251700" y="5246688"/>
          <p14:tracePt t="48103" x="7237413" y="5246688"/>
          <p14:tracePt t="48141" x="7237413" y="5232400"/>
          <p14:tracePt t="48512" x="7223125" y="5232400"/>
          <p14:tracePt t="48520" x="7208838" y="5232400"/>
          <p14:tracePt t="48528" x="7194550" y="5232400"/>
          <p14:tracePt t="48539" x="7172325" y="5232400"/>
          <p14:tracePt t="48548" x="7143750" y="5232400"/>
          <p14:tracePt t="48557" x="7123113" y="5246688"/>
          <p14:tracePt t="48565" x="7086600" y="5246688"/>
          <p14:tracePt t="48575" x="7043738" y="5246688"/>
          <p14:tracePt t="48579" x="7008813" y="5254625"/>
          <p14:tracePt t="48590" x="6958013" y="5254625"/>
          <p14:tracePt t="48597" x="6908800" y="5254625"/>
          <p14:tracePt t="48606" x="6845300" y="5254625"/>
          <p14:tracePt t="48613" x="6794500" y="5254625"/>
          <p14:tracePt t="48622" x="6745288" y="5254625"/>
          <p14:tracePt t="48629" x="6694488" y="5254625"/>
          <p14:tracePt t="48637" x="6659563" y="5254625"/>
          <p14:tracePt t="48646" x="6608763" y="5254625"/>
          <p14:tracePt t="48656" x="6559550" y="5254625"/>
          <p14:tracePt t="48660" x="6523038" y="5254625"/>
          <p14:tracePt t="48669" x="6473825" y="5254625"/>
          <p14:tracePt t="48677" x="6424613" y="5254625"/>
          <p14:tracePt t="48687" x="6381750" y="5246688"/>
          <p14:tracePt t="48691" x="6345238" y="5246688"/>
          <p14:tracePt t="48699" x="6296025" y="5232400"/>
          <p14:tracePt t="48710" x="6259513" y="5218113"/>
          <p14:tracePt t="48717" x="6210300" y="5203825"/>
          <p14:tracePt t="48735" x="6159500" y="5197475"/>
          <p14:tracePt t="48739" x="6124575" y="5183188"/>
          <p14:tracePt t="48742" x="6061075" y="5168900"/>
          <p14:tracePt t="48754" x="6018213" y="5154613"/>
          <p14:tracePt t="48772" x="5867400" y="5118100"/>
          <p14:tracePt t="48784" x="5832475" y="5103813"/>
          <p14:tracePt t="48789" x="5781675" y="5083175"/>
          <p14:tracePt t="48801" x="5746750" y="5068888"/>
          <p14:tracePt t="48805" x="5710238" y="5054600"/>
          <p14:tracePt t="48818" x="5668963" y="5032375"/>
          <p14:tracePt t="48822" x="5632450" y="5018088"/>
          <p14:tracePt t="48835" x="5597525" y="5003800"/>
          <p14:tracePt t="48840" x="5561013" y="4989513"/>
          <p14:tracePt t="48843" x="5518150" y="4968875"/>
          <p14:tracePt t="48855" x="5468938" y="4954588"/>
          <p14:tracePt t="48869" x="5432425" y="4940300"/>
          <p14:tracePt t="48873" x="5397500" y="4919663"/>
          <p14:tracePt t="48880" x="5368925" y="4905375"/>
          <p14:tracePt t="48885" x="5354638" y="4905375"/>
          <p14:tracePt t="48897" x="5318125" y="4883150"/>
          <p14:tracePt t="48904" x="5297488" y="4868863"/>
          <p14:tracePt t="48912" x="5268913" y="4854575"/>
          <p14:tracePt t="48924" x="5248275" y="4840288"/>
          <p14:tracePt t="48927" x="5219700" y="4833938"/>
          <p14:tracePt t="48937" x="5197475" y="4805363"/>
          <p14:tracePt t="48940" x="5168900" y="4791075"/>
          <p14:tracePt t="48962" x="5133975" y="4754563"/>
          <p14:tracePt t="48965" x="5119688" y="4740275"/>
          <p14:tracePt t="48976" x="5097463" y="4719638"/>
          <p14:tracePt t="48980" x="5083175" y="4705350"/>
          <p14:tracePt t="48996" x="5068888" y="4683125"/>
          <p14:tracePt t="49007" x="5054600" y="4668838"/>
          <p14:tracePt t="49019" x="5048250" y="4654550"/>
          <p14:tracePt t="49027" x="5048250" y="4640263"/>
          <p14:tracePt t="49040" x="5048250" y="4633913"/>
          <p14:tracePt t="49052" x="5048250" y="4619625"/>
          <p14:tracePt t="49073" x="5048250" y="4605338"/>
          <p14:tracePt t="49087" x="5048250" y="4591050"/>
          <p14:tracePt t="49115" x="5048250" y="4583113"/>
          <p14:tracePt t="49128" x="5054600" y="4583113"/>
          <p14:tracePt t="49144" x="5054600" y="4570413"/>
          <p14:tracePt t="49160" x="5068888" y="4570413"/>
          <p14:tracePt t="49174" x="5068888" y="4556125"/>
          <p14:tracePt t="49191" x="5083175" y="4556125"/>
          <p14:tracePt t="49203" x="5083175" y="4541838"/>
          <p14:tracePt t="49214" x="5097463" y="4541838"/>
          <p14:tracePt t="49225" x="5097463" y="4527550"/>
          <p14:tracePt t="49237" x="5105400" y="4527550"/>
          <p14:tracePt t="49251" x="5119688" y="4519613"/>
          <p14:tracePt t="49259" x="5133975" y="4519613"/>
          <p14:tracePt t="49263" x="5148263" y="4505325"/>
          <p14:tracePt t="49276" x="5168900" y="4491038"/>
          <p14:tracePt t="49280" x="5197475" y="4491038"/>
          <p14:tracePt t="49293" x="5205413" y="4476750"/>
          <p14:tracePt t="49296" x="5233988" y="4476750"/>
          <p14:tracePt t="49308" x="5268913" y="4470400"/>
          <p14:tracePt t="49313" x="5303838" y="4456113"/>
          <p14:tracePt t="49325" x="5346700" y="4441825"/>
          <p14:tracePt t="49330" x="5368925" y="4427538"/>
          <p14:tracePt t="49348" x="5454650" y="4419600"/>
          <p14:tracePt t="49359" x="5497513" y="4405313"/>
          <p14:tracePt t="49363" x="5532438" y="4391025"/>
          <p14:tracePt t="49375" x="5583238" y="4376738"/>
          <p14:tracePt t="49380" x="5646738" y="4370388"/>
          <p14:tracePt t="49389" x="5710238" y="4356100"/>
          <p14:tracePt t="49394" x="5781675" y="4341813"/>
          <p14:tracePt t="49411" x="5932488" y="4319588"/>
          <p14:tracePt t="49415" x="5995988" y="4305300"/>
          <p14:tracePt t="49431" x="6230938" y="4270375"/>
          <p14:tracePt t="49442" x="6296025" y="4270375"/>
          <p14:tracePt t="49453" x="6381750" y="4256088"/>
          <p14:tracePt t="49461" x="6481763" y="4241800"/>
          <p14:tracePt t="49471" x="6580188" y="4227513"/>
          <p14:tracePt t="49475" x="6737350" y="4219575"/>
          <p14:tracePt t="49488" x="6958013" y="4191000"/>
          <p14:tracePt t="49498" x="7086600" y="4178300"/>
          <p14:tracePt t="49512" x="7335838" y="4170363"/>
          <p14:tracePt t="49522" x="7450138" y="4156075"/>
          <p14:tracePt t="49532" x="7558088" y="4141788"/>
          <p14:tracePt t="49545" x="7750175" y="4141788"/>
          <p14:tracePt t="49556" x="7870825" y="4127500"/>
          <p14:tracePt t="49564" x="7985125" y="4127500"/>
          <p14:tracePt t="49574" x="8162925" y="4127500"/>
          <p14:tracePt t="49580" x="8220075" y="4127500"/>
          <p14:tracePt t="49588" x="8328025" y="4127500"/>
          <p14:tracePt t="49595" x="8428038" y="4127500"/>
          <p14:tracePt t="49605" x="8513763" y="4127500"/>
          <p14:tracePt t="49614" x="8583613" y="4127500"/>
          <p14:tracePt t="49619" x="8662988" y="4127500"/>
          <p14:tracePt t="49630" x="8726488" y="4127500"/>
          <p14:tracePt t="49635" x="8797925" y="4141788"/>
          <p14:tracePt t="49646" x="8863013" y="4156075"/>
          <p14:tracePt t="49651" x="8912225" y="4156075"/>
          <p14:tracePt t="49668" x="8961438" y="4178300"/>
          <p14:tracePt t="49678" x="9012238" y="4191000"/>
          <p14:tracePt t="49683" x="9040813" y="4205288"/>
          <p14:tracePt t="49690" x="9112250" y="4219575"/>
          <p14:tracePt t="49694" x="9126538" y="4227513"/>
          <p14:tracePt t="49698" x="9147175" y="4241800"/>
          <p14:tracePt t="49707" x="9212263" y="4270375"/>
          <p14:tracePt t="49722" x="9247188" y="4291013"/>
          <p14:tracePt t="49731" x="9290050" y="4319588"/>
          <p14:tracePt t="49741" x="9297988" y="4327525"/>
          <p14:tracePt t="49748" x="9326563" y="4356100"/>
          <p14:tracePt t="49773" x="9361488" y="4391025"/>
          <p14:tracePt t="49781" x="9361488" y="4405313"/>
          <p14:tracePt t="49798" x="9375775" y="4419600"/>
          <p14:tracePt t="49803" x="9375775" y="4427538"/>
          <p14:tracePt t="49820" x="9390063" y="4456113"/>
          <p14:tracePt t="49838" x="9390063" y="4470400"/>
          <p14:tracePt t="49849" x="9390063" y="4476750"/>
          <p14:tracePt t="49854" x="9390063" y="4491038"/>
          <p14:tracePt t="49862" x="9375775" y="4519613"/>
          <p14:tracePt t="49872" x="9361488" y="4541838"/>
          <p14:tracePt t="49884" x="9347200" y="4583113"/>
          <p14:tracePt t="49889" x="9340850" y="4619625"/>
          <p14:tracePt t="49893" x="9312275" y="4654550"/>
          <p14:tracePt t="49910" x="9290050" y="4783138"/>
          <p14:tracePt t="49918" x="9261475" y="4833938"/>
          <p14:tracePt t="49930" x="9240838" y="4883150"/>
          <p14:tracePt t="49935" x="9212263" y="4933950"/>
          <p14:tracePt t="49943" x="9212263" y="4940300"/>
          <p14:tracePt t="49952" x="9190038" y="4983163"/>
          <p14:tracePt t="49960" x="9190038" y="5018088"/>
          <p14:tracePt t="49971" x="9161463" y="5032375"/>
          <p14:tracePt t="49980" x="9161463" y="5054600"/>
          <p14:tracePt t="49985" x="9147175" y="5068888"/>
          <p14:tracePt t="49989" x="9140825" y="5083175"/>
          <p14:tracePt t="50002" x="9126538" y="5089525"/>
          <p14:tracePt t="50005" x="9097963" y="5103813"/>
          <p14:tracePt t="50016" x="9075738" y="5118100"/>
          <p14:tracePt t="50022" x="9047163" y="5132388"/>
          <p14:tracePt t="50036" x="8961438" y="5154613"/>
          <p14:tracePt t="50046" x="8897938" y="5168900"/>
          <p14:tracePt t="50057" x="8834438" y="5183188"/>
          <p14:tracePt t="50062" x="8763000" y="5197475"/>
          <p14:tracePt t="50073" x="8683625" y="5218113"/>
          <p14:tracePt t="50082" x="8562975" y="5246688"/>
          <p14:tracePt t="50087" x="8499475" y="5254625"/>
          <p14:tracePt t="50101" x="8299450" y="5283200"/>
          <p14:tracePt t="50114" x="8148638" y="5297488"/>
          <p14:tracePt t="50120" x="8021638" y="5303838"/>
          <p14:tracePt t="50127" x="7921625" y="5318125"/>
          <p14:tracePt t="50145" x="7672388" y="5332413"/>
          <p14:tracePt t="50151" x="7550150" y="5332413"/>
          <p14:tracePt t="50161" x="7421563" y="5346700"/>
          <p14:tracePt t="50170" x="7286625" y="5353050"/>
          <p14:tracePt t="50175" x="7143750" y="5353050"/>
          <p14:tracePt t="50186" x="7086600" y="5353050"/>
          <p14:tracePt t="50199" x="6873875" y="5367338"/>
          <p14:tracePt t="50204" x="6745288" y="5367338"/>
          <p14:tracePt t="50208" x="6608763" y="5367338"/>
          <p14:tracePt t="50220" x="6530975" y="5367338"/>
          <p14:tracePt t="50224" x="6410325" y="5367338"/>
          <p14:tracePt t="50241" x="6110288" y="5367338"/>
          <p14:tracePt t="50248" x="5995988" y="5367338"/>
          <p14:tracePt t="50255" x="5932488" y="5367338"/>
          <p14:tracePt t="50268" x="5832475" y="5346700"/>
          <p14:tracePt t="50277" x="5732463" y="5332413"/>
          <p14:tracePt t="50281" x="5632450" y="5318125"/>
          <p14:tracePt t="50290" x="5546725" y="5303838"/>
          <p14:tracePt t="50294" x="5454650" y="5283200"/>
          <p14:tracePt t="50307" x="5368925" y="5268913"/>
          <p14:tracePt t="50324" x="5283200" y="5246688"/>
          <p14:tracePt t="50329" x="5148263" y="5197475"/>
          <p14:tracePt t="50341" x="5083175" y="5183188"/>
          <p14:tracePt t="50345" x="5019675" y="5146675"/>
          <p14:tracePt t="50365" x="4919663" y="5089525"/>
          <p14:tracePt t="50371" x="4891088" y="5083175"/>
          <p14:tracePt t="50375" x="4870450" y="5054600"/>
          <p14:tracePt t="50391" x="4841875" y="5040313"/>
          <p14:tracePt t="50395" x="4819650" y="5018088"/>
          <p14:tracePt t="50407" x="4791075" y="4983163"/>
          <p14:tracePt t="50419" x="4791075" y="4968875"/>
          <p14:tracePt t="50423" x="4791075" y="4954588"/>
          <p14:tracePt t="50434" x="4791075" y="4940300"/>
          <p14:tracePt t="50445" x="4791075" y="4933950"/>
          <p14:tracePt t="50451" x="4791075" y="4919663"/>
          <p14:tracePt t="50455" x="4791075" y="4905375"/>
          <p14:tracePt t="50482" x="4791075" y="4891088"/>
          <p14:tracePt t="50487" x="4805363" y="4883150"/>
          <p14:tracePt t="50491" x="4805363" y="4868863"/>
          <p14:tracePt t="50500" x="4833938" y="4840288"/>
          <p14:tracePt t="50506" x="4841875" y="4819650"/>
          <p14:tracePt t="50515" x="4870450" y="4791075"/>
          <p14:tracePt t="50522" x="4891088" y="4768850"/>
          <p14:tracePt t="50534" x="4940300" y="4733925"/>
          <p14:tracePt t="50538" x="5019675" y="4683125"/>
          <p14:tracePt t="50556" x="5154613" y="4619625"/>
          <p14:tracePt t="50561" x="5248275" y="4583113"/>
          <p14:tracePt t="50572" x="5397500" y="4519613"/>
          <p14:tracePt t="50576" x="5503863" y="4476750"/>
          <p14:tracePt t="50588" x="5632450" y="4441825"/>
          <p14:tracePt t="50596" x="5746750" y="4419600"/>
          <p14:tracePt t="50608" x="5867400" y="4391025"/>
          <p14:tracePt t="50613" x="6010275" y="4376738"/>
          <p14:tracePt t="50617" x="6145213" y="4356100"/>
          <p14:tracePt t="50635" x="6296025" y="4341813"/>
          <p14:tracePt t="50642" x="6445250" y="4327525"/>
          <p14:tracePt t="50655" x="6594475" y="4327525"/>
          <p14:tracePt t="50659" x="6937375" y="4327525"/>
          <p14:tracePt t="50671" x="7123113" y="4327525"/>
          <p14:tracePt t="50674" x="7300913" y="4327525"/>
          <p14:tracePt t="50685" x="7486650" y="4327525"/>
          <p14:tracePt t="50696" x="7658100" y="4327525"/>
          <p14:tracePt t="50701" x="7821613" y="4356100"/>
          <p14:tracePt t="50705" x="7985125" y="4391025"/>
          <p14:tracePt t="50718" x="8134350" y="4405313"/>
          <p14:tracePt t="50726" x="8199438" y="4419600"/>
          <p14:tracePt t="50731" x="8434388" y="4456113"/>
          <p14:tracePt t="50741" x="8499475" y="4470400"/>
          <p14:tracePt t="50759" x="8726488" y="4505325"/>
          <p14:tracePt t="50765" x="8812213" y="4527550"/>
          <p14:tracePt t="50774" x="8891588" y="4541838"/>
          <p14:tracePt t="50778" x="8961438" y="4570413"/>
          <p14:tracePt t="50790" x="9012238" y="4583113"/>
          <p14:tracePt t="50804" x="9090025" y="4605338"/>
          <p14:tracePt t="50815" x="9112250" y="4633913"/>
          <p14:tracePt t="50825" x="9147175" y="4640263"/>
          <p14:tracePt t="50829" x="9161463" y="4654550"/>
          <p14:tracePt t="50839" x="9190038" y="4683125"/>
          <p14:tracePt t="50855" x="9190038" y="4691063"/>
          <p14:tracePt t="50859" x="9197975" y="4691063"/>
          <p14:tracePt t="50863" x="9212263" y="4705350"/>
          <p14:tracePt t="50869" x="9212263" y="4719638"/>
          <p14:tracePt t="50878" x="9212263" y="4733925"/>
          <p14:tracePt t="50893" x="9212263" y="4740275"/>
          <p14:tracePt t="50903" x="9212263" y="4754563"/>
          <p14:tracePt t="50921" x="9212263" y="4768850"/>
          <p14:tracePt t="50926" x="9212263" y="4783138"/>
          <p14:tracePt t="50945" x="9197975" y="4791075"/>
          <p14:tracePt t="50959" x="9175750" y="4805363"/>
          <p14:tracePt t="50968" x="9161463" y="4819650"/>
          <p14:tracePt t="50973" x="9140825" y="4833938"/>
          <p14:tracePt t="50998" x="9075738" y="4854575"/>
          <p14:tracePt t="51005" x="9047163" y="4868863"/>
          <p14:tracePt t="51018" x="9026525" y="4868863"/>
          <p14:tracePt t="51022" x="9012238" y="4883150"/>
          <p14:tracePt t="51035" x="8990013" y="4883150"/>
          <p14:tracePt t="51047" x="8961438" y="4891088"/>
          <p14:tracePt t="51051" x="8940800" y="4891088"/>
          <p14:tracePt t="51055" x="8912225" y="4905375"/>
          <p14:tracePt t="51064" x="8897938" y="4905375"/>
          <p14:tracePt t="51068" x="8877300" y="4919663"/>
          <p14:tracePt t="51085" x="8848725" y="4919663"/>
          <p14:tracePt t="51088" x="8826500" y="4919663"/>
          <p14:tracePt t="51092" x="8797925" y="4933950"/>
          <p14:tracePt t="51103" x="8763000" y="4940300"/>
          <p14:tracePt t="51110" x="8734425" y="4954588"/>
          <p14:tracePt t="51123" x="8697913" y="4968875"/>
          <p14:tracePt t="51135" x="8662988" y="4983163"/>
          <p14:tracePt t="51139" x="8612188" y="4989513"/>
          <p14:tracePt t="51142" x="8562975" y="5003800"/>
          <p14:tracePt t="51156" x="8513763" y="5018088"/>
          <p14:tracePt t="51160" x="8448675" y="5040313"/>
          <p14:tracePt t="51169" x="8385175" y="5068888"/>
          <p14:tracePt t="51179" x="8313738" y="5083175"/>
          <p14:tracePt t="51185" x="8234363" y="5118100"/>
          <p14:tracePt t="51189" x="8148638" y="5132388"/>
          <p14:tracePt t="51202" x="8013700" y="5183188"/>
          <p14:tracePt t="51206" x="7921625" y="5197475"/>
          <p14:tracePt t="51218" x="7864475" y="5203825"/>
          <p14:tracePt t="51230" x="7764463" y="5232400"/>
          <p14:tracePt t="51234" x="7600950" y="5254625"/>
          <p14:tracePt t="51238" x="7472363" y="5268913"/>
          <p14:tracePt t="51251" x="7335838" y="5283200"/>
          <p14:tracePt t="51255" x="7194550" y="5283200"/>
          <p14:tracePt t="51265" x="7072313" y="5297488"/>
          <p14:tracePt t="51275" x="6937375" y="5297488"/>
          <p14:tracePt t="51279" x="6788150" y="5297488"/>
          <p14:tracePt t="51289" x="6623050" y="5297488"/>
          <p14:tracePt t="51293" x="6473825" y="5297488"/>
          <p14:tracePt t="51303" x="6324600" y="5297488"/>
          <p14:tracePt t="51313" x="6181725" y="5297488"/>
          <p14:tracePt t="51321" x="6032500" y="5297488"/>
          <p14:tracePt t="51335" x="5746750" y="5254625"/>
          <p14:tracePt t="51346" x="5683250" y="5246688"/>
          <p14:tracePt t="51354" x="5546725" y="5218113"/>
          <p14:tracePt t="51363" x="5418138" y="5197475"/>
          <p14:tracePt t="51373" x="5318125" y="5154613"/>
          <p14:tracePt t="51378" x="5219700" y="5132388"/>
          <p14:tracePt t="51386" x="5133975" y="5103813"/>
          <p14:tracePt t="51405" x="4997450" y="5032375"/>
          <p14:tracePt t="51408" x="4940300" y="4989513"/>
          <p14:tracePt t="51421" x="4905375" y="4954588"/>
          <p14:tracePt t="51424" x="4870450" y="4933950"/>
          <p14:tracePt t="51436" x="4841875" y="4883150"/>
          <p14:tracePt t="51440" x="4833938" y="4840288"/>
          <p14:tracePt t="51470" x="4805363" y="4740275"/>
          <p14:tracePt t="51474" x="4805363" y="4705350"/>
          <p14:tracePt t="51484" x="4805363" y="4668838"/>
          <p14:tracePt t="51488" x="4805363" y="4633913"/>
          <p14:tracePt t="51497" x="4805363" y="4591050"/>
          <p14:tracePt t="51507" x="4819650" y="4570413"/>
          <p14:tracePt t="51524" x="4919663" y="4470400"/>
          <p14:tracePt t="51528" x="4997450" y="4427538"/>
          <p14:tracePt t="51541" x="5068888" y="4376738"/>
          <p14:tracePt t="51546" x="5168900" y="4341813"/>
          <p14:tracePt t="51564" x="5418138" y="4256088"/>
          <p14:tracePt t="51568" x="5561013" y="4227513"/>
          <p14:tracePt t="51580" x="5683250" y="4191000"/>
          <p14:tracePt t="51585" x="5832475" y="4178300"/>
          <p14:tracePt t="51601" x="6173788" y="4170363"/>
          <p14:tracePt t="51612" x="6330950" y="4170363"/>
          <p14:tracePt t="51624" x="6508750" y="4170363"/>
          <p14:tracePt t="51629" x="6708775" y="4170363"/>
          <p14:tracePt t="51646" x="6908800" y="4170363"/>
          <p14:tracePt t="51650" x="7321550" y="4170363"/>
          <p14:tracePt t="51660" x="7521575" y="4170363"/>
          <p14:tracePt t="51673" x="7735888" y="4191000"/>
          <p14:tracePt t="51676" x="7935913" y="4219575"/>
          <p14:tracePt t="51680" x="8113713" y="4241800"/>
          <p14:tracePt t="51691" x="8285163" y="4256088"/>
          <p14:tracePt t="51710" x="8477250" y="4291013"/>
          <p14:tracePt t="51715" x="8777288" y="4341813"/>
          <p14:tracePt t="51725" x="8848725" y="4356100"/>
          <p14:tracePt t="51732" x="9061450" y="4405313"/>
          <p14:tracePt t="51745" x="9112250" y="4419600"/>
          <p14:tracePt t="51749" x="9240838" y="4456113"/>
          <p14:tracePt t="51761" x="9340850" y="4476750"/>
          <p14:tracePt t="51765" x="9424988" y="4519613"/>
          <p14:tracePt t="51774" x="9504363" y="4556125"/>
          <p14:tracePt t="51778" x="9539288" y="4570413"/>
          <p14:tracePt t="51793" x="9639300" y="4619625"/>
          <p14:tracePt t="51805" x="9661525" y="4640263"/>
          <p14:tracePt t="51810" x="9704388" y="4668838"/>
          <p14:tracePt t="51821" x="9710738" y="4683125"/>
          <p14:tracePt t="51826" x="9739313" y="4705350"/>
          <p14:tracePt t="51838" x="9753600" y="4733925"/>
          <p14:tracePt t="51854" x="9753600" y="4754563"/>
          <p14:tracePt t="51858" x="9759950" y="4768850"/>
          <p14:tracePt t="51862" x="9759950" y="4783138"/>
          <p14:tracePt t="51865" x="9774238" y="4805363"/>
          <p14:tracePt t="51875" x="9774238" y="4833938"/>
          <p14:tracePt t="51891" x="9774238" y="4840288"/>
          <p14:tracePt t="51895" x="9774238" y="4868863"/>
          <p14:tracePt t="51899" x="9774238" y="4883150"/>
          <p14:tracePt t="51910" x="9774238" y="4891088"/>
          <p14:tracePt t="51914" x="9774238" y="4905375"/>
          <p14:tracePt t="51934" x="9774238" y="4933950"/>
          <p14:tracePt t="51942" x="9774238" y="4940300"/>
          <p14:tracePt t="51949" x="9753600" y="4968875"/>
          <p14:tracePt t="51958" x="9739313" y="4983163"/>
          <p14:tracePt t="51968" x="9710738" y="5003800"/>
          <p14:tracePt t="51972" x="9675813" y="5032375"/>
          <p14:tracePt t="51995" x="9539288" y="5132388"/>
          <p14:tracePt t="52003" x="9461500" y="5168900"/>
          <p14:tracePt t="52007" x="9410700" y="5197475"/>
          <p14:tracePt t="52011" x="9261475" y="5283200"/>
          <p14:tracePt t="52024" x="9161463" y="5318125"/>
          <p14:tracePt t="52028" x="9047163" y="5367338"/>
          <p14:tracePt t="52050" x="8877300" y="5446713"/>
          <p14:tracePt t="52054" x="8683625" y="5495925"/>
          <p14:tracePt t="52065" x="8583613" y="5532438"/>
          <p14:tracePt t="52069" x="8462963" y="5553075"/>
          <p14:tracePt t="52085" x="8213725" y="5581650"/>
          <p14:tracePt t="52096" x="8099425" y="5581650"/>
          <p14:tracePt t="52103" x="7970838" y="5581650"/>
          <p14:tracePt t="52107" x="7835900" y="5581650"/>
          <p14:tracePt t="52122" x="7700963" y="5581650"/>
          <p14:tracePt t="52126" x="7550150" y="5581650"/>
          <p14:tracePt t="52137" x="7421563" y="5546725"/>
          <p14:tracePt t="52141" x="7272338" y="5518150"/>
          <p14:tracePt t="52154" x="7094538" y="5481638"/>
          <p14:tracePt t="52164" x="6943725" y="5446713"/>
          <p14:tracePt t="52168" x="6794500" y="5403850"/>
          <p14:tracePt t="52172" x="6630988" y="5381625"/>
          <p14:tracePt t="52185" x="6481763" y="5346700"/>
          <p14:tracePt t="52195" x="6324600" y="5318125"/>
          <p14:tracePt t="52199" x="6159500" y="5297488"/>
          <p14:tracePt t="52208" x="5995988" y="5254625"/>
          <p14:tracePt t="52217" x="5846763" y="5232400"/>
          <p14:tracePt t="52226" x="5683250" y="5197475"/>
          <p14:tracePt t="52234" x="5532438" y="5168900"/>
          <p14:tracePt t="52238" x="5383213" y="5132388"/>
          <p14:tracePt t="52253" x="5303838" y="5103813"/>
          <p14:tracePt t="52262" x="5083175" y="5040313"/>
          <p14:tracePt t="52265" x="5019675" y="5032375"/>
          <p14:tracePt t="52270" x="4919663" y="4983163"/>
          <p14:tracePt t="52280" x="4833938" y="4940300"/>
          <p14:tracePt t="52285" x="4756150" y="4905375"/>
          <p14:tracePt t="52295" x="4733925" y="4883150"/>
          <p14:tracePt t="52304" x="4670425" y="4833938"/>
          <p14:tracePt t="52309" x="4656138" y="4819650"/>
          <p14:tracePt t="52320" x="4641850" y="4783138"/>
          <p14:tracePt t="52325" x="4633913" y="4768850"/>
          <p14:tracePt t="52338" x="4633913" y="4719638"/>
          <p14:tracePt t="52346" x="4633913" y="4705350"/>
          <p14:tracePt t="52361" x="4684713" y="4633913"/>
          <p14:tracePt t="52365" x="4756150" y="4591050"/>
          <p14:tracePt t="52376" x="4833938" y="4527550"/>
          <p14:tracePt t="52384" x="4940300" y="4476750"/>
          <p14:tracePt t="52395" x="5068888" y="4419600"/>
          <p14:tracePt t="52402" x="5219700" y="4356100"/>
          <p14:tracePt t="52407" x="5354638" y="4305300"/>
          <p14:tracePt t="52422" x="5668963" y="4219575"/>
          <p14:tracePt t="52434" x="5846763" y="4170363"/>
          <p14:tracePt t="52439" x="6018213" y="4141788"/>
          <p14:tracePt t="52451" x="6181725" y="4106863"/>
          <p14:tracePt t="52456" x="6381750" y="4078288"/>
          <p14:tracePt t="52478" x="6958013" y="4041775"/>
          <p14:tracePt t="52491" x="7158038" y="4027488"/>
          <p14:tracePt t="52495" x="7358063" y="4027488"/>
          <p14:tracePt t="52508" x="7535863" y="4027488"/>
          <p14:tracePt t="52521" x="7700963" y="4027488"/>
          <p14:tracePt t="52525" x="7850188" y="4027488"/>
          <p14:tracePt t="52528" x="8013700" y="4027488"/>
          <p14:tracePt t="52538" x="8070850" y="4027488"/>
          <p14:tracePt t="52546" x="8213725" y="4056063"/>
          <p14:tracePt t="52551" x="8328025" y="4078288"/>
          <p14:tracePt t="52562" x="8428038" y="4092575"/>
          <p14:tracePt t="52570" x="8499475" y="4127500"/>
          <p14:tracePt t="52574" x="8583613" y="4156075"/>
          <p14:tracePt t="52585" x="8634413" y="4191000"/>
          <p14:tracePt t="52597" x="8697913" y="4219575"/>
          <p14:tracePt t="52602" x="8734425" y="4256088"/>
          <p14:tracePt t="52618" x="8748713" y="4276725"/>
          <p14:tracePt t="52622" x="8777288" y="4305300"/>
          <p14:tracePt t="52626" x="8797925" y="4341813"/>
          <p14:tracePt t="52631" x="8812213" y="4370388"/>
          <p14:tracePt t="52645" x="8826500" y="4391025"/>
          <p14:tracePt t="52649" x="8826500" y="4427538"/>
          <p14:tracePt t="52672" x="8826500" y="4491038"/>
          <p14:tracePt t="52676" x="8826500" y="4519613"/>
          <p14:tracePt t="52680" x="8826500" y="4556125"/>
          <p14:tracePt t="52690" x="8812213" y="4605338"/>
          <p14:tracePt t="52699" x="8797925" y="4654550"/>
          <p14:tracePt t="52711" x="8763000" y="4705350"/>
          <p14:tracePt t="52718" x="8726488" y="4768850"/>
          <p14:tracePt t="52722" x="8683625" y="4819650"/>
          <p14:tracePt t="52734" x="8626475" y="4883150"/>
          <p14:tracePt t="52739" x="8513763" y="4983163"/>
          <p14:tracePt t="52753" x="8428038" y="5032375"/>
          <p14:tracePt t="52757" x="8334375" y="5083175"/>
          <p14:tracePt t="52761" x="8285163" y="5089525"/>
          <p14:tracePt t="52772" x="8113713" y="5168900"/>
          <p14:tracePt t="52777" x="7985125" y="5197475"/>
          <p14:tracePt t="52795" x="7721600" y="5246688"/>
          <p14:tracePt t="52802" x="7586663" y="5254625"/>
          <p14:tracePt t="52813" x="7435850" y="5268913"/>
          <p14:tracePt t="52823" x="7272338" y="5268913"/>
          <p14:tracePt t="52827" x="7108825" y="5268913"/>
          <p14:tracePt t="52835" x="6937375" y="5268913"/>
          <p14:tracePt t="52851" x="6594475" y="5268913"/>
          <p14:tracePt t="52862" x="6410325" y="5268913"/>
          <p14:tracePt t="52867" x="6230938" y="5268913"/>
          <p14:tracePt t="52875" x="6067425" y="5246688"/>
          <p14:tracePt t="52885" x="5895975" y="5218113"/>
          <p14:tracePt t="52910" x="5518150" y="5118100"/>
          <p14:tracePt t="52914" x="5397500" y="5089525"/>
          <p14:tracePt t="52924" x="5283200" y="5040313"/>
          <p14:tracePt t="52944" x="5197475" y="4989513"/>
          <p14:tracePt t="52948" x="5054600" y="4919663"/>
          <p14:tracePt t="52957" x="5005388" y="4868863"/>
          <p14:tracePt t="52968" x="4983163" y="4833938"/>
          <p14:tracePt t="52972" x="4954588" y="4805363"/>
          <p14:tracePt t="52985" x="4940300" y="4768850"/>
          <p14:tracePt t="52994" x="4933950" y="4740275"/>
          <p14:tracePt t="52998" x="4933950" y="4719638"/>
          <p14:tracePt t="53002" x="4933950" y="4691063"/>
          <p14:tracePt t="53013" x="4933950" y="4668838"/>
          <p14:tracePt t="53024" x="4933950" y="4640263"/>
          <p14:tracePt t="53028" x="4940300" y="4619625"/>
          <p14:tracePt t="53040" x="4997450" y="4583113"/>
          <p14:tracePt t="53044" x="5048250" y="4556125"/>
          <p14:tracePt t="53057" x="5119688" y="4519613"/>
          <p14:tracePt t="53062" x="5233988" y="4476750"/>
          <p14:tracePt t="53073" x="5354638" y="4427538"/>
          <p14:tracePt t="53079" x="5518150" y="4391025"/>
          <p14:tracePt t="53083" x="5810250" y="4341813"/>
          <p14:tracePt t="53096" x="6046788" y="4305300"/>
          <p14:tracePt t="53101" x="6296025" y="4291013"/>
          <p14:tracePt t="53118" x="6573838" y="4291013"/>
          <p14:tracePt t="53122" x="6859588" y="4291013"/>
          <p14:tracePt t="53126" x="7143750" y="4291013"/>
          <p14:tracePt t="53134" x="7458075" y="4291013"/>
          <p14:tracePt t="53141" x="7770813" y="4291013"/>
          <p14:tracePt t="53153" x="7921625" y="4305300"/>
          <p14:tracePt t="53163" x="8199438" y="4341813"/>
          <p14:tracePt t="53167" x="8485188" y="4370388"/>
          <p14:tracePt t="53171" x="8734425" y="4405313"/>
          <p14:tracePt t="53185" x="8947150" y="4427538"/>
          <p14:tracePt t="53189" x="9040813" y="4456113"/>
          <p14:tracePt t="53201" x="9326563" y="4519613"/>
          <p14:tracePt t="53221" x="9390063" y="4527550"/>
          <p14:tracePt t="53225" x="9610725" y="4591050"/>
          <p14:tracePt t="53229" x="9704388" y="4633913"/>
          <p14:tracePt t="53241" x="9759950" y="4668838"/>
          <p14:tracePt t="53244" x="9788525" y="4683125"/>
          <p14:tracePt t="53256" x="9853613" y="4733925"/>
          <p14:tracePt t="53269" x="9888538" y="4768850"/>
          <p14:tracePt t="53272" x="9910763" y="4805363"/>
          <p14:tracePt t="53282" x="9925050" y="4840288"/>
          <p14:tracePt t="53286" x="9925050" y="4868863"/>
          <p14:tracePt t="53295" x="9939338" y="4919663"/>
          <p14:tracePt t="53305" x="9939338" y="4940300"/>
          <p14:tracePt t="53318" x="9939338" y="4968875"/>
          <p14:tracePt t="53323" x="9939338" y="5003800"/>
          <p14:tracePt t="53326" x="9939338" y="5032375"/>
          <p14:tracePt t="53333" x="9939338" y="5054600"/>
          <p14:tracePt t="53343" x="9910763" y="5089525"/>
          <p14:tracePt t="53352" x="9874250" y="5118100"/>
          <p14:tracePt t="53371" x="9788525" y="5183188"/>
          <p14:tracePt t="53375" x="9739313" y="5203825"/>
          <p14:tracePt t="53384" x="9625013" y="5254625"/>
          <p14:tracePt t="53392" x="9525000" y="5283200"/>
          <p14:tracePt t="53403" x="9424988" y="5303838"/>
          <p14:tracePt t="53407" x="9297988" y="5332413"/>
          <p14:tracePt t="53428" x="9161463" y="5353050"/>
          <p14:tracePt t="53432" x="8877300" y="5403850"/>
          <p14:tracePt t="53442" x="8712200" y="5446713"/>
          <p14:tracePt t="53446" x="8548688" y="5453063"/>
          <p14:tracePt t="53457" x="8362950" y="5481638"/>
          <p14:tracePt t="53465" x="8185150" y="5518150"/>
          <p14:tracePt t="53475" x="8013700" y="5532438"/>
          <p14:tracePt t="53499" x="7407275" y="5595938"/>
          <p14:tracePt t="53503" x="7208838" y="5603875"/>
          <p14:tracePt t="53513" x="7023100" y="5618163"/>
          <p14:tracePt t="53518" x="6823075" y="5618163"/>
          <p14:tracePt t="53541" x="6445250" y="5618163"/>
          <p14:tracePt t="53544" x="6259513" y="5618163"/>
          <p14:tracePt t="53553" x="6096000" y="5581650"/>
          <p14:tracePt t="53561" x="5932488" y="5546725"/>
          <p14:tracePt t="53568" x="5781675" y="5495925"/>
          <p14:tracePt t="53580" x="5718175" y="5467350"/>
          <p14:tracePt t="53583" x="5611813" y="5418138"/>
          <p14:tracePt t="53594" x="5503863" y="5353050"/>
          <p14:tracePt t="53602" x="5432425" y="5303838"/>
          <p14:tracePt t="53614" x="5368925" y="5232400"/>
          <p14:tracePt t="53618" x="5318125" y="5183188"/>
          <p14:tracePt t="53623" x="5297488" y="5132388"/>
          <p14:tracePt t="53637" x="5268913" y="5083175"/>
          <p14:tracePt t="53646" x="5268913" y="5032375"/>
          <p14:tracePt t="53651" x="5254625" y="4983163"/>
          <p14:tracePt t="53655" x="5254625" y="4933950"/>
          <p14:tracePt t="53668" x="5254625" y="4891088"/>
          <p14:tracePt t="53672" x="5268913" y="4854575"/>
          <p14:tracePt t="53687" x="5383213" y="4740275"/>
          <p14:tracePt t="53697" x="5483225" y="4691063"/>
          <p14:tracePt t="53708" x="5683250" y="46196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B16BF-C6D9-480F-303E-F347AFA4A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C0437C-1144-1535-58D1-710379F74C5F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7207BF-7EBD-6D0E-339E-8E4859FC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D986A847-2CDF-B581-44C7-3C7DFD9B0A3B}"/>
              </a:ext>
            </a:extLst>
          </p:cNvPr>
          <p:cNvSpPr txBox="1">
            <a:spLocks/>
          </p:cNvSpPr>
          <p:nvPr/>
        </p:nvSpPr>
        <p:spPr>
          <a:xfrm>
            <a:off x="5255984" y="2841379"/>
            <a:ext cx="4655654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風邪の初期・汗なし・熱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10185B-FBE1-15D3-5358-979DF203D008}"/>
              </a:ext>
            </a:extLst>
          </p:cNvPr>
          <p:cNvSpPr txBox="1">
            <a:spLocks/>
          </p:cNvSpPr>
          <p:nvPr/>
        </p:nvSpPr>
        <p:spPr>
          <a:xfrm>
            <a:off x="4520072" y="1376059"/>
            <a:ext cx="262579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効果効能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3484754-3EAD-8299-5459-435E4AAFD5DE}"/>
              </a:ext>
            </a:extLst>
          </p:cNvPr>
          <p:cNvSpPr txBox="1">
            <a:spLocks/>
          </p:cNvSpPr>
          <p:nvPr/>
        </p:nvSpPr>
        <p:spPr>
          <a:xfrm>
            <a:off x="5255985" y="2253747"/>
            <a:ext cx="3763831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体力充実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707F7C6A-B3FD-B075-543A-CDB3ADD558EB}"/>
              </a:ext>
            </a:extLst>
          </p:cNvPr>
          <p:cNvSpPr txBox="1">
            <a:spLocks/>
          </p:cNvSpPr>
          <p:nvPr/>
        </p:nvSpPr>
        <p:spPr>
          <a:xfrm>
            <a:off x="4520072" y="4587840"/>
            <a:ext cx="2027484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用法用量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15221AF-8232-1DC0-72FF-B96DD0125C51}"/>
              </a:ext>
            </a:extLst>
          </p:cNvPr>
          <p:cNvGrpSpPr/>
          <p:nvPr/>
        </p:nvGrpSpPr>
        <p:grpSpPr>
          <a:xfrm>
            <a:off x="5046132" y="2014467"/>
            <a:ext cx="5181593" cy="2573357"/>
            <a:chOff x="5046133" y="2014468"/>
            <a:chExt cx="4780844" cy="1653822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9CBEE88-7FB7-0647-D380-E1D7495E612A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35D2A584-D7E6-AC14-F598-494C1F8368D5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5AA7622-72B8-0E58-F6A7-C5D17F129782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AA9AF1E2-7A48-73A7-A752-B85CF8B93FE6}"/>
                </a:ext>
              </a:extLst>
            </p:cNvPr>
            <p:cNvCxnSpPr>
              <a:cxnSpLocks/>
            </p:cNvCxnSpPr>
            <p:nvPr/>
          </p:nvCxnSpPr>
          <p:spPr>
            <a:xfrm>
              <a:off x="6722533" y="2014468"/>
              <a:ext cx="31044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52888A1-611A-4AD6-EF84-215395703051}"/>
              </a:ext>
            </a:extLst>
          </p:cNvPr>
          <p:cNvGrpSpPr/>
          <p:nvPr/>
        </p:nvGrpSpPr>
        <p:grpSpPr>
          <a:xfrm>
            <a:off x="5046133" y="5009838"/>
            <a:ext cx="5181592" cy="1140272"/>
            <a:chOff x="5046133" y="2014468"/>
            <a:chExt cx="4780844" cy="1653822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DD7A36E-EB13-8FA0-5CE0-A39C0BBDEEC2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2352509"/>
              <a:ext cx="0" cy="1315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B7BFDAD-1604-ABEF-2912-E05C1E2E1BFD}"/>
                </a:ext>
              </a:extLst>
            </p:cNvPr>
            <p:cNvCxnSpPr>
              <a:cxnSpLocks/>
            </p:cNvCxnSpPr>
            <p:nvPr/>
          </p:nvCxnSpPr>
          <p:spPr>
            <a:xfrm>
              <a:off x="5046133" y="3668290"/>
              <a:ext cx="478084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34DF39E4-27CB-E05E-2850-0E0FF9E2A8A2}"/>
                </a:ext>
              </a:extLst>
            </p:cNvPr>
            <p:cNvCxnSpPr>
              <a:cxnSpLocks/>
            </p:cNvCxnSpPr>
            <p:nvPr/>
          </p:nvCxnSpPr>
          <p:spPr>
            <a:xfrm>
              <a:off x="9826977" y="2014468"/>
              <a:ext cx="0" cy="16538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A1274596-272C-2961-65CA-7B905F4B6019}"/>
                </a:ext>
              </a:extLst>
            </p:cNvPr>
            <p:cNvCxnSpPr>
              <a:cxnSpLocks/>
            </p:cNvCxnSpPr>
            <p:nvPr/>
          </p:nvCxnSpPr>
          <p:spPr>
            <a:xfrm>
              <a:off x="6299200" y="2014468"/>
              <a:ext cx="352777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B1815718-83C2-C0F0-AD37-24852D4B21B3}"/>
              </a:ext>
            </a:extLst>
          </p:cNvPr>
          <p:cNvSpPr txBox="1">
            <a:spLocks/>
          </p:cNvSpPr>
          <p:nvPr/>
        </p:nvSpPr>
        <p:spPr>
          <a:xfrm>
            <a:off x="5255985" y="5204528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1.875g 1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日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回まで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F4282A0-0FEF-AB54-9B8E-BDC86A33D2A8}"/>
              </a:ext>
            </a:extLst>
          </p:cNvPr>
          <p:cNvSpPr txBox="1">
            <a:spLocks/>
          </p:cNvSpPr>
          <p:nvPr/>
        </p:nvSpPr>
        <p:spPr>
          <a:xfrm>
            <a:off x="5264453" y="3480490"/>
            <a:ext cx="436032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寒気・ふしぶしの痛み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D2CE5F0-680E-77AA-18E4-2F9B04F20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23" y="1962558"/>
            <a:ext cx="2503817" cy="3745025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1B28810F-2232-2FEB-F64A-A6650C075660}"/>
              </a:ext>
            </a:extLst>
          </p:cNvPr>
          <p:cNvSpPr txBox="1">
            <a:spLocks/>
          </p:cNvSpPr>
          <p:nvPr/>
        </p:nvSpPr>
        <p:spPr>
          <a:xfrm>
            <a:off x="393514" y="5467063"/>
            <a:ext cx="4418592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Amazon 20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包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¥2642</a:t>
            </a:r>
          </a:p>
        </p:txBody>
      </p:sp>
      <p:pic>
        <p:nvPicPr>
          <p:cNvPr id="16" name="オーディオ 15">
            <a:extLst>
              <a:ext uri="{FF2B5EF4-FFF2-40B4-BE49-F238E27FC236}">
                <a16:creationId xmlns:a16="http://schemas.microsoft.com/office/drawing/2014/main" id="{EFFF08A2-715E-1465-BA25-3B366825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5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87"/>
    </mc:Choice>
    <mc:Fallback>
      <p:transition spd="slow" advTm="85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" x="5668963" y="4619625"/>
          <p14:tracePt t="968" x="5661025" y="4605338"/>
          <p14:tracePt t="976" x="5646738" y="4591050"/>
          <p14:tracePt t="987" x="5618163" y="4570413"/>
          <p14:tracePt t="994" x="5611813" y="4556125"/>
          <p14:tracePt t="1002" x="5568950" y="4527550"/>
          <p14:tracePt t="1007" x="5546725" y="4491038"/>
          <p14:tracePt t="1020" x="5497513" y="4470400"/>
          <p14:tracePt t="1025" x="5454650" y="4427538"/>
          <p14:tracePt t="1059" x="5354638" y="4356100"/>
          <p14:tracePt t="1063" x="5119688" y="4170363"/>
          <p14:tracePt t="1067" x="5019675" y="4078288"/>
          <p14:tracePt t="1080" x="4805363" y="3892550"/>
          <p14:tracePt t="1092" x="4691063" y="3778250"/>
          <p14:tracePt t="1113" x="4441825" y="3506788"/>
          <p14:tracePt t="1123" x="4370388" y="3400425"/>
          <p14:tracePt t="1128" x="4270375" y="3228975"/>
          <p14:tracePt t="1139" x="4227513" y="3128963"/>
          <p14:tracePt t="1147" x="4192588" y="3016250"/>
          <p14:tracePt t="1159" x="4170363" y="2894013"/>
          <p14:tracePt t="1163" x="4170363" y="2830513"/>
          <p14:tracePt t="1173" x="4170363" y="2730500"/>
          <p14:tracePt t="1184" x="4156075" y="2630488"/>
          <p14:tracePt t="1190" x="4156075" y="2538413"/>
          <p14:tracePt t="1194" x="4156075" y="2501900"/>
          <p14:tracePt t="1206" x="4156075" y="2438400"/>
          <p14:tracePt t="1217" x="4156075" y="2387600"/>
          <p14:tracePt t="1223" x="4156075" y="2338388"/>
          <p14:tracePt t="1227" x="4156075" y="2316163"/>
          <p14:tracePt t="1238" x="4156075" y="2287588"/>
          <p14:tracePt t="1242" x="4178300" y="2266950"/>
          <p14:tracePt t="1253" x="4178300" y="2252663"/>
          <p14:tracePt t="1260" x="4206875" y="2224088"/>
          <p14:tracePt t="1271" x="4227513" y="2217738"/>
          <p14:tracePt t="1280" x="4256088" y="2203450"/>
          <p14:tracePt t="1285" x="4278313" y="2189163"/>
          <p14:tracePt t="1294" x="4321175" y="2166938"/>
          <p14:tracePt t="1301" x="4356100" y="2152650"/>
          <p14:tracePt t="1317" x="4406900" y="2124075"/>
          <p14:tracePt t="1321" x="4470400" y="2117725"/>
          <p14:tracePt t="1327" x="4505325" y="2089150"/>
          <p14:tracePt t="1330" x="4584700" y="2074863"/>
          <p14:tracePt t="1343" x="4633913" y="2052638"/>
          <p14:tracePt t="1354" x="4684713" y="2038350"/>
          <p14:tracePt t="1358" x="4741863" y="2024063"/>
          <p14:tracePt t="1367" x="4805363" y="2017713"/>
          <p14:tracePt t="1371" x="4870450" y="2003425"/>
          <p14:tracePt t="1384" x="4933950" y="1989138"/>
          <p14:tracePt t="1392" x="4997450" y="1974850"/>
          <p14:tracePt t="1396" x="5054600" y="1966913"/>
          <p14:tracePt t="1408" x="5119688" y="1952625"/>
          <p14:tracePt t="1412" x="5197475" y="1938338"/>
          <p14:tracePt t="1425" x="5268913" y="1938338"/>
          <p14:tracePt t="1438" x="5403850" y="1917700"/>
          <p14:tracePt t="1442" x="5468938" y="1903413"/>
          <p14:tracePt t="1454" x="5518150" y="1889125"/>
          <p14:tracePt t="1461" x="5561013" y="1889125"/>
          <p14:tracePt t="1473" x="5597525" y="1874838"/>
          <p14:tracePt t="1477" x="5618163" y="1874838"/>
          <p14:tracePt t="1489" x="5661025" y="1868488"/>
          <p14:tracePt t="1492" x="5683250" y="1868488"/>
          <p14:tracePt t="1503" x="5710238" y="1854200"/>
          <p14:tracePt t="1510" x="5718175" y="1854200"/>
          <p14:tracePt t="1519" x="5746750" y="1854200"/>
          <p14:tracePt t="1523" x="5761038" y="1854200"/>
          <p14:tracePt t="1533" x="5781675" y="1854200"/>
          <p14:tracePt t="1556" x="5810250" y="1854200"/>
          <p14:tracePt t="1559" x="5818188" y="1854200"/>
          <p14:tracePt t="1574" x="5832475" y="1854200"/>
          <p14:tracePt t="1596" x="5846763" y="1854200"/>
          <p14:tracePt t="1607" x="5861050" y="1854200"/>
          <p14:tracePt t="1669" x="5846763" y="1854200"/>
          <p14:tracePt t="1676" x="5818188" y="1854200"/>
          <p14:tracePt t="1686" x="5795963" y="1854200"/>
          <p14:tracePt t="1696" x="5761038" y="1839913"/>
          <p14:tracePt t="1706" x="5710238" y="1825625"/>
          <p14:tracePt t="1710" x="5646738" y="1803400"/>
          <p14:tracePt t="1721" x="5532438" y="1768475"/>
          <p14:tracePt t="1725" x="5446713" y="1725613"/>
          <p14:tracePt t="1737" x="5346700" y="1689100"/>
          <p14:tracePt t="1741" x="5297488" y="1654175"/>
          <p14:tracePt t="1752" x="5133975" y="1560513"/>
          <p14:tracePt t="1761" x="5083175" y="1539875"/>
          <p14:tracePt t="1767" x="4997450" y="1490663"/>
          <p14:tracePt t="1779" x="4891088" y="1425575"/>
          <p14:tracePt t="1783" x="4819650" y="1362075"/>
          <p14:tracePt t="1794" x="4733925" y="1311275"/>
          <p14:tracePt t="1800" x="4684713" y="1276350"/>
          <p14:tracePt t="1809" x="4619625" y="1225550"/>
          <p14:tracePt t="1813" x="4570413" y="1190625"/>
          <p14:tracePt t="1827" x="4541838" y="1162050"/>
          <p14:tracePt t="1833" x="4505325" y="1141413"/>
          <p14:tracePt t="1837" x="4484688" y="1098550"/>
          <p14:tracePt t="1850" x="4456113" y="1062038"/>
          <p14:tracePt t="1855" x="4421188" y="1027113"/>
          <p14:tracePt t="1866" x="4406900" y="998538"/>
          <p14:tracePt t="1870" x="4406900" y="976313"/>
          <p14:tracePt t="1881" x="4392613" y="927100"/>
          <p14:tracePt t="1890" x="4378325" y="898525"/>
          <p14:tracePt t="1900" x="4378325" y="876300"/>
          <p14:tracePt t="1904" x="4378325" y="847725"/>
          <p14:tracePt t="1911" x="4378325" y="812800"/>
          <p14:tracePt t="1921" x="4378325" y="790575"/>
          <p14:tracePt t="1938" x="4378325" y="762000"/>
          <p14:tracePt t="1942" x="4378325" y="741363"/>
          <p14:tracePt t="1946" x="4378325" y="712788"/>
          <p14:tracePt t="1957" x="4392613" y="698500"/>
          <p14:tracePt t="1961" x="4406900" y="692150"/>
          <p14:tracePt t="1972" x="4421188" y="663575"/>
          <p14:tracePt t="1977" x="4427538" y="649288"/>
          <p14:tracePt t="1989" x="4456113" y="627063"/>
          <p14:tracePt t="1993" x="4484688" y="612775"/>
          <p14:tracePt t="2011" x="4541838" y="577850"/>
          <p14:tracePt t="2017" x="4584700" y="563563"/>
          <p14:tracePt t="2027" x="4619625" y="534988"/>
          <p14:tracePt t="2037" x="4656138" y="527050"/>
          <p14:tracePt t="2041" x="4705350" y="512763"/>
          <p14:tracePt t="2056" x="4791075" y="477838"/>
          <p14:tracePt t="2069" x="4841875" y="463550"/>
          <p14:tracePt t="2074" x="4891088" y="449263"/>
          <p14:tracePt t="2086" x="4954588" y="434975"/>
          <p14:tracePt t="2090" x="5019675" y="427038"/>
          <p14:tracePt t="2102" x="5083175" y="412750"/>
          <p14:tracePt t="2106" x="5148263" y="398463"/>
          <p14:tracePt t="2119" x="5205413" y="384175"/>
          <p14:tracePt t="2122" x="5268913" y="377825"/>
          <p14:tracePt t="2133" x="5346700" y="363538"/>
          <p14:tracePt t="2138" x="5418138" y="349250"/>
          <p14:tracePt t="2155" x="5568950" y="334963"/>
          <p14:tracePt t="2167" x="5646738" y="334963"/>
          <p14:tracePt t="2174" x="5732463" y="334963"/>
          <p14:tracePt t="2184" x="5818188" y="334963"/>
          <p14:tracePt t="2188" x="5910263" y="334963"/>
          <p14:tracePt t="2192" x="5981700" y="334963"/>
          <p14:tracePt t="2202" x="6081713" y="334963"/>
          <p14:tracePt t="2211" x="6173788" y="334963"/>
          <p14:tracePt t="2219" x="6259513" y="334963"/>
          <p14:tracePt t="2229" x="6330950" y="349250"/>
          <p14:tracePt t="2234" x="6396038" y="377825"/>
          <p14:tracePt t="2245" x="6481763" y="384175"/>
          <p14:tracePt t="2261" x="6559550" y="398463"/>
          <p14:tracePt t="2267" x="6688138" y="434975"/>
          <p14:tracePt t="2278" x="6745288" y="449263"/>
          <p14:tracePt t="2283" x="6794500" y="463550"/>
          <p14:tracePt t="2293" x="6845300" y="484188"/>
          <p14:tracePt t="2297" x="6888163" y="498475"/>
          <p14:tracePt t="2314" x="6943725" y="549275"/>
          <p14:tracePt t="2325" x="6972300" y="563563"/>
          <p14:tracePt t="2329" x="7023100" y="598488"/>
          <p14:tracePt t="2340" x="7043738" y="641350"/>
          <p14:tracePt t="2352" x="7072313" y="663575"/>
          <p14:tracePt t="2356" x="7094538" y="698500"/>
          <p14:tracePt t="2369" x="7123113" y="727075"/>
          <p14:tracePt t="2373" x="7137400" y="749300"/>
          <p14:tracePt t="2378" x="7158038" y="790575"/>
          <p14:tracePt t="2389" x="7186613" y="812800"/>
          <p14:tracePt t="2401" x="7194550" y="841375"/>
          <p14:tracePt t="2408" x="7223125" y="876300"/>
          <p14:tracePt t="2417" x="7223125" y="898525"/>
          <p14:tracePt t="2421" x="7237413" y="912813"/>
          <p14:tracePt t="2431" x="7237413" y="941388"/>
          <p14:tracePt t="2440" x="7251700" y="962025"/>
          <p14:tracePt t="2444" x="7251700" y="976313"/>
          <p14:tracePt t="2452" x="7251700" y="998538"/>
          <p14:tracePt t="2463" x="7251700" y="1012825"/>
          <p14:tracePt t="2468" x="7251700" y="1041400"/>
          <p14:tracePt t="2483" x="7251700" y="1076325"/>
          <p14:tracePt t="2493" x="7237413" y="1090613"/>
          <p14:tracePt t="2501" x="7208838" y="1127125"/>
          <p14:tracePt t="2510" x="7194550" y="1141413"/>
          <p14:tracePt t="2516" x="7172325" y="1162050"/>
          <p14:tracePt t="2526" x="7143750" y="1190625"/>
          <p14:tracePt t="2537" x="7123113" y="1225550"/>
          <p14:tracePt t="2550" x="7094538" y="1254125"/>
          <p14:tracePt t="2554" x="7058025" y="1290638"/>
          <p14:tracePt t="2558" x="7008813" y="1325563"/>
          <p14:tracePt t="2570" x="6923088" y="1390650"/>
          <p14:tracePt t="2574" x="6888163" y="1404938"/>
          <p14:tracePt t="2580" x="6773863" y="1476375"/>
          <p14:tracePt t="2593" x="6688138" y="1511300"/>
          <p14:tracePt t="2597" x="6573838" y="1560513"/>
          <p14:tracePt t="2610" x="6473825" y="1603375"/>
          <p14:tracePt t="2614" x="6359525" y="1639888"/>
          <p14:tracePt t="2624" x="6230938" y="1674813"/>
          <p14:tracePt t="2628" x="6124575" y="1703388"/>
          <p14:tracePt t="2641" x="6061075" y="1717675"/>
          <p14:tracePt t="2652" x="5946775" y="1739900"/>
          <p14:tracePt t="2656" x="5818188" y="1754188"/>
          <p14:tracePt t="2659" x="5710238" y="1768475"/>
          <p14:tracePt t="2676" x="5611813" y="1768475"/>
          <p14:tracePt t="2680" x="5503863" y="1768475"/>
          <p14:tracePt t="2691" x="5432425" y="1768475"/>
          <p14:tracePt t="2695" x="5354638" y="1768475"/>
          <p14:tracePt t="2705" x="5332413" y="1768475"/>
          <p14:tracePt t="2709" x="5283200" y="1754188"/>
          <p14:tracePt t="2720" x="5233988" y="1739900"/>
          <p14:tracePt t="2730" x="5197475" y="1725613"/>
          <p14:tracePt t="2736" x="5183188" y="1725613"/>
          <p14:tracePt t="2740" x="5154613" y="1717675"/>
          <p14:tracePt t="2752" x="5133975" y="1717675"/>
          <p14:tracePt t="2760" x="5133975" y="1703388"/>
          <p14:tracePt t="2774" x="5119688" y="1703388"/>
          <p14:tracePt t="2786" x="5105400" y="1703388"/>
          <p14:tracePt t="3255" x="5097463" y="1703388"/>
          <p14:tracePt t="3264" x="5068888" y="1717675"/>
          <p14:tracePt t="3273" x="5019675" y="1739900"/>
          <p14:tracePt t="3284" x="4940300" y="1803400"/>
          <p14:tracePt t="3288" x="4883150" y="1839913"/>
          <p14:tracePt t="3299" x="4791075" y="1917700"/>
          <p14:tracePt t="3307" x="4719638" y="1974850"/>
          <p14:tracePt t="3316" x="4633913" y="2066925"/>
          <p14:tracePt t="3325" x="4541838" y="2152650"/>
          <p14:tracePt t="3329" x="4456113" y="2238375"/>
          <p14:tracePt t="3343" x="4370388" y="2338388"/>
          <p14:tracePt t="3346" x="4270375" y="2438400"/>
          <p14:tracePt t="3356" x="4192588" y="2538413"/>
          <p14:tracePt t="3363" x="4106863" y="2652713"/>
          <p14:tracePt t="3369" x="4021138" y="2751138"/>
          <p14:tracePt t="3378" x="3929063" y="2865438"/>
          <p14:tracePt t="3387" x="3857625" y="2979738"/>
          <p14:tracePt t="3397" x="3763963" y="3094038"/>
          <p14:tracePt t="3402" x="3692525" y="3194050"/>
          <p14:tracePt t="3413" x="3657600" y="3243263"/>
          <p14:tracePt t="3424" x="3594100" y="3351213"/>
          <p14:tracePt t="3428" x="3529013" y="3457575"/>
          <p14:tracePt t="3438" x="3465513" y="3557588"/>
          <p14:tracePt t="3442" x="3414713" y="3643313"/>
          <p14:tracePt t="3454" x="3379788" y="3729038"/>
          <p14:tracePt t="3461" x="3328988" y="3813175"/>
          <p14:tracePt t="3469" x="3294063" y="3878263"/>
          <p14:tracePt t="3477" x="3265488" y="3956050"/>
          <p14:tracePt t="3489" x="3244850" y="4021138"/>
          <p14:tracePt t="3492" x="3230563" y="4092575"/>
          <p14:tracePt t="3770" x="3244850" y="4092575"/>
          <p14:tracePt t="3779" x="3279775" y="4106863"/>
          <p14:tracePt t="3787" x="3314700" y="4127500"/>
          <p14:tracePt t="3796" x="3429000" y="4191000"/>
          <p14:tracePt t="3807" x="3514725" y="4256088"/>
          <p14:tracePt t="3817" x="3608388" y="4319588"/>
          <p14:tracePt t="3824" x="3714750" y="4376738"/>
          <p14:tracePt t="3833" x="3814763" y="4456113"/>
          <p14:tracePt t="3839" x="3943350" y="4527550"/>
          <p14:tracePt t="3846" x="4043363" y="4605338"/>
          <p14:tracePt t="3856" x="4106863" y="4640263"/>
          <p14:tracePt t="3863" x="4206875" y="4719638"/>
          <p14:tracePt t="3873" x="4306888" y="4768850"/>
          <p14:tracePt t="3877" x="4392613" y="4819650"/>
          <p14:tracePt t="3887" x="4470400" y="4854575"/>
          <p14:tracePt t="3897" x="4491038" y="4883150"/>
          <p14:tracePt t="3905" x="4584700" y="4933950"/>
          <p14:tracePt t="3909" x="4605338" y="4933950"/>
          <p14:tracePt t="3920" x="4641850" y="4954588"/>
          <p14:tracePt t="3930" x="4670425" y="4968875"/>
          <p14:tracePt t="3935" x="4684713" y="4983163"/>
          <p14:tracePt t="3945" x="4705350" y="5003800"/>
          <p14:tracePt t="3953" x="4705350" y="5032375"/>
          <p14:tracePt t="3964" x="4719638" y="5083175"/>
          <p14:tracePt t="3968" x="4719638" y="5132388"/>
          <p14:tracePt t="3976" x="4691063" y="5203825"/>
          <p14:tracePt t="3981" x="4641850" y="5297488"/>
          <p14:tracePt t="4287" x="4633913" y="5297488"/>
          <p14:tracePt t="4295" x="4591050" y="5297488"/>
          <p14:tracePt t="4306" x="4541838" y="5318125"/>
          <p14:tracePt t="4311" x="4484688" y="5346700"/>
          <p14:tracePt t="4321" x="4370388" y="5381625"/>
          <p14:tracePt t="4329" x="4270375" y="5418138"/>
          <p14:tracePt t="4338" x="4170363" y="5453063"/>
          <p14:tracePt t="4346" x="4043363" y="5495925"/>
          <p14:tracePt t="4355" x="3929063" y="5532438"/>
          <p14:tracePt t="4366" x="3814763" y="5553075"/>
          <p14:tracePt t="4370" x="3678238" y="5595938"/>
          <p14:tracePt t="4385" x="3543300" y="5632450"/>
          <p14:tracePt t="4389" x="3408363" y="5653088"/>
          <p14:tracePt t="4393" x="3265488" y="5681663"/>
          <p14:tracePt t="4407" x="3144838" y="5703888"/>
          <p14:tracePt t="4410" x="3001963" y="5745163"/>
          <p14:tracePt t="4417" x="2865438" y="5767388"/>
          <p14:tracePt t="4433" x="2801938" y="5781675"/>
          <p14:tracePt t="4437" x="2687638" y="5795963"/>
          <p14:tracePt t="4447" x="2581275" y="5795963"/>
          <p14:tracePt t="4451" x="2487613" y="5816600"/>
          <p14:tracePt t="4462" x="2403475" y="5816600"/>
          <p14:tracePt t="4468" x="2317750" y="5830888"/>
          <p14:tracePt t="4477" x="2252663" y="5830888"/>
          <p14:tracePt t="4484" x="2232025" y="5830888"/>
          <p14:tracePt t="4493" x="2166938" y="5830888"/>
          <p14:tracePt t="4504" x="2124075" y="5830888"/>
          <p14:tracePt t="4508" x="2089150" y="5830888"/>
          <p14:tracePt t="4516" x="2066925" y="5830888"/>
          <p14:tracePt t="4524" x="2052638" y="5830888"/>
          <p14:tracePt t="4537" x="2038350" y="5830888"/>
          <p14:tracePt t="4543" x="2025650" y="5830888"/>
          <p14:tracePt t="4547" x="2025650" y="5816600"/>
          <p14:tracePt t="4603" x="2038350" y="5810250"/>
          <p14:tracePt t="4614" x="2074863" y="5810250"/>
          <p14:tracePt t="4622" x="2117725" y="5810250"/>
          <p14:tracePt t="4630" x="2166938" y="5810250"/>
          <p14:tracePt t="4640" x="2232025" y="5810250"/>
          <p14:tracePt t="4646" x="2303463" y="5810250"/>
          <p14:tracePt t="4650" x="2381250" y="5810250"/>
          <p14:tracePt t="4659" x="2516188" y="5810250"/>
          <p14:tracePt t="4669" x="2566988" y="5810250"/>
          <p14:tracePt t="4677" x="2667000" y="5810250"/>
          <p14:tracePt t="4686" x="2738438" y="5810250"/>
          <p14:tracePt t="4693" x="2816225" y="5810250"/>
          <p14:tracePt t="4703" x="2894013" y="5810250"/>
          <p14:tracePt t="4711" x="2965450" y="5816600"/>
          <p14:tracePt t="4718" x="3030538" y="5845175"/>
          <p14:tracePt t="4730" x="3094038" y="5859463"/>
          <p14:tracePt t="4736" x="3151188" y="5881688"/>
          <p14:tracePt t="4740" x="3201988" y="5895975"/>
          <p14:tracePt t="4751" x="3251200" y="5910263"/>
          <p14:tracePt t="4768" x="3300413" y="5945188"/>
          <p14:tracePt t="4775" x="3365500" y="5981700"/>
          <p14:tracePt t="4778" x="3379788" y="5995988"/>
          <p14:tracePt t="4793" x="3408363" y="6016625"/>
          <p14:tracePt t="4796" x="3414713" y="6045200"/>
          <p14:tracePt t="4808" x="3443288" y="6067425"/>
          <p14:tracePt t="4812" x="3457575" y="6108700"/>
          <p14:tracePt t="4823" x="3457575" y="6130925"/>
          <p14:tracePt t="4833" x="3465513" y="6145213"/>
          <p14:tracePt t="4837" x="3465513" y="6165850"/>
          <p14:tracePt t="4850" x="3465513" y="6194425"/>
          <p14:tracePt t="4853" x="3465513" y="6208713"/>
          <p14:tracePt t="4861" x="3465513" y="6216650"/>
          <p14:tracePt t="4886" x="3465513" y="6230938"/>
          <p14:tracePt t="4939" x="3479800" y="6230938"/>
          <p14:tracePt t="4950" x="3494088" y="6216650"/>
          <p14:tracePt t="4960" x="3529013" y="6194425"/>
          <p14:tracePt t="4968" x="3579813" y="6180138"/>
          <p14:tracePt t="4974" x="3657600" y="6145213"/>
          <p14:tracePt t="4985" x="3743325" y="6116638"/>
          <p14:tracePt t="4993" x="3857625" y="6081713"/>
          <p14:tracePt t="5001" x="3971925" y="6059488"/>
          <p14:tracePt t="5011" x="4106863" y="6016625"/>
          <p14:tracePt t="5017" x="4256088" y="5995988"/>
          <p14:tracePt t="5021" x="4321175" y="5981700"/>
          <p14:tracePt t="5038" x="4584700" y="5959475"/>
          <p14:tracePt t="5050" x="4705350" y="5930900"/>
          <p14:tracePt t="5054" x="4791075" y="5930900"/>
          <p14:tracePt t="5069" x="4968875" y="5930900"/>
          <p14:tracePt t="5079" x="4997450" y="5930900"/>
          <p14:tracePt t="5088" x="5033963" y="5930900"/>
          <p14:tracePt t="5096" x="5068888" y="5930900"/>
          <p14:tracePt t="5106" x="5083175" y="5930900"/>
          <p14:tracePt t="5113" x="5097463" y="5930900"/>
          <p14:tracePt t="5121" x="5105400" y="5930900"/>
          <p14:tracePt t="5158" x="5105400" y="5945188"/>
          <p14:tracePt t="5170" x="5097463" y="5945188"/>
          <p14:tracePt t="5190" x="5005388" y="5981700"/>
          <p14:tracePt t="5193" x="4968875" y="5995988"/>
          <p14:tracePt t="5200" x="4905375" y="6016625"/>
          <p14:tracePt t="5213" x="4819650" y="6030913"/>
          <p14:tracePt t="5219" x="4670425" y="6067425"/>
          <p14:tracePt t="5225" x="4556125" y="6081713"/>
          <p14:tracePt t="5236" x="4441825" y="6081713"/>
          <p14:tracePt t="5239" x="4306888" y="6096000"/>
          <p14:tracePt t="5250" x="4178300" y="6096000"/>
          <p14:tracePt t="5257" x="4043363" y="6096000"/>
          <p14:tracePt t="5266" x="3906838" y="6096000"/>
          <p14:tracePt t="5270" x="3778250" y="6081713"/>
          <p14:tracePt t="5280" x="3714750" y="6067425"/>
          <p14:tracePt t="5293" x="3608388" y="6030913"/>
          <p14:tracePt t="5296" x="3494088" y="6010275"/>
          <p14:tracePt t="5306" x="3408363" y="5967413"/>
          <p14:tracePt t="5310" x="3343275" y="5945188"/>
          <p14:tracePt t="5326" x="3279775" y="5910263"/>
          <p14:tracePt t="5334" x="3244850" y="5881688"/>
          <p14:tracePt t="5337" x="3216275" y="5859463"/>
          <p14:tracePt t="5350" x="3194050" y="5830888"/>
          <p14:tracePt t="5357" x="3179763" y="5810250"/>
          <p14:tracePt t="5361" x="3165475" y="5781675"/>
          <p14:tracePt t="5375" x="3165475" y="5759450"/>
          <p14:tracePt t="5386" x="3165475" y="5745163"/>
          <p14:tracePt t="5394" x="3165475" y="5716588"/>
          <p14:tracePt t="5403" x="3165475" y="5703888"/>
          <p14:tracePt t="5410" x="3194050" y="5681663"/>
          <p14:tracePt t="5426" x="3328988" y="5632450"/>
          <p14:tracePt t="5436" x="3414713" y="5618163"/>
          <p14:tracePt t="5440" x="3508375" y="5603875"/>
          <p14:tracePt t="5451" x="3565525" y="5595938"/>
          <p14:tracePt t="5466" x="3678238" y="5595938"/>
          <p14:tracePt t="5470" x="3863975" y="5595938"/>
          <p14:tracePt t="5474" x="3978275" y="5595938"/>
          <p14:tracePt t="5485" x="4043363" y="5595938"/>
          <p14:tracePt t="5490" x="4170363" y="5595938"/>
          <p14:tracePt t="5500" x="4278313" y="5595938"/>
          <p14:tracePt t="5504" x="4370388" y="5603875"/>
          <p14:tracePt t="5516" x="4456113" y="5632450"/>
          <p14:tracePt t="5522" x="4541838" y="5653088"/>
          <p14:tracePt t="5535" x="4619625" y="5681663"/>
          <p14:tracePt t="5538" x="4684713" y="5703888"/>
          <p14:tracePt t="5550" x="4741863" y="5730875"/>
          <p14:tracePt t="5556" x="4784725" y="5767388"/>
          <p14:tracePt t="5560" x="4805363" y="5781675"/>
          <p14:tracePt t="5571" x="4833938" y="5810250"/>
          <p14:tracePt t="5578" x="4870450" y="5830888"/>
          <p14:tracePt t="5588" x="4883150" y="5859463"/>
          <p14:tracePt t="5599" x="4891088" y="5867400"/>
          <p14:tracePt t="5603" x="4905375" y="5895975"/>
          <p14:tracePt t="5612" x="4905375" y="5910263"/>
          <p14:tracePt t="5627" x="4905375" y="5916613"/>
          <p14:tracePt t="5637" x="4905375" y="5945188"/>
          <p14:tracePt t="5644" x="4891088" y="5967413"/>
          <p14:tracePt t="5652" x="4841875" y="6010275"/>
          <p14:tracePt t="5670" x="4819650" y="6016625"/>
          <p14:tracePt t="5674" x="4641850" y="6130925"/>
          <p14:tracePt t="5685" x="4556125" y="6165850"/>
          <p14:tracePt t="5693" x="4456113" y="6216650"/>
          <p14:tracePt t="5710" x="4341813" y="6259513"/>
          <p14:tracePt t="5714" x="4292600" y="6280150"/>
          <p14:tracePt t="5718" x="4192588" y="6308725"/>
          <p14:tracePt t="5721" x="4092575" y="6330950"/>
          <p14:tracePt t="5736" x="4006850" y="6359525"/>
          <p14:tracePt t="5740" x="3929063" y="6373813"/>
          <p14:tracePt t="5752" x="3857625" y="6373813"/>
          <p14:tracePt t="5756" x="3792538" y="6380163"/>
          <p14:tracePt t="5764" x="3763963" y="6380163"/>
          <p14:tracePt t="5773" x="3714750" y="6380163"/>
          <p14:tracePt t="5781" x="3678238" y="6380163"/>
          <p14:tracePt t="5789" x="3657600" y="6380163"/>
          <p14:tracePt t="5796" x="3629025" y="6373813"/>
          <p14:tracePt t="5806" x="3614738" y="6373813"/>
          <p14:tracePt t="5813" x="3608388" y="6359525"/>
          <p14:tracePt t="5827" x="3594100" y="6359525"/>
          <p14:tracePt t="5830" x="3579813" y="6345238"/>
          <p14:tracePt t="5845" x="3579813" y="6330950"/>
          <p14:tracePt t="5869" x="3579813" y="6323013"/>
          <p14:tracePt t="5915" x="3594100" y="6323013"/>
          <p14:tracePt t="6454" x="3579813" y="6294438"/>
          <p14:tracePt t="6462" x="3557588" y="6280150"/>
          <p14:tracePt t="6470" x="3543300" y="6259513"/>
          <p14:tracePt t="6478" x="3529013" y="6230938"/>
          <p14:tracePt t="6487" x="3494088" y="6208713"/>
          <p14:tracePt t="6496" x="3479800" y="6165850"/>
          <p14:tracePt t="6505" x="3457575" y="6145213"/>
          <p14:tracePt t="6513" x="3429000" y="6116638"/>
          <p14:tracePt t="6521" x="3408363" y="6081713"/>
          <p14:tracePt t="6531" x="3394075" y="6059488"/>
          <p14:tracePt t="6540" x="3357563" y="6010275"/>
          <p14:tracePt t="6546" x="3343275" y="5995988"/>
          <p14:tracePt t="6558" x="3300413" y="5945188"/>
          <p14:tracePt t="6561" x="3294063" y="5930900"/>
          <p14:tracePt t="6574" x="3279775" y="5895975"/>
          <p14:tracePt t="6578" x="3265488" y="5881688"/>
          <p14:tracePt t="6590" x="3244850" y="5859463"/>
          <p14:tracePt t="6594" x="3244850" y="5845175"/>
          <p14:tracePt t="6606" x="3230563" y="5830888"/>
          <p14:tracePt t="6609" x="3230563" y="5816600"/>
          <p14:tracePt t="6620" x="3230563" y="5810250"/>
          <p14:tracePt t="6644" x="3230563" y="5795963"/>
          <p14:tracePt t="6719" x="3230563" y="5810250"/>
          <p14:tracePt t="6728" x="3244850" y="5816600"/>
          <p14:tracePt t="6969" x="3216275" y="5816600"/>
          <p14:tracePt t="6978" x="3179763" y="5816600"/>
          <p14:tracePt t="6986" x="3151188" y="5816600"/>
          <p14:tracePt t="6995" x="3116263" y="5816600"/>
          <p14:tracePt t="7020" x="2851150" y="5795963"/>
          <p14:tracePt t="7030" x="2767013" y="5781675"/>
          <p14:tracePt t="7039" x="2652713" y="5759450"/>
          <p14:tracePt t="7043" x="2530475" y="5730875"/>
          <p14:tracePt t="7054" x="2389188" y="5695950"/>
          <p14:tracePt t="7062" x="2266950" y="5646738"/>
          <p14:tracePt t="7073" x="2138363" y="5595938"/>
          <p14:tracePt t="7077" x="2003425" y="5532438"/>
          <p14:tracePt t="7090" x="1868488" y="5453063"/>
          <p14:tracePt t="7096" x="1739900" y="5381625"/>
          <p14:tracePt t="7100" x="1604963" y="5283200"/>
          <p14:tracePt t="7113" x="1490663" y="5197475"/>
          <p14:tracePt t="7117" x="1376363" y="5089525"/>
          <p14:tracePt t="7128" x="1290638" y="4968875"/>
          <p14:tracePt t="7138" x="1190625" y="4854575"/>
          <p14:tracePt t="7142" x="1098550" y="4733925"/>
          <p14:tracePt t="7156" x="1027113" y="4619625"/>
          <p14:tracePt t="7162" x="947738" y="4491038"/>
          <p14:tracePt t="7167" x="898525" y="4370388"/>
          <p14:tracePt t="7178" x="847725" y="4241800"/>
          <p14:tracePt t="7184" x="827088" y="4191000"/>
          <p14:tracePt t="7188" x="798513" y="4070350"/>
          <p14:tracePt t="7204" x="749300" y="3956050"/>
          <p14:tracePt t="7211" x="741363" y="3856038"/>
          <p14:tracePt t="7216" x="712788" y="3743325"/>
          <p14:tracePt t="7220" x="698500" y="3643313"/>
          <p14:tracePt t="7233" x="698500" y="3557588"/>
          <p14:tracePt t="7243" x="698500" y="3463925"/>
          <p14:tracePt t="7247" x="698500" y="3365500"/>
          <p14:tracePt t="7257" x="698500" y="3294063"/>
          <p14:tracePt t="7261" x="698500" y="3214688"/>
          <p14:tracePt t="7269" x="698500" y="3143250"/>
          <p14:tracePt t="7277" x="727075" y="3079750"/>
          <p14:tracePt t="7288" x="749300" y="3001963"/>
          <p14:tracePt t="7296" x="792163" y="2951163"/>
          <p14:tracePt t="7305" x="827088" y="2894013"/>
          <p14:tracePt t="7321" x="912813" y="2779713"/>
          <p14:tracePt t="7328" x="962025" y="2730500"/>
          <p14:tracePt t="7339" x="998538" y="2679700"/>
          <p14:tracePt t="7351" x="1062038" y="2630488"/>
          <p14:tracePt t="7354" x="1112838" y="2587625"/>
          <p14:tracePt t="7358" x="1162050" y="2552700"/>
          <p14:tracePt t="7370" x="1212850" y="2516188"/>
          <p14:tracePt t="7383" x="1325563" y="2452688"/>
          <p14:tracePt t="7393" x="1390650" y="2430463"/>
          <p14:tracePt t="7402" x="1462088" y="2401888"/>
          <p14:tracePt t="7416" x="1668463" y="2338388"/>
          <p14:tracePt t="7426" x="1768475" y="2301875"/>
          <p14:tracePt t="7438" x="1925638" y="2266950"/>
          <p14:tracePt t="7452" x="2103438" y="2217738"/>
          <p14:tracePt t="7455" x="2217738" y="2189163"/>
          <p14:tracePt t="7466" x="2338388" y="2166938"/>
          <p14:tracePt t="7474" x="2403475" y="2166938"/>
          <p14:tracePt t="7485" x="2501900" y="2152650"/>
          <p14:tracePt t="7489" x="2601913" y="2124075"/>
          <p14:tracePt t="7501" x="2701925" y="2124075"/>
          <p14:tracePt t="7507" x="2795588" y="2124075"/>
          <p14:tracePt t="7510" x="2879725" y="2124075"/>
          <p14:tracePt t="7520" x="2951163" y="2124075"/>
          <p14:tracePt t="7533" x="3044825" y="2124075"/>
          <p14:tracePt t="7537" x="3101975" y="2124075"/>
          <p14:tracePt t="7546" x="3179763" y="2124075"/>
          <p14:tracePt t="7554" x="3244850" y="2152650"/>
          <p14:tracePt t="7565" x="3294063" y="2166938"/>
          <p14:tracePt t="7569" x="3365500" y="2203450"/>
          <p14:tracePt t="7580" x="3414713" y="2224088"/>
          <p14:tracePt t="7589" x="3465513" y="2266950"/>
          <p14:tracePt t="7597" x="3514725" y="2301875"/>
          <p14:tracePt t="7602" x="3565525" y="2338388"/>
          <p14:tracePt t="7613" x="3614738" y="2401888"/>
          <p14:tracePt t="7618" x="3657600" y="2438400"/>
          <p14:tracePt t="7633" x="3729038" y="2538413"/>
          <p14:tracePt t="7642" x="3763963" y="2601913"/>
          <p14:tracePt t="7650" x="3806825" y="2652713"/>
          <p14:tracePt t="7660" x="3814763" y="2716213"/>
          <p14:tracePt t="7678" x="3843338" y="2779713"/>
          <p14:tracePt t="7686" x="3892550" y="2916238"/>
          <p14:tracePt t="7690" x="3906838" y="2979738"/>
          <p14:tracePt t="7699" x="3921125" y="3051175"/>
          <p14:tracePt t="7710" x="3943350" y="3114675"/>
          <p14:tracePt t="7713" x="3957638" y="3194050"/>
          <p14:tracePt t="7728" x="3957638" y="3265488"/>
          <p14:tracePt t="7733" x="3971925" y="3343275"/>
          <p14:tracePt t="7737" x="3978275" y="3414713"/>
          <p14:tracePt t="7747" x="3992563" y="3492500"/>
          <p14:tracePt t="7762" x="3992563" y="3563938"/>
          <p14:tracePt t="7767" x="3992563" y="3643313"/>
          <p14:tracePt t="7771" x="3992563" y="3729038"/>
          <p14:tracePt t="7780" x="3992563" y="3792538"/>
          <p14:tracePt t="7788" x="3992563" y="3863975"/>
          <p14:tracePt t="7796" x="3992563" y="3956050"/>
          <p14:tracePt t="7803" x="3992563" y="4041775"/>
          <p14:tracePt t="7812" x="3971925" y="4127500"/>
          <p14:tracePt t="7820" x="3957638" y="4205288"/>
          <p14:tracePt t="7833" x="3921125" y="4291013"/>
          <p14:tracePt t="7837" x="3878263" y="4376738"/>
          <p14:tracePt t="7841" x="3829050" y="4527550"/>
          <p14:tracePt t="7853" x="3792538" y="4619625"/>
          <p14:tracePt t="7860" x="3757613" y="4654550"/>
          <p14:tracePt t="7880" x="3706813" y="4754563"/>
          <p14:tracePt t="7885" x="3529013" y="4989513"/>
          <p14:tracePt t="7894" x="3494088" y="5032375"/>
          <p14:tracePt t="7899" x="3365500" y="5168900"/>
          <p14:tracePt t="7919" x="3294063" y="5254625"/>
          <p14:tracePt t="7923" x="3116263" y="5432425"/>
          <p14:tracePt t="7934" x="3065463" y="5467350"/>
          <p14:tracePt t="7944" x="2965450" y="5532438"/>
          <p14:tracePt t="7954" x="2879725" y="5595938"/>
          <p14:tracePt t="7958" x="2781300" y="5653088"/>
          <p14:tracePt t="7961" x="2630488" y="5745163"/>
          <p14:tracePt t="7977" x="2516188" y="5795963"/>
          <p14:tracePt t="7981" x="2417763" y="5830888"/>
          <p14:tracePt t="7990" x="2289175" y="5867400"/>
          <p14:tracePt t="7994" x="2174875" y="5910263"/>
          <p14:tracePt t="8007" x="2066925" y="5930900"/>
          <p14:tracePt t="8011" x="1939925" y="5959475"/>
          <p14:tracePt t="8022" x="1803400" y="5995988"/>
          <p14:tracePt t="8029" x="1739900" y="6010275"/>
          <p14:tracePt t="8042" x="1611313" y="6030913"/>
          <p14:tracePt t="8046" x="1439863" y="6059488"/>
          <p14:tracePt t="8056" x="1304925" y="6067425"/>
          <p14:tracePt t="8060" x="1176338" y="6067425"/>
          <p14:tracePt t="8071" x="1062038" y="6067425"/>
          <p14:tracePt t="8084" x="941388" y="6067425"/>
          <p14:tracePt t="8087" x="812800" y="6030913"/>
          <p14:tracePt t="8091" x="692150" y="5981700"/>
          <p14:tracePt t="8102" x="549275" y="5916613"/>
          <p14:tracePt t="8114" x="434975" y="5830888"/>
          <p14:tracePt t="8118" x="314325" y="5745163"/>
          <p14:tracePt t="8126" x="214313" y="5646738"/>
          <p14:tracePt t="8135" x="114300" y="5518150"/>
          <p14:tracePt t="8149" x="28575" y="5403850"/>
          <p14:tracePt t="8251" x="77788" y="2481263"/>
          <p14:tracePt t="8269" x="149225" y="2316163"/>
          <p14:tracePt t="8273" x="228600" y="2174875"/>
          <p14:tracePt t="8276" x="263525" y="2124075"/>
          <p14:tracePt t="8286" x="334963" y="2024063"/>
          <p14:tracePt t="8295" x="412750" y="1938338"/>
          <p14:tracePt t="8304" x="477838" y="1868488"/>
          <p14:tracePt t="8312" x="598488" y="1768475"/>
          <p14:tracePt t="8320" x="692150" y="1717675"/>
          <p14:tracePt t="8324" x="792163" y="1674813"/>
          <p14:tracePt t="8335" x="890588" y="1654175"/>
          <p14:tracePt t="8343" x="990600" y="1611313"/>
          <p14:tracePt t="8352" x="1112838" y="1589088"/>
          <p14:tracePt t="8359" x="1239838" y="1574800"/>
          <p14:tracePt t="8369" x="1376363" y="1560513"/>
          <p14:tracePt t="8375" x="1439863" y="1560513"/>
          <p14:tracePt t="8386" x="1625600" y="1560513"/>
          <p14:tracePt t="8399" x="1889125" y="1560513"/>
          <p14:tracePt t="8408" x="2025650" y="1560513"/>
          <p14:tracePt t="8419" x="2166938" y="1574800"/>
          <p14:tracePt t="8427" x="2281238" y="1603375"/>
          <p14:tracePt t="8431" x="2403475" y="1639888"/>
          <p14:tracePt t="8443" x="2530475" y="1674813"/>
          <p14:tracePt t="8453" x="2667000" y="1703388"/>
          <p14:tracePt t="8457" x="2767013" y="1754188"/>
          <p14:tracePt t="8467" x="2830513" y="1768475"/>
          <p14:tracePt t="8471" x="2944813" y="1803400"/>
          <p14:tracePt t="8484" x="3044825" y="1839913"/>
          <p14:tracePt t="8488" x="3144838" y="1874838"/>
          <p14:tracePt t="8500" x="3230563" y="1917700"/>
          <p14:tracePt t="8504" x="3314700" y="1966913"/>
          <p14:tracePt t="8514" x="3408363" y="2003425"/>
          <p14:tracePt t="8522" x="3494088" y="2052638"/>
          <p14:tracePt t="8529" x="3557588" y="2089150"/>
          <p14:tracePt t="8545" x="3692525" y="2189163"/>
          <p14:tracePt t="8553" x="3743325" y="2238375"/>
          <p14:tracePt t="8561" x="3792538" y="2287588"/>
          <p14:tracePt t="8569" x="3843338" y="2338388"/>
          <p14:tracePt t="8577" x="3878263" y="2381250"/>
          <p14:tracePt t="8596" x="3957638" y="2487613"/>
          <p14:tracePt t="8600" x="3992563" y="2538413"/>
          <p14:tracePt t="8623" x="4029075" y="2587625"/>
          <p14:tracePt t="8626" x="4078288" y="2701925"/>
          <p14:tracePt t="8636" x="4106863" y="2751138"/>
          <p14:tracePt t="8640" x="4121150" y="2816225"/>
          <p14:tracePt t="8651" x="4141788" y="2865438"/>
          <p14:tracePt t="8655" x="4156075" y="2930525"/>
          <p14:tracePt t="8667" x="4170363" y="2994025"/>
          <p14:tracePt t="8674" x="4178300" y="3065463"/>
          <p14:tracePt t="8683" x="4192588" y="3143250"/>
          <p14:tracePt t="8693" x="4192588" y="3200400"/>
          <p14:tracePt t="8702" x="4206875" y="3279775"/>
          <p14:tracePt t="8708" x="4221163" y="3351213"/>
          <p14:tracePt t="8718" x="4221163" y="3443288"/>
          <p14:tracePt t="8727" x="4221163" y="3514725"/>
          <p14:tracePt t="8733" x="4221163" y="3592513"/>
          <p14:tracePt t="8737" x="4221163" y="3678238"/>
          <p14:tracePt t="8746" x="4221163" y="3757613"/>
          <p14:tracePt t="8755" x="4221163" y="3827463"/>
          <p14:tracePt t="8763" x="4221163" y="3892550"/>
          <p14:tracePt t="8772" x="4221163" y="3956050"/>
          <p14:tracePt t="8780" x="4206875" y="4006850"/>
          <p14:tracePt t="8789" x="4178300" y="4070350"/>
          <p14:tracePt t="8793" x="4170363" y="4121150"/>
          <p14:tracePt t="8803" x="4141788" y="4170363"/>
          <p14:tracePt t="8809" x="4127500" y="4227513"/>
          <p14:tracePt t="8821" x="4092575" y="4291013"/>
          <p14:tracePt t="8837" x="4070350" y="4341813"/>
          <p14:tracePt t="8841" x="4006850" y="4505325"/>
          <p14:tracePt t="8851" x="3943350" y="4633913"/>
          <p14:tracePt t="8859" x="3878263" y="4733925"/>
          <p14:tracePt t="8873" x="3814763" y="4868863"/>
          <p14:tracePt t="8885" x="3763963" y="4954588"/>
          <p14:tracePt t="8889" x="3714750" y="5032375"/>
          <p14:tracePt t="8902" x="3657600" y="5118100"/>
          <p14:tracePt t="8918" x="3565525" y="5254625"/>
          <p14:tracePt t="8925" x="3414713" y="5432425"/>
          <p14:tracePt t="8928" x="3343275" y="5532438"/>
          <p14:tracePt t="8937" x="3294063" y="5567363"/>
          <p14:tracePt t="8952" x="3179763" y="5716588"/>
          <p14:tracePt t="8956" x="3079750" y="5795963"/>
          <p14:tracePt t="8964" x="3030538" y="5816600"/>
          <p14:tracePt t="8973" x="2879725" y="5910263"/>
          <p14:tracePt t="8980" x="2830513" y="5930900"/>
          <p14:tracePt t="8989" x="2738438" y="5967413"/>
          <p14:tracePt t="9001" x="2638425" y="5995988"/>
          <p14:tracePt t="9005" x="2481263" y="6016625"/>
          <p14:tracePt t="9009" x="2381250" y="6030913"/>
          <p14:tracePt t="9020" x="2317750" y="6030913"/>
          <p14:tracePt t="9033" x="2203450" y="6030913"/>
          <p14:tracePt t="9037" x="2117725" y="6030913"/>
          <p14:tracePt t="9044" x="1968500" y="6030913"/>
          <p14:tracePt t="9052" x="1868488" y="5995988"/>
          <p14:tracePt t="9062" x="1774825" y="5930900"/>
          <p14:tracePt t="9066" x="1654175" y="5830888"/>
          <p14:tracePt t="9078" x="1554163" y="5730875"/>
          <p14:tracePt t="9083" x="1462088" y="5618163"/>
          <p14:tracePt t="9094" x="1362075" y="5481638"/>
          <p14:tracePt t="9103" x="1254125" y="5346700"/>
          <p14:tracePt t="9107" x="1162050" y="5183188"/>
          <p14:tracePt t="9119" x="1076325" y="4989513"/>
          <p14:tracePt t="9123" x="976313" y="4805363"/>
          <p14:tracePt t="9133" x="890588" y="4633913"/>
          <p14:tracePt t="9144" x="812800" y="4419600"/>
          <p14:tracePt t="9149" x="749300" y="4205288"/>
          <p14:tracePt t="9160" x="692150" y="3992563"/>
          <p14:tracePt t="9164" x="641350" y="3792538"/>
          <p14:tracePt t="9183" x="577850" y="3379788"/>
          <p14:tracePt t="9188" x="563563" y="3200400"/>
          <p14:tracePt t="9200" x="563563" y="3016250"/>
          <p14:tracePt t="9204" x="563563" y="2851150"/>
          <p14:tracePt t="9213" x="563563" y="2701925"/>
          <p14:tracePt t="9229" x="563563" y="2438400"/>
          <p14:tracePt t="9239" x="592138" y="2301875"/>
          <p14:tracePt t="9246" x="612775" y="2238375"/>
          <p14:tracePt t="9259" x="649288" y="2138363"/>
          <p14:tracePt t="9263" x="698500" y="2024063"/>
          <p14:tracePt t="9272" x="741363" y="1938338"/>
          <p14:tracePt t="9285" x="841375" y="1774825"/>
          <p14:tracePt t="9295" x="898525" y="1689100"/>
          <p14:tracePt t="9300" x="962025" y="1625600"/>
          <p14:tracePt t="9316" x="1098550" y="1504950"/>
          <p14:tracePt t="9327" x="1190625" y="1454150"/>
          <p14:tracePt t="9336" x="1262063" y="1390650"/>
          <p14:tracePt t="9340" x="1354138" y="1339850"/>
          <p14:tracePt t="9353" x="1439863" y="1304925"/>
          <p14:tracePt t="9357" x="1590675" y="1225550"/>
          <p14:tracePt t="9367" x="1674813" y="1190625"/>
          <p14:tracePt t="9374" x="1789113" y="1162050"/>
          <p14:tracePt t="9386" x="1903413" y="1127125"/>
          <p14:tracePt t="9393" x="2025650" y="1112838"/>
          <p14:tracePt t="9398" x="2152650" y="1098550"/>
          <p14:tracePt t="9410" x="2289175" y="1090613"/>
          <p14:tracePt t="9417" x="2438400" y="1076325"/>
          <p14:tracePt t="9433" x="2587625" y="1076325"/>
          <p14:tracePt t="9438" x="2738438" y="1076325"/>
          <p14:tracePt t="9443" x="2894013" y="1076325"/>
          <p14:tracePt t="9448" x="3044825" y="1098550"/>
          <p14:tracePt t="9453" x="3101975" y="1127125"/>
          <p14:tracePt t="9467" x="3230563" y="1154113"/>
          <p14:tracePt t="9477" x="3343275" y="1190625"/>
          <p14:tracePt t="9492" x="3457575" y="1239838"/>
          <p14:tracePt t="9498" x="3663950" y="1339850"/>
          <p14:tracePt t="9503" x="3757613" y="1390650"/>
          <p14:tracePt t="9520" x="3843338" y="1439863"/>
          <p14:tracePt t="9525" x="3929063" y="1504950"/>
          <p14:tracePt t="9530" x="4006850" y="1554163"/>
          <p14:tracePt t="9535" x="4092575" y="1611313"/>
          <p14:tracePt t="9550" x="4221163" y="1725613"/>
          <p14:tracePt t="9564" x="4256088" y="1768475"/>
          <p14:tracePt t="9572" x="4378325" y="1917700"/>
          <p14:tracePt t="9577" x="4427538" y="1989138"/>
          <p14:tracePt t="9592" x="4484688" y="2074863"/>
          <p14:tracePt t="9597" x="4519613" y="2152650"/>
          <p14:tracePt t="9601" x="4570413" y="2238375"/>
          <p14:tracePt t="9610" x="4605338" y="2316163"/>
          <p14:tracePt t="9614" x="4619625" y="2381250"/>
          <p14:tracePt t="9629" x="4656138" y="2516188"/>
          <p14:tracePt t="9646" x="4670425" y="2652713"/>
          <p14:tracePt t="9658" x="4670425" y="2730500"/>
          <p14:tracePt t="9662" x="4670425" y="2836863"/>
          <p14:tracePt t="9672" x="4641850" y="2944813"/>
          <p14:tracePt t="9683" x="4591050" y="3051175"/>
          <p14:tracePt t="9687" x="4470400" y="3279775"/>
          <p14:tracePt t="9697" x="4378325" y="3463925"/>
          <p14:tracePt t="9706" x="4256088" y="3643313"/>
          <p14:tracePt t="9724" x="3943350" y="4106863"/>
          <p14:tracePt t="9728" x="3878263" y="4219575"/>
          <p14:tracePt t="9738" x="3743325" y="4419600"/>
          <p14:tracePt t="10105" x="3743325" y="4427538"/>
          <p14:tracePt t="10114" x="3743325" y="4441825"/>
          <p14:tracePt t="10123" x="3757613" y="4456113"/>
          <p14:tracePt t="10130" x="3763963" y="4470400"/>
          <p14:tracePt t="10138" x="3778250" y="4476750"/>
          <p14:tracePt t="10147" x="3792538" y="4505325"/>
          <p14:tracePt t="10154" x="3814763" y="4541838"/>
          <p14:tracePt t="10162" x="3843338" y="4583113"/>
          <p14:tracePt t="10171" x="3857625" y="4619625"/>
          <p14:tracePt t="10182" x="3878263" y="4668838"/>
          <p14:tracePt t="10186" x="3906838" y="4719638"/>
          <p14:tracePt t="10200" x="3929063" y="4783138"/>
          <p14:tracePt t="10204" x="3943350" y="4854575"/>
          <p14:tracePt t="10214" x="3978275" y="4940300"/>
          <p14:tracePt t="10228" x="4006850" y="5089525"/>
          <p14:tracePt t="10236" x="4021138" y="5168900"/>
          <p14:tracePt t="10246" x="4029075" y="5232400"/>
          <p14:tracePt t="10256" x="4043363" y="5254625"/>
          <p14:tracePt t="10260" x="4043363" y="5303838"/>
          <p14:tracePt t="10271" x="4057650" y="5346700"/>
          <p14:tracePt t="10279" x="4057650" y="5381625"/>
          <p14:tracePt t="10286" x="4057650" y="5403850"/>
          <p14:tracePt t="10294" x="4057650" y="5453063"/>
          <p14:tracePt t="10306" x="4057650" y="5481638"/>
          <p14:tracePt t="10310" x="4043363" y="5518150"/>
          <p14:tracePt t="10318" x="4029075" y="5546725"/>
          <p14:tracePt t="10333" x="3971925" y="5632450"/>
          <p14:tracePt t="10345" x="3921125" y="5667375"/>
          <p14:tracePt t="10350" x="3843338" y="5745163"/>
          <p14:tracePt t="10356" x="3778250" y="5810250"/>
          <p14:tracePt t="10370" x="3692525" y="5867400"/>
          <p14:tracePt t="10373" x="3614738" y="5945188"/>
          <p14:tracePt t="10379" x="3565525" y="5967413"/>
          <p14:tracePt t="10391" x="3408363" y="6067425"/>
          <p14:tracePt t="10395" x="3343275" y="6096000"/>
          <p14:tracePt t="10406" x="3165475" y="6180138"/>
          <p14:tracePt t="10413" x="3051175" y="6208713"/>
          <p14:tracePt t="10423" x="2930525" y="6245225"/>
          <p14:tracePt t="10427" x="2801938" y="6259513"/>
          <p14:tracePt t="10450" x="2681288" y="6259513"/>
          <p14:tracePt t="10454" x="2417763" y="6259513"/>
          <p14:tracePt t="10463" x="2281238" y="6230938"/>
          <p14:tracePt t="10478" x="2138363" y="6180138"/>
          <p14:tracePt t="10484" x="1989138" y="6108700"/>
          <p14:tracePt t="10488" x="1868488" y="6030913"/>
          <p14:tracePt t="10501" x="1725613" y="5930900"/>
          <p14:tracePt t="10510" x="1576388" y="5810250"/>
          <p14:tracePt t="10516" x="1454150" y="5681663"/>
          <p14:tracePt t="10520" x="1339850" y="5532438"/>
          <p14:tracePt t="10524" x="1225550" y="5381625"/>
          <p14:tracePt t="10539" x="1112838" y="5197475"/>
          <p14:tracePt t="10543" x="1041400" y="5032375"/>
          <p14:tracePt t="10556" x="898525" y="4654550"/>
          <p14:tracePt t="10567" x="847725" y="4456113"/>
          <p14:tracePt t="10577" x="812800" y="4276725"/>
          <p14:tracePt t="10581" x="798513" y="4078288"/>
          <p14:tracePt t="10600" x="798513" y="3506788"/>
          <p14:tracePt t="10611" x="841375" y="3279775"/>
          <p14:tracePt t="10616" x="947738" y="3001963"/>
          <p14:tracePt t="10622" x="1127125" y="2716213"/>
          <p14:tracePt t="10636" x="1339850" y="2387600"/>
          <p14:tracePt t="10640" x="1590675" y="2066925"/>
          <p14:tracePt t="10652" x="1889125" y="1768475"/>
          <p14:tracePt t="10656" x="2217738" y="1476375"/>
          <p14:tracePt t="10671" x="2530475" y="1211263"/>
          <p14:tracePt t="10676" x="2681288" y="1154113"/>
          <p14:tracePt t="10680" x="2951163" y="990600"/>
          <p14:tracePt t="22673" x="2930525" y="990600"/>
          <p14:tracePt t="22687" x="2879725" y="1027113"/>
          <p14:tracePt t="22691" x="2801938" y="1090613"/>
          <p14:tracePt t="22701" x="2716213" y="1162050"/>
          <p14:tracePt t="22706" x="2601913" y="1262063"/>
          <p14:tracePt t="22718" x="2487613" y="1362075"/>
          <p14:tracePt t="22724" x="2366963" y="1490663"/>
          <p14:tracePt t="22728" x="2238375" y="1603375"/>
          <p14:tracePt t="22741" x="2189163" y="1639888"/>
          <p14:tracePt t="22749" x="2089150" y="1725613"/>
          <p14:tracePt t="22753" x="2003425" y="1789113"/>
          <p14:tracePt t="22767" x="1925638" y="1839913"/>
          <p14:tracePt t="22771" x="1874838" y="1874838"/>
          <p14:tracePt t="22784" x="1825625" y="1903413"/>
          <p14:tracePt t="22788" x="1774825" y="1924050"/>
          <p14:tracePt t="22797" x="1725613" y="1938338"/>
          <p14:tracePt t="22807" x="1689100" y="1952625"/>
          <p14:tracePt t="22814" x="1639888" y="1974850"/>
          <p14:tracePt t="22818" x="1590675" y="1989138"/>
          <p14:tracePt t="22830" x="1554163" y="2003425"/>
          <p14:tracePt t="22835" x="1511300" y="2024063"/>
          <p14:tracePt t="22846" x="1462088" y="2038350"/>
          <p14:tracePt t="22855" x="1454150" y="2052638"/>
          <p14:tracePt t="22859" x="1411288" y="2066925"/>
          <p14:tracePt t="22871" x="1376363" y="2074863"/>
          <p14:tracePt t="22875" x="1354138" y="2089150"/>
          <p14:tracePt t="22892" x="1311275" y="2103438"/>
          <p14:tracePt t="22900" x="1304925" y="2103438"/>
          <p14:tracePt t="22909" x="1290638" y="2117725"/>
          <p14:tracePt t="22939" x="1276350" y="2117725"/>
          <p14:tracePt t="22945" x="1276350" y="2124075"/>
          <p14:tracePt t="22978" x="1276350" y="2138363"/>
          <p14:tracePt t="22983" x="1276350" y="2166938"/>
          <p14:tracePt t="22990" x="1276350" y="2189163"/>
          <p14:tracePt t="22995" x="1276350" y="2217738"/>
          <p14:tracePt t="23006" x="1311275" y="2252663"/>
          <p14:tracePt t="23013" x="1362075" y="2287588"/>
          <p14:tracePt t="23024" x="1439863" y="2338388"/>
          <p14:tracePt t="23029" x="1539875" y="2387600"/>
          <p14:tracePt t="23042" x="1768475" y="2466975"/>
          <p14:tracePt t="23050" x="1974850" y="2516188"/>
          <p14:tracePt t="23054" x="2232025" y="2552700"/>
          <p14:tracePt t="23058" x="2566988" y="2581275"/>
          <p14:tracePt t="23068" x="2944813" y="2601913"/>
          <p14:tracePt t="23079" x="3692525" y="2601913"/>
          <p14:tracePt t="23084" x="3943350" y="2601913"/>
          <p14:tracePt t="23096" x="4421188" y="2601913"/>
          <p14:tracePt t="23101" x="4919663" y="2601913"/>
          <p14:tracePt t="23112" x="5418138" y="2581275"/>
          <p14:tracePt t="23124" x="5881688" y="2530475"/>
          <p14:tracePt t="23128" x="6061075" y="2530475"/>
          <p14:tracePt t="23132" x="6410325" y="2516188"/>
          <p14:tracePt t="23143" x="6723063" y="2487613"/>
          <p14:tracePt t="23150" x="6972300" y="2481263"/>
          <p14:tracePt t="23155" x="7072313" y="2481263"/>
          <p14:tracePt t="23165" x="7237413" y="2466975"/>
          <p14:tracePt t="23174" x="7286625" y="2466975"/>
          <p14:tracePt t="23186" x="7386638" y="2452688"/>
          <p14:tracePt t="23191" x="7450138" y="2452688"/>
          <p14:tracePt t="23195" x="7486650" y="2452688"/>
          <p14:tracePt t="23214" x="7507288" y="2452688"/>
          <p14:tracePt t="23222" x="7521575" y="2452688"/>
          <p14:tracePt t="23421" x="7507288" y="2452688"/>
          <p14:tracePt t="23431" x="7450138" y="2452688"/>
          <p14:tracePt t="23443" x="7372350" y="2438400"/>
          <p14:tracePt t="23447" x="7300913" y="2438400"/>
          <p14:tracePt t="23458" x="7223125" y="2430463"/>
          <p14:tracePt t="23462" x="7143750" y="2430463"/>
          <p14:tracePt t="23472" x="7072313" y="2416175"/>
          <p14:tracePt t="23480" x="6994525" y="2416175"/>
          <p14:tracePt t="23492" x="6923088" y="2416175"/>
          <p14:tracePt t="23496" x="6773863" y="2416175"/>
          <p14:tracePt t="23506" x="6623050" y="2416175"/>
          <p14:tracePt t="23513" x="6473825" y="2401888"/>
          <p14:tracePt t="23523" x="6296025" y="2401888"/>
          <p14:tracePt t="23527" x="6130925" y="2401888"/>
          <p14:tracePt t="23539" x="5961063" y="2401888"/>
          <p14:tracePt t="23542" x="5795963" y="2401888"/>
          <p14:tracePt t="23555" x="5611813" y="2416175"/>
          <p14:tracePt t="23559" x="5403850" y="2452688"/>
          <p14:tracePt t="23571" x="5233988" y="2487613"/>
          <p14:tracePt t="23580" x="5068888" y="2530475"/>
          <p14:tracePt t="23584" x="4883150" y="2581275"/>
          <p14:tracePt t="23595" x="4719638" y="2616200"/>
          <p14:tracePt t="23600" x="4556125" y="2638425"/>
          <p14:tracePt t="23611" x="4392613" y="2679700"/>
          <p14:tracePt t="23617" x="4256088" y="2687638"/>
          <p14:tracePt t="23628" x="4121150" y="2701925"/>
          <p14:tracePt t="23634" x="4057650" y="2701925"/>
          <p14:tracePt t="23645" x="3929063" y="2701925"/>
          <p14:tracePt t="23649" x="3814763" y="2701925"/>
          <p14:tracePt t="23655" x="3743325" y="2701925"/>
          <p14:tracePt t="23671" x="3657600" y="2701925"/>
          <p14:tracePt t="23675" x="3579813" y="2679700"/>
          <p14:tracePt t="23679" x="3529013" y="2652713"/>
          <p14:tracePt t="23690" x="3465513" y="2630488"/>
          <p14:tracePt t="23698" x="3457575" y="2616200"/>
          <p14:tracePt t="23712" x="3394075" y="2581275"/>
          <p14:tracePt t="23717" x="3379788" y="2566988"/>
          <p14:tracePt t="23721" x="3343275" y="2538413"/>
          <p14:tracePt t="23733" x="3314700" y="2530475"/>
          <p14:tracePt t="23737" x="3300413" y="2501900"/>
          <p14:tracePt t="23751" x="3294063" y="2481263"/>
          <p14:tracePt t="23760" x="3265488" y="2438400"/>
          <p14:tracePt t="23764" x="3265488" y="2416175"/>
          <p14:tracePt t="23767" x="3265488" y="2387600"/>
          <p14:tracePt t="23778" x="3265488" y="2352675"/>
          <p14:tracePt t="23785" x="3265488" y="2301875"/>
          <p14:tracePt t="23795" x="3265488" y="2252663"/>
          <p14:tracePt t="23803" x="3265488" y="2189163"/>
          <p14:tracePt t="23812" x="3265488" y="2152650"/>
          <p14:tracePt t="23817" x="3294063" y="2089150"/>
          <p14:tracePt t="23828" x="3314700" y="2038350"/>
          <p14:tracePt t="23841" x="3357563" y="2003425"/>
          <p14:tracePt t="23846" x="3394075" y="1952625"/>
          <p14:tracePt t="23850" x="3479800" y="1854200"/>
          <p14:tracePt t="23863" x="3557588" y="1803400"/>
          <p14:tracePt t="23867" x="3657600" y="1768475"/>
          <p14:tracePt t="23876" x="3763963" y="1703388"/>
          <p14:tracePt t="23897" x="4029075" y="1603375"/>
          <p14:tracePt t="23902" x="4192588" y="1554163"/>
          <p14:tracePt t="23909" x="4370388" y="1490663"/>
          <p14:tracePt t="23913" x="4533900" y="1439863"/>
          <p14:tracePt t="23933" x="4870450" y="1354138"/>
          <p14:tracePt t="23937" x="5054600" y="1311275"/>
          <p14:tracePt t="23950" x="5233988" y="1276350"/>
          <p14:tracePt t="23954" x="5432425" y="1254125"/>
          <p14:tracePt t="23968" x="5618163" y="1239838"/>
          <p14:tracePt t="23975" x="5781675" y="1225550"/>
          <p14:tracePt t="23978" x="5946775" y="1225550"/>
          <p14:tracePt t="23991" x="6096000" y="1225550"/>
          <p14:tracePt t="23995" x="6230938" y="1239838"/>
          <p14:tracePt t="24007" x="6345238" y="1276350"/>
          <p14:tracePt t="24013" x="6473825" y="1311275"/>
          <p14:tracePt t="24025" x="6530975" y="1339850"/>
          <p14:tracePt t="24030" x="6630988" y="1390650"/>
          <p14:tracePt t="24039" x="6737350" y="1439863"/>
          <p14:tracePt t="24043" x="6823075" y="1490663"/>
          <p14:tracePt t="24058" x="6972300" y="1589088"/>
          <p14:tracePt t="24068" x="7037388" y="1639888"/>
          <p14:tracePt t="24084" x="7086600" y="1689100"/>
          <p14:tracePt t="24088" x="7094538" y="1703388"/>
          <p14:tracePt t="24092" x="7158038" y="1768475"/>
          <p14:tracePt t="24106" x="7172325" y="1789113"/>
          <p14:tracePt t="24111" x="7194550" y="1817688"/>
          <p14:tracePt t="24128" x="7223125" y="1874838"/>
          <p14:tracePt t="24133" x="7237413" y="1903413"/>
          <p14:tracePt t="24150" x="7237413" y="1924050"/>
          <p14:tracePt t="24154" x="7237413" y="1952625"/>
          <p14:tracePt t="24163" x="7237413" y="1966913"/>
          <p14:tracePt t="24168" x="7237413" y="1989138"/>
          <p14:tracePt t="24173" x="7237413" y="2003425"/>
          <p14:tracePt t="24184" x="7237413" y="2024063"/>
          <p14:tracePt t="24189" x="7223125" y="2038350"/>
          <p14:tracePt t="24202" x="7208838" y="2066925"/>
          <p14:tracePt t="24215" x="7186613" y="2089150"/>
          <p14:tracePt t="24220" x="7158038" y="2117725"/>
          <p14:tracePt t="24225" x="7123113" y="2138363"/>
          <p14:tracePt t="24230" x="7094538" y="2174875"/>
          <p14:tracePt t="24238" x="7043738" y="2217738"/>
          <p14:tracePt t="24256" x="6986588" y="2252663"/>
          <p14:tracePt t="24261" x="6845300" y="2330450"/>
          <p14:tracePt t="24280" x="6794500" y="2366963"/>
          <p14:tracePt t="24285" x="6694488" y="2401888"/>
          <p14:tracePt t="24298" x="6645275" y="2430463"/>
          <p14:tracePt t="24303" x="6608763" y="2452688"/>
          <p14:tracePt t="24317" x="6573838" y="2452688"/>
          <p14:tracePt t="24322" x="6545263" y="2466975"/>
          <p14:tracePt t="24326" x="6523038" y="2481263"/>
          <p14:tracePt t="24337" x="6496050" y="2481263"/>
          <p14:tracePt t="24349" x="6459538" y="2481263"/>
          <p14:tracePt t="24354" x="6424613" y="2487613"/>
          <p14:tracePt t="24357" x="6373813" y="2487613"/>
          <p14:tracePt t="24557" x="6359525" y="2487613"/>
          <p14:tracePt t="24566" x="6330950" y="2481263"/>
          <p14:tracePt t="24576" x="6310313" y="2481263"/>
          <p14:tracePt t="24586" x="6273800" y="2452688"/>
          <p14:tracePt t="24594" x="6259513" y="2452688"/>
          <p14:tracePt t="24602" x="6230938" y="2438400"/>
          <p14:tracePt t="24606" x="6210300" y="2430463"/>
          <p14:tracePt t="24619" x="6173788" y="2416175"/>
          <p14:tracePt t="24625" x="6124575" y="2387600"/>
          <p14:tracePt t="24634" x="6110288" y="2387600"/>
          <p14:tracePt t="24642" x="6067425" y="2381250"/>
          <p14:tracePt t="24653" x="6018213" y="2352675"/>
          <p14:tracePt t="24658" x="5995988" y="2352675"/>
          <p14:tracePt t="24663" x="5967413" y="2338388"/>
          <p14:tracePt t="24674" x="5961063" y="2330450"/>
          <p14:tracePt t="24680" x="5932488" y="2330450"/>
          <p14:tracePt t="24687" x="5910263" y="2316163"/>
          <p14:tracePt t="24700" x="5895975" y="2316163"/>
          <p14:tracePt t="24706" x="5895975" y="2301875"/>
          <p14:tracePt t="24717" x="5881688" y="2301875"/>
          <p14:tracePt t="24727" x="5881688" y="2287588"/>
          <p14:tracePt t="24756" x="5881688" y="2274888"/>
          <p14:tracePt t="24790" x="5881688" y="2266950"/>
          <p14:tracePt t="24800" x="5895975" y="2266950"/>
          <p14:tracePt t="24809" x="5910263" y="2266950"/>
          <p14:tracePt t="24818" x="5918200" y="2266950"/>
          <p14:tracePt t="24827" x="5932488" y="2266950"/>
          <p14:tracePt t="24836" x="5946775" y="2266950"/>
          <p14:tracePt t="24840" x="5981700" y="2266950"/>
          <p14:tracePt t="24850" x="6010275" y="2266950"/>
          <p14:tracePt t="24856" x="6046788" y="2266950"/>
          <p14:tracePt t="24868" x="6081713" y="2266950"/>
          <p14:tracePt t="24876" x="6130925" y="2266950"/>
          <p14:tracePt t="24885" x="6196013" y="2266950"/>
          <p14:tracePt t="24889" x="6245225" y="2266950"/>
          <p14:tracePt t="24902" x="6296025" y="2266950"/>
          <p14:tracePt t="24913" x="6359525" y="2266950"/>
          <p14:tracePt t="24917" x="6424613" y="2266950"/>
          <p14:tracePt t="24924" x="6481763" y="2266950"/>
          <p14:tracePt t="24933" x="6559550" y="2266950"/>
          <p14:tracePt t="24941" x="6623050" y="2266950"/>
          <p14:tracePt t="24945" x="6688138" y="2274888"/>
          <p14:tracePt t="24956" x="6759575" y="2274888"/>
          <p14:tracePt t="24966" x="6837363" y="2274888"/>
          <p14:tracePt t="24976" x="6894513" y="2274888"/>
          <p14:tracePt t="24980" x="6958013" y="2274888"/>
          <p14:tracePt t="24987" x="7023100" y="2274888"/>
          <p14:tracePt t="24997" x="7043738" y="2274888"/>
          <p14:tracePt t="25009" x="7143750" y="2274888"/>
          <p14:tracePt t="25020" x="7186613" y="2274888"/>
          <p14:tracePt t="25026" x="7223125" y="2274888"/>
          <p14:tracePt t="25041" x="7258050" y="2274888"/>
          <p14:tracePt t="25052" x="7286625" y="2274888"/>
          <p14:tracePt t="25059" x="7300913" y="2287588"/>
          <p14:tracePt t="25069" x="7308850" y="2287588"/>
          <p14:tracePt t="25084" x="7321550" y="2287588"/>
          <p14:tracePt t="25093" x="7321550" y="2301875"/>
          <p14:tracePt t="25096" x="7335838" y="2301875"/>
          <p14:tracePt t="25153" x="7335838" y="2316163"/>
          <p14:tracePt t="25163" x="7350125" y="2316163"/>
          <p14:tracePt t="25216" x="7350125" y="2330450"/>
          <p14:tracePt t="25247" x="7350125" y="2338388"/>
          <p14:tracePt t="25257" x="7358063" y="2338388"/>
          <p14:tracePt t="25264" x="7358063" y="2352675"/>
          <p14:tracePt t="25267" x="7358063" y="2366963"/>
          <p14:tracePt t="25280" x="7372350" y="2381250"/>
          <p14:tracePt t="25285" x="7386638" y="2416175"/>
          <p14:tracePt t="25296" x="7400925" y="2438400"/>
          <p14:tracePt t="25300" x="7400925" y="2452688"/>
          <p14:tracePt t="25307" x="7407275" y="2481263"/>
          <p14:tracePt t="25320" x="7421563" y="2501900"/>
          <p14:tracePt t="25324" x="7435850" y="2538413"/>
          <p14:tracePt t="25337" x="7435850" y="2552700"/>
          <p14:tracePt t="25346" x="7450138" y="2587625"/>
          <p14:tracePt t="25350" x="7458075" y="2616200"/>
          <p14:tracePt t="25357" x="7472363" y="2638425"/>
          <p14:tracePt t="25370" x="7472363" y="2652713"/>
          <p14:tracePt t="25378" x="7472363" y="2667000"/>
          <p14:tracePt t="25383" x="7486650" y="2679700"/>
          <p14:tracePt t="25387" x="7486650" y="2687638"/>
          <p14:tracePt t="25405" x="7486650" y="2701925"/>
          <p14:tracePt t="25423" x="7486650" y="2716213"/>
          <p14:tracePt t="25457" x="7486650" y="2730500"/>
          <p14:tracePt t="25468" x="7472363" y="2736850"/>
          <p14:tracePt t="25478" x="7458075" y="2736850"/>
          <p14:tracePt t="25504" x="7421563" y="2765425"/>
          <p14:tracePt t="25509" x="7407275" y="2765425"/>
          <p14:tracePt t="25512" x="7386638" y="2779713"/>
          <p14:tracePt t="25517" x="7358063" y="2801938"/>
          <p14:tracePt t="25529" x="7321550" y="2801938"/>
          <p14:tracePt t="25533" x="7300913" y="2816225"/>
          <p14:tracePt t="25545" x="7258050" y="2830513"/>
          <p14:tracePt t="25550" x="7223125" y="2836863"/>
          <p14:tracePt t="25562" x="7186613" y="2851150"/>
          <p14:tracePt t="25567" x="7143750" y="2865438"/>
          <p14:tracePt t="25578" x="7094538" y="2865438"/>
          <p14:tracePt t="25583" x="7058025" y="2879725"/>
          <p14:tracePt t="25590" x="7023100" y="2879725"/>
          <p14:tracePt t="25601" x="6958013" y="2894013"/>
          <p14:tracePt t="25608" x="6923088" y="2894013"/>
          <p14:tracePt t="25619" x="6873875" y="2901950"/>
          <p14:tracePt t="25623" x="6808788" y="2901950"/>
          <p14:tracePt t="25635" x="6759575" y="2901950"/>
          <p14:tracePt t="25640" x="6708775" y="2901950"/>
          <p14:tracePt t="25650" x="6630988" y="2901950"/>
          <p14:tracePt t="25656" x="6580188" y="2901950"/>
          <p14:tracePt t="25667" x="6523038" y="2901950"/>
          <p14:tracePt t="25672" x="6459538" y="2901950"/>
          <p14:tracePt t="25681" x="6396038" y="2901950"/>
          <p14:tracePt t="25686" x="6324600" y="2901950"/>
          <p14:tracePt t="25713" x="6124575" y="2916238"/>
          <p14:tracePt t="25718" x="6046788" y="2930525"/>
          <p14:tracePt t="25731" x="5981700" y="2944813"/>
          <p14:tracePt t="25741" x="5910263" y="2944813"/>
          <p14:tracePt t="25744" x="5846763" y="2951163"/>
          <p14:tracePt t="25761" x="5718175" y="2965450"/>
          <p14:tracePt t="25766" x="5668963" y="2965450"/>
          <p14:tracePt t="25779" x="5618163" y="2965450"/>
          <p14:tracePt t="25784" x="5568950" y="2965450"/>
          <p14:tracePt t="25803" x="5483225" y="2965450"/>
          <p14:tracePt t="25808" x="5468938" y="2951163"/>
          <p14:tracePt t="25820" x="5432425" y="2944813"/>
          <p14:tracePt t="25825" x="5403850" y="2930525"/>
          <p14:tracePt t="25838" x="5354638" y="2901950"/>
          <p14:tracePt t="25847" x="5346700" y="2894013"/>
          <p14:tracePt t="25861" x="5332413" y="2894013"/>
          <p14:tracePt t="25866" x="5318125" y="2879725"/>
          <p14:tracePt t="25877" x="5303838" y="2865438"/>
          <p14:tracePt t="25881" x="5303838" y="2851150"/>
          <p14:tracePt t="25897" x="5303838" y="2836863"/>
          <p14:tracePt t="25908" x="5303838" y="2830513"/>
          <p14:tracePt t="25912" x="5303838" y="2816225"/>
          <p14:tracePt t="25922" x="5303838" y="2801938"/>
          <p14:tracePt t="25931" x="5303838" y="2779713"/>
          <p14:tracePt t="25941" x="5303838" y="2765425"/>
          <p14:tracePt t="25952" x="5303838" y="2751138"/>
          <p14:tracePt t="25956" x="5318125" y="2736850"/>
          <p14:tracePt t="25959" x="5332413" y="2730500"/>
          <p14:tracePt t="25971" x="5346700" y="2716213"/>
          <p14:tracePt t="25986" x="5354638" y="2679700"/>
          <p14:tracePt t="25994" x="5368925" y="2679700"/>
          <p14:tracePt t="26008" x="5368925" y="2667000"/>
          <p14:tracePt t="26018" x="5383213" y="2652713"/>
          <p14:tracePt t="26023" x="5397500" y="2638425"/>
          <p14:tracePt t="26027" x="5403850" y="2638425"/>
          <p14:tracePt t="26038" x="5418138" y="2630488"/>
          <p14:tracePt t="26056" x="5446713" y="2616200"/>
          <p14:tracePt t="26071" x="5454650" y="2616200"/>
          <p14:tracePt t="26085" x="5483225" y="2601913"/>
          <p14:tracePt t="26098" x="5497513" y="2601913"/>
          <p14:tracePt t="26105" x="5532438" y="2587625"/>
          <p14:tracePt t="26109" x="5561013" y="2587625"/>
          <p14:tracePt t="26112" x="5583238" y="2581275"/>
          <p14:tracePt t="26125" x="5618163" y="2566988"/>
          <p14:tracePt t="26129" x="5668963" y="2552700"/>
          <p14:tracePt t="26147" x="5761038" y="2538413"/>
          <p14:tracePt t="26161" x="5810250" y="2530475"/>
          <p14:tracePt t="26167" x="5867400" y="2516188"/>
          <p14:tracePt t="26171" x="5932488" y="2487613"/>
          <p14:tracePt t="26193" x="6081713" y="2452688"/>
          <p14:tracePt t="26198" x="6224588" y="2430463"/>
          <p14:tracePt t="26204" x="6273800" y="2416175"/>
          <p14:tracePt t="26210" x="6424613" y="2387600"/>
          <p14:tracePt t="26234" x="6594475" y="2352675"/>
          <p14:tracePt t="26238" x="6773863" y="2330450"/>
          <p14:tracePt t="26241" x="6823075" y="2330450"/>
          <p14:tracePt t="26253" x="6937375" y="2316163"/>
          <p14:tracePt t="26258" x="7037388" y="2301875"/>
          <p14:tracePt t="26271" x="7123113" y="2301875"/>
          <p14:tracePt t="26276" x="7223125" y="2301875"/>
          <p14:tracePt t="26286" x="7308850" y="2301875"/>
          <p14:tracePt t="26295" x="7400925" y="2301875"/>
          <p14:tracePt t="26307" x="7535863" y="2301875"/>
          <p14:tracePt t="26319" x="7607300" y="2301875"/>
          <p14:tracePt t="26324" x="7658100" y="2301875"/>
          <p14:tracePt t="26335" x="7686675" y="2316163"/>
          <p14:tracePt t="26351" x="7785100" y="2338388"/>
          <p14:tracePt t="26355" x="7821613" y="2366963"/>
          <p14:tracePt t="26368" x="7850188" y="2381250"/>
          <p14:tracePt t="26376" x="7885113" y="2387600"/>
          <p14:tracePt t="26380" x="7899400" y="2401888"/>
          <p14:tracePt t="26392" x="7921625" y="2430463"/>
          <p14:tracePt t="26397" x="7935913" y="2438400"/>
          <p14:tracePt t="26411" x="7950200" y="2452688"/>
          <p14:tracePt t="26417" x="7964488" y="2466975"/>
          <p14:tracePt t="26422" x="7970838" y="2481263"/>
          <p14:tracePt t="26433" x="7970838" y="2501900"/>
          <p14:tracePt t="26438" x="7970838" y="2516188"/>
          <p14:tracePt t="26445" x="7985125" y="2538413"/>
          <p14:tracePt t="26457" x="7985125" y="2552700"/>
          <p14:tracePt t="26467" x="7985125" y="2566988"/>
          <p14:tracePt t="26470" x="7985125" y="2587625"/>
          <p14:tracePt t="26480" x="7985125" y="2616200"/>
          <p14:tracePt t="26484" x="7985125" y="2630488"/>
          <p14:tracePt t="26493" x="7985125" y="2652713"/>
          <p14:tracePt t="26504" x="7985125" y="2667000"/>
          <p14:tracePt t="26508" x="7985125" y="2679700"/>
          <p14:tracePt t="26520" x="7964488" y="2701925"/>
          <p14:tracePt t="26529" x="7964488" y="2716213"/>
          <p14:tracePt t="26533" x="7950200" y="2730500"/>
          <p14:tracePt t="26546" x="7921625" y="2736850"/>
          <p14:tracePt t="26550" x="7899400" y="2765425"/>
          <p14:tracePt t="26561" x="7870825" y="2779713"/>
          <p14:tracePt t="26567" x="7835900" y="2787650"/>
          <p14:tracePt t="26584" x="7721600" y="2830513"/>
          <p14:tracePt t="26590" x="7635875" y="2865438"/>
          <p14:tracePt t="26603" x="7535863" y="2894013"/>
          <p14:tracePt t="26607" x="7435850" y="2916238"/>
          <p14:tracePt t="26633" x="7386638" y="2930525"/>
          <p14:tracePt t="26638" x="6994525" y="2994025"/>
          <p14:tracePt t="26651" x="6888163" y="3001963"/>
          <p14:tracePt t="26656" x="6773863" y="3016250"/>
          <p14:tracePt t="26666" x="6708775" y="3030538"/>
          <p14:tracePt t="26683" x="6508750" y="3044825"/>
          <p14:tracePt t="26687" x="6330950" y="3051175"/>
          <p14:tracePt t="26694" x="6224588" y="3051175"/>
          <p14:tracePt t="26711" x="6018213" y="3051175"/>
          <p14:tracePt t="26723" x="5932488" y="3051175"/>
          <p14:tracePt t="26727" x="5861050" y="3051175"/>
          <p14:tracePt t="26737" x="5767388" y="3051175"/>
          <p14:tracePt t="26749" x="5695950" y="3044825"/>
          <p14:tracePt t="26754" x="5632450" y="3030538"/>
          <p14:tracePt t="26758" x="5568950" y="3001963"/>
          <p14:tracePt t="26771" x="5503863" y="2979738"/>
          <p14:tracePt t="26779" x="5454650" y="2951163"/>
          <p14:tracePt t="26783" x="5432425" y="2944813"/>
          <p14:tracePt t="26797" x="5346700" y="2894013"/>
          <p14:tracePt t="26814" x="5283200" y="2836863"/>
          <p14:tracePt t="26826" x="5268913" y="2816225"/>
          <p14:tracePt t="26835" x="5248275" y="2801938"/>
          <p14:tracePt t="26838" x="5233988" y="2787650"/>
          <p14:tracePt t="26851" x="5233988" y="2779713"/>
          <p14:tracePt t="26856" x="5233988" y="2765425"/>
          <p14:tracePt t="26867" x="5233988" y="2751138"/>
          <p14:tracePt t="26871" x="5233988" y="2736850"/>
          <p14:tracePt t="26893" x="5233988" y="2716213"/>
          <p14:tracePt t="26902" x="5233988" y="2701925"/>
          <p14:tracePt t="26913" x="5233988" y="2687638"/>
          <p14:tracePt t="26934" x="5248275" y="2679700"/>
          <p14:tracePt t="26938" x="5268913" y="2652713"/>
          <p14:tracePt t="26950" x="5297488" y="2638425"/>
          <p14:tracePt t="26955" x="5318125" y="2630488"/>
          <p14:tracePt t="26965" x="5354638" y="2601913"/>
          <p14:tracePt t="26969" x="5397500" y="2587625"/>
          <p14:tracePt t="26985" x="5497513" y="2552700"/>
          <p14:tracePt t="26995" x="5546725" y="2530475"/>
          <p14:tracePt t="27000" x="5597525" y="2516188"/>
          <p14:tracePt t="27013" x="5661025" y="2487613"/>
          <p14:tracePt t="27018" x="5732463" y="2466975"/>
          <p14:tracePt t="27024" x="5795963" y="2452688"/>
          <p14:tracePt t="27038" x="5867400" y="2438400"/>
          <p14:tracePt t="27043" x="5946775" y="2416175"/>
          <p14:tracePt t="27050" x="6018213" y="2401888"/>
          <p14:tracePt t="27061" x="6096000" y="2381250"/>
          <p14:tracePt t="27067" x="6173788" y="2381250"/>
          <p14:tracePt t="27078" x="6245225" y="2366963"/>
          <p14:tracePt t="27083" x="6310313" y="2352675"/>
          <p14:tracePt t="27091" x="6381750" y="2352675"/>
          <p14:tracePt t="27103" x="6445250" y="2352675"/>
          <p14:tracePt t="27108" x="6523038" y="2352675"/>
          <p14:tracePt t="27119" x="6594475" y="2352675"/>
          <p14:tracePt t="27123" x="6659563" y="2352675"/>
          <p14:tracePt t="27135" x="6723063" y="2352675"/>
          <p14:tracePt t="27143" x="6788150" y="2352675"/>
          <p14:tracePt t="27148" x="6859588" y="2366963"/>
          <p14:tracePt t="27158" x="6888163" y="2381250"/>
          <p14:tracePt t="27167" x="6972300" y="2401888"/>
          <p14:tracePt t="27171" x="7023100" y="2416175"/>
          <p14:tracePt t="27199" x="7108825" y="2466975"/>
          <p14:tracePt t="27203" x="7143750" y="2481263"/>
          <p14:tracePt t="27214" x="7172325" y="2487613"/>
          <p14:tracePt t="27219" x="7194550" y="2516188"/>
          <p14:tracePt t="27231" x="7208838" y="2530475"/>
          <p14:tracePt t="27244" x="7223125" y="2538413"/>
          <p14:tracePt t="27248" x="7237413" y="2552700"/>
          <p14:tracePt t="27252" x="7237413" y="2566988"/>
          <p14:tracePt t="27262" x="7251700" y="2581275"/>
          <p14:tracePt t="27267" x="7251700" y="2587625"/>
          <p14:tracePt t="27274" x="7251700" y="2616200"/>
          <p14:tracePt t="27285" x="7258050" y="2630488"/>
          <p14:tracePt t="27294" x="7258050" y="2652713"/>
          <p14:tracePt t="27300" x="7258050" y="2667000"/>
          <p14:tracePt t="27312" x="7258050" y="2701925"/>
          <p14:tracePt t="27317" x="7258050" y="2730500"/>
          <p14:tracePt t="27326" x="7258050" y="2751138"/>
          <p14:tracePt t="27330" x="7258050" y="2765425"/>
          <p14:tracePt t="27341" x="7258050" y="2787650"/>
          <p14:tracePt t="27354" x="7258050" y="2830513"/>
          <p14:tracePt t="27369" x="7258050" y="2836863"/>
          <p14:tracePt t="27374" x="7251700" y="2836863"/>
          <p14:tracePt t="27378" x="7251700" y="2851150"/>
          <p14:tracePt t="27388" x="7251700" y="2865438"/>
          <p14:tracePt t="27413" x="7186613" y="2894013"/>
          <p14:tracePt t="27419" x="7158038" y="2901950"/>
          <p14:tracePt t="27431" x="7108825" y="2930525"/>
          <p14:tracePt t="27441" x="7072313" y="2944813"/>
          <p14:tracePt t="27458" x="7023100" y="2951163"/>
          <p14:tracePt t="27463" x="6908800" y="2994025"/>
          <p14:tracePt t="27467" x="6845300" y="3001963"/>
          <p14:tracePt t="27488" x="6694488" y="3016250"/>
          <p14:tracePt t="27492" x="6623050" y="3030538"/>
          <p14:tracePt t="27505" x="6530975" y="3030538"/>
          <p14:tracePt t="27508" x="6445250" y="3030538"/>
          <p14:tracePt t="27519" x="6373813" y="3030538"/>
          <p14:tracePt t="27527" x="6296025" y="3030538"/>
          <p14:tracePt t="27536" x="6210300" y="3030538"/>
          <p14:tracePt t="27545" x="6130925" y="3030538"/>
          <p14:tracePt t="27550" x="6067425" y="3016250"/>
          <p14:tracePt t="27559" x="6010275" y="3001963"/>
          <p14:tracePt t="27568" x="5981700" y="3001963"/>
          <p14:tracePt t="27579" x="5910263" y="2979738"/>
          <p14:tracePt t="27593" x="5881688" y="2965450"/>
          <p14:tracePt t="27599" x="5867400" y="2965450"/>
          <p14:tracePt t="27604" x="5861050" y="2951163"/>
          <p14:tracePt t="27619" x="5846763" y="2951163"/>
          <p14:tracePt t="27624" x="5846763" y="2944813"/>
          <p14:tracePt t="27630" x="5846763" y="2930525"/>
          <p14:tracePt t="27653" x="5846763" y="2916238"/>
          <p14:tracePt t="27664" x="5846763" y="2901950"/>
          <p14:tracePt t="27678" x="5861050" y="2894013"/>
          <p14:tracePt t="27703" x="5932488" y="2879725"/>
          <p14:tracePt t="27712" x="5961063" y="2865438"/>
          <p14:tracePt t="27717" x="5981700" y="2865438"/>
          <p14:tracePt t="27733" x="6010275" y="2865438"/>
          <p14:tracePt t="27743" x="6032500" y="2865438"/>
          <p14:tracePt t="27747" x="6061075" y="2865438"/>
          <p14:tracePt t="27751" x="6067425" y="2865438"/>
          <p14:tracePt t="27760" x="6081713" y="2865438"/>
          <p14:tracePt t="27768" x="6096000" y="2865438"/>
          <p14:tracePt t="27788" x="6110288" y="2865438"/>
          <p14:tracePt t="27805" x="6110288" y="2879725"/>
          <p14:tracePt t="27833" x="6096000" y="2879725"/>
          <p14:tracePt t="27836" x="6067425" y="2894013"/>
          <p14:tracePt t="27847" x="6046788" y="2894013"/>
          <p14:tracePt t="27858" x="5981700" y="2901950"/>
          <p14:tracePt t="27868" x="5910263" y="2930525"/>
          <p14:tracePt t="27876" x="5818188" y="2951163"/>
          <p14:tracePt t="27880" x="5718175" y="2965450"/>
          <p14:tracePt t="27892" x="5661025" y="2965450"/>
          <p14:tracePt t="27897" x="5561013" y="2979738"/>
          <p14:tracePt t="27907" x="5483225" y="2994025"/>
          <p14:tracePt t="27913" x="5446713" y="2994025"/>
          <p14:tracePt t="27924" x="5383213" y="2994025"/>
          <p14:tracePt t="27928" x="5346700" y="2994025"/>
          <p14:tracePt t="27940" x="5303838" y="2994025"/>
          <p14:tracePt t="27948" x="5283200" y="2994025"/>
          <p14:tracePt t="27953" x="5268913" y="2979738"/>
          <p14:tracePt t="27964" x="5268913" y="2965450"/>
          <p14:tracePt t="27969" x="5268913" y="2951163"/>
          <p14:tracePt t="27982" x="5268913" y="2930525"/>
          <p14:tracePt t="27986" x="5268913" y="2916238"/>
          <p14:tracePt t="27994" x="5268913" y="2901950"/>
          <p14:tracePt t="28002" x="5297488" y="2879725"/>
          <p14:tracePt t="28008" x="5346700" y="2836863"/>
          <p14:tracePt t="28022" x="5397500" y="2801938"/>
          <p14:tracePt t="28026" x="5468938" y="2765425"/>
          <p14:tracePt t="28038" x="5546725" y="2716213"/>
          <p14:tracePt t="28042" x="5646738" y="2652713"/>
          <p14:tracePt t="28060" x="5761038" y="2601913"/>
          <p14:tracePt t="28066" x="5895975" y="2552700"/>
          <p14:tracePt t="28071" x="5961063" y="2538413"/>
          <p14:tracePt t="28075" x="6067425" y="2501900"/>
          <p14:tracePt t="28079" x="6259513" y="2430463"/>
          <p14:tracePt t="28095" x="6381750" y="2401888"/>
          <p14:tracePt t="28100" x="6508750" y="2387600"/>
          <p14:tracePt t="28114" x="6573838" y="2381250"/>
          <p14:tracePt t="28118" x="6688138" y="2381250"/>
          <p14:tracePt t="28122" x="6788150" y="2366963"/>
          <p14:tracePt t="28137" x="6986588" y="2366963"/>
          <p14:tracePt t="28150" x="7058025" y="2366963"/>
          <p14:tracePt t="28155" x="7143750" y="2366963"/>
          <p14:tracePt t="28166" x="7208838" y="2366963"/>
          <p14:tracePt t="28170" x="7272338" y="2381250"/>
          <p14:tracePt t="28184" x="7335838" y="2381250"/>
          <p14:tracePt t="28188" x="7358063" y="2387600"/>
          <p14:tracePt t="28192" x="7400925" y="2401888"/>
          <p14:tracePt t="28204" x="7421563" y="2416175"/>
          <p14:tracePt t="28217" x="7450138" y="2430463"/>
          <p14:tracePt t="28221" x="7472363" y="2438400"/>
          <p14:tracePt t="28228" x="7486650" y="2438400"/>
          <p14:tracePt t="28233" x="7500938" y="2452688"/>
          <p14:tracePt t="28250" x="7500938" y="2466975"/>
          <p14:tracePt t="28271" x="7507288" y="2481263"/>
          <p14:tracePt t="28284" x="7507288" y="2487613"/>
          <p14:tracePt t="28301" x="7507288" y="2501900"/>
          <p14:tracePt t="28323" x="7500938" y="2516188"/>
          <p14:tracePt t="28328" x="7486650" y="2530475"/>
          <p14:tracePt t="28335" x="7486650" y="2538413"/>
          <p14:tracePt t="28338" x="7458075" y="2552700"/>
          <p14:tracePt t="28350" x="7450138" y="2581275"/>
          <p14:tracePt t="28354" x="7421563" y="2587625"/>
          <p14:tracePt t="28378" x="7350125" y="2638425"/>
          <p14:tracePt t="28384" x="7308850" y="2667000"/>
          <p14:tracePt t="28388" x="7251700" y="2687638"/>
          <p14:tracePt t="28402" x="7143750" y="2730500"/>
          <p14:tracePt t="28411" x="7086600" y="2751138"/>
          <p14:tracePt t="28425" x="7023100" y="2765425"/>
          <p14:tracePt t="28429" x="6943725" y="2779713"/>
          <p14:tracePt t="28438" x="6888163" y="2787650"/>
          <p14:tracePt t="28442" x="6808788" y="2801938"/>
          <p14:tracePt t="28457" x="6688138" y="2816225"/>
          <p14:tracePt t="28468" x="6623050" y="2816225"/>
          <p14:tracePt t="28478" x="6559550" y="2816225"/>
          <p14:tracePt t="28487" x="6496050" y="2816225"/>
          <p14:tracePt t="28492" x="6430963" y="2816225"/>
          <p14:tracePt t="28505" x="6373813" y="2816225"/>
          <p14:tracePt t="28509" x="6310313" y="2816225"/>
          <p14:tracePt t="28518" x="6230938" y="2816225"/>
          <p14:tracePt t="28522" x="6173788" y="2816225"/>
          <p14:tracePt t="28534" x="6096000" y="2801938"/>
          <p14:tracePt t="28551" x="5946775" y="2751138"/>
          <p14:tracePt t="28555" x="5867400" y="2736850"/>
          <p14:tracePt t="28571" x="5795963" y="2701925"/>
          <p14:tracePt t="28575" x="5746750" y="2679700"/>
          <p14:tracePt t="28585" x="5710238" y="2652713"/>
          <p14:tracePt t="28589" x="5661025" y="2638425"/>
          <p14:tracePt t="28603" x="5618163" y="2601913"/>
          <p14:tracePt t="28607" x="5597525" y="2587625"/>
          <p14:tracePt t="28611" x="5583238" y="2566988"/>
          <p14:tracePt t="28625" x="5568950" y="2552700"/>
          <p14:tracePt t="28630" x="5561013" y="2552700"/>
          <p14:tracePt t="28641" x="5561013" y="2538413"/>
          <p14:tracePt t="28644" x="5561013" y="2530475"/>
          <p14:tracePt t="28677" x="5561013" y="2516188"/>
          <p14:tracePt t="28723" x="5568950" y="2516188"/>
          <p14:tracePt t="30020" x="5597525" y="2516188"/>
          <p14:tracePt t="30033" x="5618163" y="2516188"/>
          <p14:tracePt t="30040" x="5632450" y="2516188"/>
          <p14:tracePt t="30056" x="5710238" y="2516188"/>
          <p14:tracePt t="30064" x="5718175" y="2516188"/>
          <p14:tracePt t="30071" x="5767388" y="2516188"/>
          <p14:tracePt t="30080" x="5810250" y="2516188"/>
          <p14:tracePt t="30089" x="5846763" y="2516188"/>
          <p14:tracePt t="30095" x="5881688" y="2516188"/>
          <p14:tracePt t="30106" x="5910263" y="2516188"/>
          <p14:tracePt t="30110" x="5967413" y="2516188"/>
          <p14:tracePt t="30120" x="6010275" y="2516188"/>
          <p14:tracePt t="30129" x="6046788" y="2516188"/>
          <p14:tracePt t="30141" x="6081713" y="2516188"/>
          <p14:tracePt t="30144" x="6110288" y="2501900"/>
          <p14:tracePt t="30157" x="6130925" y="2501900"/>
          <p14:tracePt t="30164" x="6196013" y="2501900"/>
          <p14:tracePt t="30168" x="6230938" y="2487613"/>
          <p14:tracePt t="30186" x="6296025" y="2481263"/>
          <p14:tracePt t="30190" x="6330950" y="2481263"/>
          <p14:tracePt t="30203" x="6345238" y="2481263"/>
          <p14:tracePt t="30207" x="6373813" y="2466975"/>
          <p14:tracePt t="30216" x="6396038" y="2466975"/>
          <p14:tracePt t="30228" x="6410325" y="2466975"/>
          <p14:tracePt t="30234" x="6424613" y="2466975"/>
          <p14:tracePt t="30251" x="6430963" y="2466975"/>
          <p14:tracePt t="30259" x="6445250" y="2466975"/>
          <p14:tracePt t="30272" x="6459538" y="2466975"/>
          <p14:tracePt t="30275" x="6473825" y="2466975"/>
          <p14:tracePt t="30291" x="6481763" y="2466975"/>
          <p14:tracePt t="30300" x="6496050" y="2466975"/>
          <p14:tracePt t="30304" x="6508750" y="2466975"/>
          <p14:tracePt t="30314" x="6523038" y="2466975"/>
          <p14:tracePt t="30323" x="6530975" y="2466975"/>
          <p14:tracePt t="30330" x="6545263" y="2466975"/>
          <p14:tracePt t="30339" x="6559550" y="2466975"/>
          <p14:tracePt t="30351" x="6573838" y="2466975"/>
          <p14:tracePt t="30355" x="6594475" y="2466975"/>
          <p14:tracePt t="30369" x="6608763" y="2481263"/>
          <p14:tracePt t="30373" x="6645275" y="2481263"/>
          <p14:tracePt t="30392" x="6694488" y="2487613"/>
          <p14:tracePt t="30406" x="6723063" y="2501900"/>
          <p14:tracePt t="30410" x="6737350" y="2501900"/>
          <p14:tracePt t="30420" x="6745288" y="2516188"/>
          <p14:tracePt t="30428" x="6773863" y="2530475"/>
          <p14:tracePt t="30441" x="6794500" y="2538413"/>
          <p14:tracePt t="30460" x="6808788" y="2552700"/>
          <p14:tracePt t="30480" x="6837363" y="2566988"/>
          <p14:tracePt t="30491" x="6845300" y="2566988"/>
          <p14:tracePt t="30498" x="6859588" y="2581275"/>
          <p14:tracePt t="30511" x="6873875" y="2587625"/>
          <p14:tracePt t="30517" x="6888163" y="2587625"/>
          <p14:tracePt t="30521" x="6908800" y="2601913"/>
          <p14:tracePt t="30536" x="6923088" y="2616200"/>
          <p14:tracePt t="30552" x="6937375" y="2630488"/>
          <p14:tracePt t="30556" x="6943725" y="2630488"/>
          <p14:tracePt t="30564" x="6958013" y="2630488"/>
          <p14:tracePt t="30575" x="6958013" y="2638425"/>
          <p14:tracePt t="30587" x="6972300" y="2638425"/>
          <p14:tracePt t="30605" x="6972300" y="2652713"/>
          <p14:tracePt t="30619" x="6986588" y="2652713"/>
          <p14:tracePt t="30639" x="6986588" y="2667000"/>
          <p14:tracePt t="30682" x="6986588" y="2679700"/>
          <p14:tracePt t="30700" x="6994525" y="2679700"/>
          <p14:tracePt t="30718" x="6994525" y="2687638"/>
          <p14:tracePt t="30746" x="6994525" y="2701925"/>
          <p14:tracePt t="30755" x="7008813" y="2701925"/>
          <p14:tracePt t="30778" x="7008813" y="2716213"/>
          <p14:tracePt t="30817" x="7008813" y="2730500"/>
          <p14:tracePt t="30827" x="7023100" y="2730500"/>
          <p14:tracePt t="30868" x="7023100" y="2736850"/>
          <p14:tracePt t="30915" x="7037388" y="2736850"/>
          <p14:tracePt t="31004" x="7037388" y="2751138"/>
          <p14:tracePt t="31036" x="7037388" y="2765425"/>
          <p14:tracePt t="31045" x="7037388" y="2779713"/>
          <p14:tracePt t="31064" x="7037388" y="2787650"/>
          <p14:tracePt t="31074" x="7043738" y="2801938"/>
          <p14:tracePt t="31095" x="7058025" y="2816225"/>
          <p14:tracePt t="31108" x="7058025" y="2830513"/>
          <p14:tracePt t="31140" x="7058025" y="2836863"/>
          <p14:tracePt t="31174" x="7043738" y="2851150"/>
          <p14:tracePt t="31193" x="7037388" y="2851150"/>
          <p14:tracePt t="31210" x="7023100" y="2865438"/>
          <p14:tracePt t="31213" x="7008813" y="2865438"/>
          <p14:tracePt t="31224" x="6994525" y="2865438"/>
          <p14:tracePt t="31236" x="6986588" y="2865438"/>
          <p14:tracePt t="31240" x="6943725" y="2879725"/>
          <p14:tracePt t="31251" x="6923088" y="2879725"/>
          <p14:tracePt t="31257" x="6873875" y="2894013"/>
          <p14:tracePt t="31269" x="6788150" y="2916238"/>
          <p14:tracePt t="31275" x="6708775" y="2930525"/>
          <p14:tracePt t="31278" x="6630988" y="2951163"/>
          <p14:tracePt t="31291" x="6523038" y="2965450"/>
          <p14:tracePt t="31297" x="6473825" y="2994025"/>
          <p14:tracePt t="31307" x="6359525" y="3016250"/>
          <p14:tracePt t="31311" x="6245225" y="3044825"/>
          <p14:tracePt t="31319" x="6145213" y="3051175"/>
          <p14:tracePt t="31333" x="6032500" y="3079750"/>
          <p14:tracePt t="31337" x="5918200" y="3079750"/>
          <p14:tracePt t="31352" x="5746750" y="3100388"/>
          <p14:tracePt t="31364" x="5646738" y="3100388"/>
          <p14:tracePt t="31369" x="5561013" y="3100388"/>
          <p14:tracePt t="31379" x="5468938" y="3100388"/>
          <p14:tracePt t="31388" x="5403850" y="3100388"/>
          <p14:tracePt t="31392" x="5332413" y="3094038"/>
          <p14:tracePt t="31412" x="5268913" y="3065463"/>
          <p14:tracePt t="31417" x="5205413" y="3044825"/>
          <p14:tracePt t="31421" x="5183188" y="3030538"/>
          <p14:tracePt t="31425" x="5097463" y="2994025"/>
          <p14:tracePt t="31441" x="5048250" y="2951163"/>
          <p14:tracePt t="31452" x="5019675" y="2930525"/>
          <p14:tracePt t="31456" x="4997450" y="2901950"/>
          <p14:tracePt t="31468" x="4968875" y="2879725"/>
          <p14:tracePt t="31474" x="4940300" y="2836863"/>
          <p14:tracePt t="31486" x="4933950" y="2830513"/>
          <p14:tracePt t="31490" x="4919663" y="2801938"/>
          <p14:tracePt t="31502" x="4905375" y="2779713"/>
          <p14:tracePt t="31506" x="4883150" y="2736850"/>
          <p14:tracePt t="31520" x="4870450" y="2730500"/>
          <p14:tracePt t="31530" x="4841875" y="2679700"/>
          <p14:tracePt t="31542" x="4841875" y="2652713"/>
          <p14:tracePt t="31546" x="4833938" y="2630488"/>
          <p14:tracePt t="31555" x="4819650" y="2616200"/>
          <p14:tracePt t="31567" x="4819650" y="2587625"/>
          <p14:tracePt t="31571" x="4819650" y="2566988"/>
          <p14:tracePt t="31576" x="4819650" y="2552700"/>
          <p14:tracePt t="31586" x="4819650" y="2538413"/>
          <p14:tracePt t="31596" x="4819650" y="2516188"/>
          <p14:tracePt t="31605" x="4819650" y="2501900"/>
          <p14:tracePt t="31609" x="4819650" y="2487613"/>
          <p14:tracePt t="31620" x="4833938" y="2481263"/>
          <p14:tracePt t="31628" x="4841875" y="2466975"/>
          <p14:tracePt t="31642" x="4870450" y="2438400"/>
          <p14:tracePt t="31645" x="4891088" y="2416175"/>
          <p14:tracePt t="31650" x="4919663" y="2401888"/>
          <p14:tracePt t="31671" x="4954588" y="2381250"/>
          <p14:tracePt t="31675" x="5054600" y="2330450"/>
          <p14:tracePt t="31687" x="5105400" y="2316163"/>
          <p14:tracePt t="31691" x="5183188" y="2287588"/>
          <p14:tracePt t="31704" x="5268913" y="2274888"/>
          <p14:tracePt t="31711" x="5354638" y="2266950"/>
          <p14:tracePt t="31717" x="5518150" y="2252663"/>
          <p14:tracePt t="31729" x="5618163" y="2252663"/>
          <p14:tracePt t="31734" x="5732463" y="2252663"/>
          <p14:tracePt t="31744" x="5861050" y="2252663"/>
          <p14:tracePt t="31751" x="5918200" y="2252663"/>
          <p14:tracePt t="31760" x="6096000" y="2252663"/>
          <p14:tracePt t="31764" x="6224588" y="2252663"/>
          <p14:tracePt t="31772" x="6345238" y="2266950"/>
          <p14:tracePt t="31783" x="6473825" y="2274888"/>
          <p14:tracePt t="31787" x="6580188" y="2287588"/>
          <p14:tracePt t="31800" x="6645275" y="2301875"/>
          <p14:tracePt t="31804" x="6759575" y="2330450"/>
          <p14:tracePt t="31817" x="6873875" y="2338388"/>
          <p14:tracePt t="31821" x="6972300" y="2366963"/>
          <p14:tracePt t="31834" x="7072313" y="2381250"/>
          <p14:tracePt t="31838" x="7158038" y="2401888"/>
          <p14:tracePt t="31859" x="7251700" y="2430463"/>
          <p14:tracePt t="31866" x="7372350" y="2481263"/>
          <p14:tracePt t="31870" x="7421563" y="2487613"/>
          <p14:tracePt t="31879" x="7450138" y="2516188"/>
          <p14:tracePt t="31884" x="7521575" y="2538413"/>
          <p14:tracePt t="31895" x="7535863" y="2552700"/>
          <p14:tracePt t="31899" x="7572375" y="2581275"/>
          <p14:tracePt t="31913" x="7586663" y="2601913"/>
          <p14:tracePt t="31917" x="7607300" y="2616200"/>
          <p14:tracePt t="31931" x="7635875" y="2652713"/>
          <p14:tracePt t="31944" x="7635875" y="2667000"/>
          <p14:tracePt t="31962" x="7650163" y="2687638"/>
          <p14:tracePt t="31972" x="7650163" y="2701925"/>
          <p14:tracePt t="31979" x="7650163" y="2716213"/>
          <p14:tracePt t="31997" x="7650163" y="2736850"/>
          <p14:tracePt t="32008" x="7635875" y="2751138"/>
          <p14:tracePt t="32012" x="7621588" y="2779713"/>
          <p14:tracePt t="32025" x="7607300" y="2787650"/>
          <p14:tracePt t="32029" x="7586663" y="2816225"/>
          <p14:tracePt t="32037" x="7572375" y="2836863"/>
          <p14:tracePt t="32051" x="7550150" y="2865438"/>
          <p14:tracePt t="32055" x="7521575" y="2894013"/>
          <p14:tracePt t="32067" x="7472363" y="2930525"/>
          <p14:tracePt t="32073" x="7421563" y="2965450"/>
          <p14:tracePt t="32077" x="7372350" y="3001963"/>
          <p14:tracePt t="32091" x="7308850" y="3044825"/>
          <p14:tracePt t="32096" x="7251700" y="3079750"/>
          <p14:tracePt t="32106" x="7172325" y="3114675"/>
          <p14:tracePt t="32110" x="7094538" y="3151188"/>
          <p14:tracePt t="32127" x="6937375" y="3194050"/>
          <p14:tracePt t="32138" x="6845300" y="3214688"/>
          <p14:tracePt t="32145" x="6773863" y="3228975"/>
          <p14:tracePt t="32150" x="6673850" y="3243263"/>
          <p14:tracePt t="32163" x="6573838" y="3251200"/>
          <p14:tracePt t="32167" x="6410325" y="3265488"/>
          <p14:tracePt t="32185" x="6296025" y="3265488"/>
          <p14:tracePt t="32189" x="6181725" y="3265488"/>
          <p14:tracePt t="32193" x="6124575" y="3265488"/>
          <p14:tracePt t="32202" x="6018213" y="3265488"/>
          <p14:tracePt t="32206" x="5910263" y="3265488"/>
          <p14:tracePt t="32217" x="5710238" y="3265488"/>
          <p14:tracePt t="32225" x="5661025" y="3251200"/>
          <p14:tracePt t="32237" x="5546725" y="3243263"/>
          <p14:tracePt t="32240" x="5454650" y="3214688"/>
          <p14:tracePt t="32250" x="5354638" y="3194050"/>
          <p14:tracePt t="32254" x="5268913" y="3165475"/>
          <p14:tracePt t="32267" x="5197475" y="3128963"/>
          <p14:tracePt t="32271" x="5133975" y="3100388"/>
          <p14:tracePt t="32284" x="5068888" y="3079750"/>
          <p14:tracePt t="32295" x="5019675" y="3051175"/>
          <p14:tracePt t="32299" x="4968875" y="3016250"/>
          <p14:tracePt t="32303" x="4954588" y="3001963"/>
          <p14:tracePt t="32317" x="4933950" y="2979738"/>
          <p14:tracePt t="32327" x="4905375" y="2951163"/>
          <p14:tracePt t="32332" x="4883150" y="2930525"/>
          <p14:tracePt t="32340" x="4870450" y="2901950"/>
          <p14:tracePt t="32344" x="4856163" y="2879725"/>
          <p14:tracePt t="32360" x="4856163" y="2836863"/>
          <p14:tracePt t="32373" x="4856163" y="2830513"/>
          <p14:tracePt t="32378" x="4856163" y="2816225"/>
          <p14:tracePt t="32387" x="4856163" y="2801938"/>
          <p14:tracePt t="32391" x="4856163" y="2787650"/>
          <p14:tracePt t="32404" x="4856163" y="2779713"/>
          <p14:tracePt t="32420" x="4856163" y="2765425"/>
          <p14:tracePt t="32434" x="4870450" y="2751138"/>
          <p14:tracePt t="32442" x="4883150" y="2751138"/>
          <p14:tracePt t="32463" x="4905375" y="2736850"/>
          <p14:tracePt t="32469" x="4983163" y="2730500"/>
          <p14:tracePt t="32473" x="5019675" y="2730500"/>
          <p14:tracePt t="32485" x="5083175" y="2716213"/>
          <p14:tracePt t="32489" x="5148263" y="2701925"/>
          <p14:tracePt t="32501" x="5219700" y="2687638"/>
          <p14:tracePt t="32515" x="5297488" y="2679700"/>
          <p14:tracePt t="32519" x="5383213" y="2667000"/>
          <p14:tracePt t="32523" x="5454650" y="2652713"/>
          <p14:tracePt t="32527" x="5532438" y="2638425"/>
          <p14:tracePt t="32541" x="5611813" y="2630488"/>
          <p14:tracePt t="32552" x="5668963" y="2616200"/>
          <p14:tracePt t="32556" x="5746750" y="2601913"/>
          <p14:tracePt t="32559" x="5818188" y="2601913"/>
          <p14:tracePt t="32572" x="5895975" y="2587625"/>
          <p14:tracePt t="32579" x="5961063" y="2587625"/>
          <p14:tracePt t="32590" x="6032500" y="2587625"/>
          <p14:tracePt t="32595" x="6096000" y="2587625"/>
          <p14:tracePt t="32607" x="6173788" y="2587625"/>
          <p14:tracePt t="32611" x="6230938" y="2587625"/>
          <p14:tracePt t="32621" x="6296025" y="2587625"/>
          <p14:tracePt t="32625" x="6359525" y="2587625"/>
          <p14:tracePt t="32642" x="6459538" y="2616200"/>
          <p14:tracePt t="32654" x="6508750" y="2630488"/>
          <p14:tracePt t="32658" x="6545263" y="2638425"/>
          <p14:tracePt t="32672" x="6559550" y="2652713"/>
          <p14:tracePt t="32676" x="6594475" y="2667000"/>
          <p14:tracePt t="32681" x="6623050" y="2679700"/>
          <p14:tracePt t="32713" x="6694488" y="2730500"/>
          <p14:tracePt t="32726" x="6708775" y="2736850"/>
          <p14:tracePt t="32741" x="6723063" y="2751138"/>
          <p14:tracePt t="32756" x="6723063" y="2765425"/>
          <p14:tracePt t="32766" x="6737350" y="2779713"/>
          <p14:tracePt t="32788" x="6737350" y="2787650"/>
          <p14:tracePt t="32821" x="6737350" y="2801938"/>
          <p14:tracePt t="32843" x="6723063" y="2801938"/>
          <p14:tracePt t="32874" x="6708775" y="2801938"/>
          <p14:tracePt t="32898" x="6694488" y="2816225"/>
          <p14:tracePt t="32929" x="6688138" y="2816225"/>
          <p14:tracePt t="32963" x="6673850" y="2816225"/>
          <p14:tracePt t="32986" x="6659563" y="2816225"/>
          <p14:tracePt t="33018" x="6645275" y="2816225"/>
          <p14:tracePt t="33050" x="6630988" y="2816225"/>
          <p14:tracePt t="33062" x="6623050" y="2816225"/>
          <p14:tracePt t="33073" x="6608763" y="2816225"/>
          <p14:tracePt t="33087" x="6594475" y="2816225"/>
          <p14:tracePt t="33091" x="6580188" y="2816225"/>
          <p14:tracePt t="33102" x="6559550" y="2816225"/>
          <p14:tracePt t="33114" x="6545263" y="2816225"/>
          <p14:tracePt t="33119" x="6530975" y="2816225"/>
          <p14:tracePt t="33129" x="6508750" y="2816225"/>
          <p14:tracePt t="33139" x="6481763" y="2816225"/>
          <p14:tracePt t="33143" x="6473825" y="2830513"/>
          <p14:tracePt t="33150" x="6445250" y="2830513"/>
          <p14:tracePt t="33164" x="6424613" y="2836863"/>
          <p14:tracePt t="33169" x="6381750" y="2851150"/>
          <p14:tracePt t="33173" x="6373813" y="2851150"/>
          <p14:tracePt t="33185" x="6324600" y="2865438"/>
          <p14:tracePt t="33190" x="6296025" y="2879725"/>
          <p14:tracePt t="33210" x="6230938" y="2901950"/>
          <p14:tracePt t="33216" x="6181725" y="2901950"/>
          <p14:tracePt t="33226" x="6145213" y="2916238"/>
          <p14:tracePt t="33230" x="6096000" y="2916238"/>
          <p14:tracePt t="33241" x="6061075" y="2930525"/>
          <p14:tracePt t="33258" x="5961063" y="2944813"/>
          <p14:tracePt t="33262" x="5910263" y="2944813"/>
          <p14:tracePt t="33274" x="5861050" y="2944813"/>
          <p14:tracePt t="33284" x="5795963" y="2944813"/>
          <p14:tracePt t="33288" x="5761038" y="2944813"/>
          <p14:tracePt t="33297" x="5710238" y="2944813"/>
          <p14:tracePt t="33309" x="5683250" y="2944813"/>
          <p14:tracePt t="33318" x="5646738" y="2944813"/>
          <p14:tracePt t="33322" x="5611813" y="2930525"/>
          <p14:tracePt t="33325" x="5583238" y="2916238"/>
          <p14:tracePt t="33338" x="5568950" y="2901950"/>
          <p14:tracePt t="33343" x="5561013" y="2901950"/>
          <p14:tracePt t="33354" x="5561013" y="2894013"/>
          <p14:tracePt t="33358" x="5546725" y="2879725"/>
          <p14:tracePt t="33372" x="5546725" y="2865438"/>
          <p14:tracePt t="33376" x="5546725" y="2851150"/>
          <p14:tracePt t="33386" x="5546725" y="2830513"/>
          <p14:tracePt t="33400" x="5546725" y="2816225"/>
          <p14:tracePt t="33413" x="5568950" y="2787650"/>
          <p14:tracePt t="33418" x="5583238" y="2779713"/>
          <p14:tracePt t="33429" x="5583238" y="2765425"/>
          <p14:tracePt t="33434" x="5611813" y="2751138"/>
          <p14:tracePt t="33439" x="5618163" y="2736850"/>
          <p14:tracePt t="33452" x="5646738" y="2736850"/>
          <p14:tracePt t="33457" x="5683250" y="2730500"/>
          <p14:tracePt t="33469" x="5710238" y="2716213"/>
          <p14:tracePt t="33473" x="5746750" y="2716213"/>
          <p14:tracePt t="33483" x="5761038" y="2716213"/>
          <p14:tracePt t="33500" x="5861050" y="2701925"/>
          <p14:tracePt t="33507" x="5881688" y="2701925"/>
          <p14:tracePt t="33512" x="5918200" y="2701925"/>
          <p14:tracePt t="33524" x="5961063" y="2701925"/>
          <p14:tracePt t="33529" x="6010275" y="2701925"/>
          <p14:tracePt t="33550" x="6018213" y="2701925"/>
          <p14:tracePt t="33554" x="6081713" y="2716213"/>
          <p14:tracePt t="33563" x="6110288" y="2716213"/>
          <p14:tracePt t="33573" x="6130925" y="2730500"/>
          <p14:tracePt t="33578" x="6159500" y="2730500"/>
          <p14:tracePt t="33589" x="6173788" y="2736850"/>
          <p14:tracePt t="33608" x="6181725" y="2736850"/>
          <p14:tracePt t="33612" x="6210300" y="2765425"/>
          <p14:tracePt t="33631" x="6224588" y="2779713"/>
          <p14:tracePt t="33649" x="6224588" y="2787650"/>
          <p14:tracePt t="33656" x="6230938" y="2801938"/>
          <p14:tracePt t="33668" x="6230938" y="2816225"/>
          <p14:tracePt t="33691" x="6230938" y="2830513"/>
          <p14:tracePt t="33720" x="6224588" y="2836863"/>
          <p14:tracePt t="33739" x="6210300" y="2836863"/>
          <p14:tracePt t="33751" x="6210300" y="2851150"/>
          <p14:tracePt t="33763" x="6196013" y="2851150"/>
          <p14:tracePt t="33771" x="6181725" y="2851150"/>
          <p14:tracePt t="33788" x="6173788" y="2851150"/>
          <p14:tracePt t="33805" x="6145213" y="2851150"/>
          <p14:tracePt t="33809" x="6110288" y="2879725"/>
          <p14:tracePt t="33821" x="6046788" y="2901950"/>
          <p14:tracePt t="33825" x="5995988" y="2930525"/>
          <p14:tracePt t="34098" x="5981700" y="2930525"/>
          <p14:tracePt t="34107" x="5967413" y="2930525"/>
          <p14:tracePt t="34118" x="5932488" y="2930525"/>
          <p14:tracePt t="34127" x="5910263" y="2930525"/>
          <p14:tracePt t="34133" x="5881688" y="2930525"/>
          <p14:tracePt t="34144" x="5861050" y="2944813"/>
          <p14:tracePt t="34155" x="5810250" y="2944813"/>
          <p14:tracePt t="34160" x="5767388" y="2951163"/>
          <p14:tracePt t="34163" x="5718175" y="2951163"/>
          <p14:tracePt t="34175" x="5695950" y="2965450"/>
          <p14:tracePt t="34185" x="5661025" y="2965450"/>
          <p14:tracePt t="34189" x="5632450" y="2979738"/>
          <p14:tracePt t="34203" x="5597525" y="2979738"/>
          <p14:tracePt t="34206" x="5568950" y="2994025"/>
          <p14:tracePt t="34218" x="5546725" y="2994025"/>
          <p14:tracePt t="34222" x="5532438" y="3001963"/>
          <p14:tracePt t="34234" x="5503863" y="3001963"/>
          <p14:tracePt t="34238" x="5497513" y="3001963"/>
          <p14:tracePt t="34244" x="5483225" y="3001963"/>
          <p14:tracePt t="34316" x="5497513" y="3001963"/>
          <p14:tracePt t="34326" x="5518150" y="3001963"/>
          <p14:tracePt t="34336" x="5546725" y="3001963"/>
          <p14:tracePt t="34344" x="5583238" y="3001963"/>
          <p14:tracePt t="34353" x="5618163" y="3001963"/>
          <p14:tracePt t="34357" x="5683250" y="3001963"/>
          <p14:tracePt t="34368" x="5761038" y="3001963"/>
          <p14:tracePt t="34376" x="5818188" y="3001963"/>
          <p14:tracePt t="34384" x="5895975" y="3001963"/>
          <p14:tracePt t="34394" x="5967413" y="3001963"/>
          <p14:tracePt t="34407" x="6061075" y="3001963"/>
          <p14:tracePt t="34412" x="6159500" y="3001963"/>
          <p14:tracePt t="34417" x="6310313" y="3001963"/>
          <p14:tracePt t="34421" x="6359525" y="3001963"/>
          <p14:tracePt t="34430" x="6473825" y="3001963"/>
          <p14:tracePt t="34439" x="6630988" y="3001963"/>
          <p14:tracePt t="34446" x="6688138" y="3001963"/>
          <p14:tracePt t="34458" x="6794500" y="3001963"/>
          <p14:tracePt t="34467" x="6908800" y="3001963"/>
          <p14:tracePt t="34471" x="6986588" y="3001963"/>
          <p14:tracePt t="34483" x="7086600" y="3001963"/>
          <p14:tracePt t="34493" x="7158038" y="3001963"/>
          <p14:tracePt t="34496" x="7237413" y="3001963"/>
          <p14:tracePt t="34505" x="7300913" y="3001963"/>
          <p14:tracePt t="34512" x="7321550" y="3001963"/>
          <p14:tracePt t="34529" x="7358063" y="3001963"/>
          <p14:tracePt t="34535" x="7400925" y="3001963"/>
          <p14:tracePt t="34539" x="7435850" y="3016250"/>
          <p14:tracePt t="34543" x="7458075" y="3016250"/>
          <p14:tracePt t="34553" x="7472363" y="3044825"/>
          <p14:tracePt t="34569" x="7500938" y="3044825"/>
          <p14:tracePt t="34573" x="7507288" y="3051175"/>
          <p14:tracePt t="34576" x="7521575" y="3065463"/>
          <p14:tracePt t="34590" x="7521575" y="3094038"/>
          <p14:tracePt t="34597" x="7535863" y="3100388"/>
          <p14:tracePt t="34601" x="7550150" y="3114675"/>
          <p14:tracePt t="34612" x="7550150" y="3128963"/>
          <p14:tracePt t="34617" x="7558088" y="3151188"/>
          <p14:tracePt t="34628" x="7558088" y="3165475"/>
          <p14:tracePt t="34638" x="7558088" y="3179763"/>
          <p14:tracePt t="34641" x="7572375" y="3200400"/>
          <p14:tracePt t="34654" x="7572375" y="3214688"/>
          <p14:tracePt t="34657" x="7572375" y="3228975"/>
          <p14:tracePt t="34668" x="7572375" y="3243263"/>
          <p14:tracePt t="34679" x="7572375" y="3265488"/>
          <p14:tracePt t="34691" x="7572375" y="3279775"/>
          <p14:tracePt t="34695" x="7572375" y="3300413"/>
          <p14:tracePt t="34706" x="7558088" y="3314700"/>
          <p14:tracePt t="34720" x="7535863" y="3343275"/>
          <p14:tracePt t="34724" x="7521575" y="3365500"/>
          <p14:tracePt t="34728" x="7486650" y="3394075"/>
          <p14:tracePt t="34741" x="7435850" y="3414713"/>
          <p14:tracePt t="34745" x="7358063" y="3463925"/>
          <p14:tracePt t="34763" x="7186613" y="3557588"/>
          <p14:tracePt t="34773" x="7072313" y="3592513"/>
          <p14:tracePt t="34777" x="6937375" y="3643313"/>
          <p14:tracePt t="34798" x="6794500" y="3678238"/>
          <p14:tracePt t="34803" x="6481763" y="3757613"/>
          <p14:tracePt t="34813" x="6330950" y="3778250"/>
          <p14:tracePt t="34823" x="6273800" y="3792538"/>
          <p14:tracePt t="34833" x="6145213" y="3806825"/>
          <p14:tracePt t="34837" x="6046788" y="3813175"/>
          <p14:tracePt t="34841" x="5961063" y="3827463"/>
          <p14:tracePt t="34855" x="5867400" y="3827463"/>
          <p14:tracePt t="34863" x="5795963" y="3827463"/>
          <p14:tracePt t="34867" x="5746750" y="3827463"/>
          <p14:tracePt t="34877" x="5683250" y="3827463"/>
          <p14:tracePt t="34883" x="5661025" y="3806825"/>
          <p14:tracePt t="34894" x="5611813" y="3778250"/>
          <p14:tracePt t="34900" x="5597525" y="3763963"/>
          <p14:tracePt t="34907" x="5561013" y="3757613"/>
          <p14:tracePt t="34921" x="5518150" y="3706813"/>
          <p14:tracePt t="34935" x="5497513" y="3678238"/>
          <p14:tracePt t="34939" x="5483225" y="3657600"/>
          <p14:tracePt t="34951" x="5468938" y="3643313"/>
          <p14:tracePt t="34956" x="5454650" y="3614738"/>
          <p14:tracePt t="34972" x="5454650" y="3592513"/>
          <p14:tracePt t="34983" x="5454650" y="3578225"/>
          <p14:tracePt t="34988" x="5454650" y="3563938"/>
          <p14:tracePt t="35006" x="5454650" y="3557588"/>
          <p14:tracePt t="35019" x="5454650" y="3543300"/>
          <p14:tracePt t="35038" x="5468938" y="3543300"/>
          <p14:tracePt t="35043" x="5483225" y="3543300"/>
          <p14:tracePt t="35053" x="5503863" y="3543300"/>
          <p14:tracePt t="35061" x="5532438" y="3529013"/>
          <p14:tracePt t="35073" x="5561013" y="3529013"/>
          <p14:tracePt t="35077" x="5597525" y="3529013"/>
          <p14:tracePt t="35083" x="5646738" y="3529013"/>
          <p14:tracePt t="35095" x="5695950" y="3529013"/>
          <p14:tracePt t="35100" x="5746750" y="3514725"/>
          <p14:tracePt t="35109" x="5810250" y="3514725"/>
          <p14:tracePt t="35121" x="5867400" y="3514725"/>
          <p14:tracePt t="35124" x="5946775" y="3514725"/>
          <p14:tracePt t="35135" x="6032500" y="3514725"/>
          <p14:tracePt t="35143" x="6124575" y="3514725"/>
          <p14:tracePt t="35148" x="6259513" y="3514725"/>
          <p14:tracePt t="35159" x="6359525" y="3514725"/>
          <p14:tracePt t="35167" x="6481763" y="3514725"/>
          <p14:tracePt t="35176" x="6623050" y="3514725"/>
          <p14:tracePt t="35180" x="6759575" y="3514725"/>
          <p14:tracePt t="35190" x="6908800" y="3529013"/>
          <p14:tracePt t="35198" x="7058025" y="3543300"/>
          <p14:tracePt t="35207" x="7186613" y="3543300"/>
          <p14:tracePt t="35219" x="7258050" y="3557588"/>
          <p14:tracePt t="35223" x="7500938" y="3563938"/>
          <p14:tracePt t="35233" x="7558088" y="3563938"/>
          <p14:tracePt t="35237" x="7686675" y="3578225"/>
          <p14:tracePt t="35248" x="7785100" y="3592513"/>
          <p14:tracePt t="35271" x="8070850" y="3614738"/>
          <p14:tracePt t="35277" x="8134350" y="3629025"/>
          <p14:tracePt t="35286" x="8213725" y="3629025"/>
          <p14:tracePt t="35296" x="8262938" y="3643313"/>
          <p14:tracePt t="35313" x="8328025" y="3657600"/>
          <p14:tracePt t="35318" x="8362950" y="3657600"/>
          <p14:tracePt t="35331" x="8399463" y="3663950"/>
          <p14:tracePt t="35336" x="8428038" y="3663950"/>
          <p14:tracePt t="35341" x="8434388" y="3663950"/>
          <p14:tracePt t="35367" x="8462963" y="3663950"/>
          <p14:tracePt t="35379" x="8477250" y="3663950"/>
          <p14:tracePt t="35431" x="8477250" y="3678238"/>
          <p14:tracePt t="35541" x="8477250" y="3692525"/>
          <p14:tracePt t="35553" x="8499475" y="3692525"/>
          <p14:tracePt t="35561" x="8513763" y="3692525"/>
          <p14:tracePt t="35568" x="8534400" y="3692525"/>
          <p14:tracePt t="35577" x="8562975" y="3692525"/>
          <p14:tracePt t="35587" x="8583613" y="3692525"/>
          <p14:tracePt t="35591" x="8612188" y="3692525"/>
          <p14:tracePt t="35602" x="8648700" y="3692525"/>
          <p14:tracePt t="35609" x="8677275" y="3692525"/>
          <p14:tracePt t="35617" x="8712200" y="3692525"/>
          <p14:tracePt t="35628" x="8734425" y="3692525"/>
          <p14:tracePt t="35634" x="8763000" y="3692525"/>
          <p14:tracePt t="35644" x="8783638" y="3692525"/>
          <p14:tracePt t="35650" x="8797925" y="3692525"/>
          <p14:tracePt t="35658" x="8812213" y="3692525"/>
          <p14:tracePt t="35662" x="8826500" y="3692525"/>
          <p14:tracePt t="35675" x="8834438" y="3692525"/>
          <p14:tracePt t="35683" x="8848725" y="3692525"/>
          <p14:tracePt t="35702" x="8863013" y="3692525"/>
          <p14:tracePt t="35726" x="8863013" y="3678238"/>
          <p14:tracePt t="35758" x="8848725" y="3678238"/>
          <p14:tracePt t="35779" x="8834438" y="3678238"/>
          <p14:tracePt t="35787" x="8826500" y="3678238"/>
          <p14:tracePt t="35802" x="8812213" y="3678238"/>
          <p14:tracePt t="35811" x="8797925" y="3678238"/>
          <p14:tracePt t="35819" x="8777288" y="3678238"/>
          <p14:tracePt t="35827" x="8748713" y="3678238"/>
          <p14:tracePt t="35838" x="8726488" y="3678238"/>
          <p14:tracePt t="35844" x="8683625" y="3678238"/>
          <p14:tracePt t="35849" x="8648700" y="3678238"/>
          <p14:tracePt t="35860" x="8612188" y="3678238"/>
          <p14:tracePt t="35871" x="8548688" y="3678238"/>
          <p14:tracePt t="35874" x="8499475" y="3663950"/>
          <p14:tracePt t="35886" x="8448675" y="3663950"/>
          <p14:tracePt t="35895" x="8399463" y="3657600"/>
          <p14:tracePt t="35900" x="8334375" y="3643313"/>
          <p14:tracePt t="35904" x="8270875" y="3629025"/>
          <p14:tracePt t="35918" x="8213725" y="3614738"/>
          <p14:tracePt t="35923" x="8162925" y="3606800"/>
          <p14:tracePt t="35935" x="8099425" y="3578225"/>
          <p14:tracePt t="35939" x="8021638" y="3563938"/>
          <p14:tracePt t="35950" x="7964488" y="3543300"/>
          <p14:tracePt t="35959" x="7899400" y="3529013"/>
          <p14:tracePt t="35962" x="7835900" y="3506788"/>
          <p14:tracePt t="35975" x="7785100" y="3478213"/>
          <p14:tracePt t="35979" x="7735888" y="3457575"/>
          <p14:tracePt t="35992" x="7721600" y="3443288"/>
          <p14:tracePt t="35996" x="7686675" y="3414713"/>
          <p14:tracePt t="36004" x="7650163" y="3394075"/>
          <p14:tracePt t="36016" x="7621588" y="3365500"/>
          <p14:tracePt t="36020" x="7607300" y="3351213"/>
          <p14:tracePt t="36035" x="7600950" y="3343275"/>
          <p14:tracePt t="36039" x="7586663" y="3314700"/>
          <p14:tracePt t="36043" x="7586663" y="3300413"/>
          <p14:tracePt t="36056" x="7586663" y="3294063"/>
          <p14:tracePt t="36060" x="7586663" y="3279775"/>
          <p14:tracePt t="36069" x="7586663" y="3265488"/>
          <p14:tracePt t="36081" x="7586663" y="3243263"/>
          <p14:tracePt t="36091" x="7586663" y="3228975"/>
          <p14:tracePt t="36104" x="7607300" y="3214688"/>
          <p14:tracePt t="36108" x="7635875" y="3200400"/>
          <p14:tracePt t="36121" x="7658100" y="3194050"/>
          <p14:tracePt t="36125" x="7707313" y="3165475"/>
          <p14:tracePt t="36135" x="7764463" y="3151188"/>
          <p14:tracePt t="36139" x="7821613" y="3114675"/>
          <p14:tracePt t="36154" x="7899400" y="3094038"/>
          <p14:tracePt t="36160" x="7985125" y="3079750"/>
          <p14:tracePt t="36164" x="8085138" y="3051175"/>
          <p14:tracePt t="36176" x="8185150" y="3030538"/>
          <p14:tracePt t="36180" x="8285163" y="3016250"/>
          <p14:tracePt t="36191" x="8399463" y="3001963"/>
          <p14:tracePt t="36203" x="8583613" y="3001963"/>
          <p14:tracePt t="36216" x="8677275" y="3001963"/>
          <p14:tracePt t="36220" x="8763000" y="3001963"/>
          <p14:tracePt t="36241" x="8826500" y="3001963"/>
          <p14:tracePt t="36245" x="8947150" y="3001963"/>
          <p14:tracePt t="36255" x="8997950" y="3030538"/>
          <p14:tracePt t="36260" x="9061450" y="3044825"/>
          <p14:tracePt t="36284" x="9112250" y="3079750"/>
          <p14:tracePt t="36289" x="9147175" y="3100388"/>
          <p14:tracePt t="36294" x="9175750" y="3114675"/>
          <p14:tracePt t="36309" x="9190038" y="3128963"/>
          <p14:tracePt t="36314" x="9212263" y="3151188"/>
          <p14:tracePt t="36319" x="9226550" y="3165475"/>
          <p14:tracePt t="36330" x="9240838" y="3179763"/>
          <p14:tracePt t="36336" x="9247188" y="3194050"/>
          <p14:tracePt t="36340" x="9247188" y="3200400"/>
          <p14:tracePt t="36372" x="9247188" y="3214688"/>
          <p14:tracePt t="36377" x="9247188" y="3228975"/>
          <p14:tracePt t="36382" x="9247188" y="3243263"/>
          <p14:tracePt t="36409" x="9247188" y="3251200"/>
          <p14:tracePt t="36413" x="9240838" y="3251200"/>
          <p14:tracePt t="36427" x="9240838" y="3265488"/>
          <p14:tracePt t="36434" x="9226550" y="3265488"/>
          <p14:tracePt t="36447" x="9212263" y="3265488"/>
          <p14:tracePt t="36451" x="9190038" y="3294063"/>
          <p14:tracePt t="36455" x="9175750" y="3294063"/>
          <p14:tracePt t="36464" x="9147175" y="3300413"/>
          <p14:tracePt t="36475" x="9126538" y="3300413"/>
          <p14:tracePt t="36484" x="9112250" y="3314700"/>
          <p14:tracePt t="36488" x="9090025" y="3314700"/>
          <p14:tracePt t="36497" x="9061450" y="3328988"/>
          <p14:tracePt t="36521" x="9040813" y="3343275"/>
          <p14:tracePt t="36525" x="8997950" y="3351213"/>
          <p14:tracePt t="36529" x="8990013" y="3351213"/>
          <p14:tracePt t="36533" x="8975725" y="3365500"/>
          <p14:tracePt t="36545" x="8947150" y="3365500"/>
          <p14:tracePt t="36550" x="8940800" y="3365500"/>
          <p14:tracePt t="36561" x="8912225" y="3379788"/>
          <p14:tracePt t="36567" x="8897938" y="3379788"/>
          <p14:tracePt t="36586" x="8877300" y="3394075"/>
          <p14:tracePt t="36590" x="8848725" y="3394075"/>
          <p14:tracePt t="36602" x="8834438" y="3400425"/>
          <p14:tracePt t="36606" x="8826500" y="3400425"/>
          <p14:tracePt t="36618" x="8812213" y="3400425"/>
          <p14:tracePt t="36622" x="8797925" y="3400425"/>
          <p14:tracePt t="36645" x="8763000" y="3414713"/>
          <p14:tracePt t="36657" x="8748713" y="3414713"/>
          <p14:tracePt t="36671" x="8734425" y="3414713"/>
          <p14:tracePt t="36683" x="8726488" y="3414713"/>
          <p14:tracePt t="36702" x="8712200" y="3414713"/>
          <p14:tracePt t="36774" x="8726488" y="3414713"/>
          <p14:tracePt t="36787" x="8734425" y="3414713"/>
          <p14:tracePt t="36791" x="8748713" y="3414713"/>
          <p14:tracePt t="36801" x="8777288" y="3414713"/>
          <p14:tracePt t="36812" x="8797925" y="3400425"/>
          <p14:tracePt t="36818" x="8834438" y="3400425"/>
          <p14:tracePt t="36828" x="8877300" y="3394075"/>
          <p14:tracePt t="36835" x="8926513" y="3379788"/>
          <p14:tracePt t="36840" x="8975725" y="3365500"/>
          <p14:tracePt t="36853" x="9090025" y="3351213"/>
          <p14:tracePt t="36857" x="9175750" y="3351213"/>
          <p14:tracePt t="36866" x="9226550" y="3343275"/>
          <p14:tracePt t="36877" x="9326563" y="3328988"/>
          <p14:tracePt t="36884" x="9410700" y="3328988"/>
          <p14:tracePt t="36889" x="9504363" y="3328988"/>
          <p14:tracePt t="36903" x="9575800" y="3328988"/>
          <p14:tracePt t="36908" x="9604375" y="3328988"/>
          <p14:tracePt t="36912" x="9653588" y="3328988"/>
          <p14:tracePt t="36920" x="9704388" y="3328988"/>
          <p14:tracePt t="36933" x="9725025" y="3328988"/>
          <p14:tracePt t="36938" x="9739313" y="3343275"/>
          <p14:tracePt t="36950" x="9753600" y="3343275"/>
          <p14:tracePt t="36959" x="9759950" y="3343275"/>
          <p14:tracePt t="36963" x="9774238" y="3351213"/>
          <p14:tracePt t="36973" x="9774238" y="3365500"/>
          <p14:tracePt t="36993" x="9774238" y="3379788"/>
          <p14:tracePt t="37010" x="9759950" y="3379788"/>
          <p14:tracePt t="37022" x="9759950" y="3394075"/>
          <p14:tracePt t="37026" x="9753600" y="3394075"/>
          <p14:tracePt t="37036" x="9710738" y="3400425"/>
          <p14:tracePt t="37041" x="9675813" y="3414713"/>
          <p14:tracePt t="37061" x="9539288" y="3443288"/>
          <p14:tracePt t="37066" x="9453563" y="3443288"/>
          <p14:tracePt t="37077" x="9340850" y="3457575"/>
          <p14:tracePt t="37087" x="9212263" y="3457575"/>
          <p14:tracePt t="37091" x="9147175" y="3457575"/>
          <p14:tracePt t="37116" x="9047163" y="3457575"/>
          <p14:tracePt t="37121" x="8912225" y="3443288"/>
          <p14:tracePt t="37127" x="8848725" y="3414713"/>
          <p14:tracePt t="37131" x="8797925" y="3414713"/>
          <p14:tracePt t="37139" x="8777288" y="3394075"/>
          <p14:tracePt t="37152" x="8748713" y="3394075"/>
          <p14:tracePt t="37155" x="8734425" y="3379788"/>
          <p14:tracePt t="37167" x="8734425" y="3365500"/>
          <p14:tracePt t="37240" x="8748713" y="3365500"/>
          <p14:tracePt t="37282" x="8734425" y="3365500"/>
          <p14:tracePt t="37292" x="8712200" y="3379788"/>
          <p14:tracePt t="37302" x="8662988" y="3394075"/>
          <p14:tracePt t="37310" x="8583613" y="3400425"/>
          <p14:tracePt t="37319" x="8485188" y="3429000"/>
          <p14:tracePt t="37323" x="8362950" y="3457575"/>
          <p14:tracePt t="37339" x="8199438" y="3492500"/>
          <p14:tracePt t="37343" x="8021638" y="3514725"/>
          <p14:tracePt t="37346" x="7821613" y="3557588"/>
          <p14:tracePt t="37358" x="7621588" y="3578225"/>
          <p14:tracePt t="37368" x="7421563" y="3592513"/>
          <p14:tracePt t="37372" x="7223125" y="3614738"/>
          <p14:tracePt t="37386" x="7043738" y="3629025"/>
          <p14:tracePt t="37391" x="6972300" y="3629025"/>
          <p14:tracePt t="37395" x="6837363" y="3629025"/>
          <p14:tracePt t="37413" x="6694488" y="3629025"/>
          <p14:tracePt t="37424" x="6630988" y="3629025"/>
          <p14:tracePt t="37429" x="6580188" y="3629025"/>
          <p14:tracePt t="37440" x="6559550" y="3629025"/>
          <p14:tracePt t="37454" x="6545263" y="3614738"/>
          <p14:tracePt t="37462" x="6545263" y="3606800"/>
          <p14:tracePt t="37479" x="6559550" y="3592513"/>
          <p14:tracePt t="37484" x="6630988" y="3578225"/>
          <p14:tracePt t="37497" x="6708775" y="3563938"/>
          <p14:tracePt t="37502" x="6837363" y="3543300"/>
          <p14:tracePt t="37513" x="7072313" y="3514725"/>
          <p14:tracePt t="37523" x="7300913" y="3492500"/>
          <p14:tracePt t="37527" x="7421563" y="3478213"/>
          <p14:tracePt t="37536" x="7658100" y="3463925"/>
          <p14:tracePt t="37541" x="7885113" y="3463925"/>
          <p14:tracePt t="37559" x="8334375" y="3457575"/>
          <p14:tracePt t="37567" x="8548688" y="3457575"/>
          <p14:tracePt t="37575" x="8734425" y="3457575"/>
          <p14:tracePt t="37585" x="8897938" y="3457575"/>
          <p14:tracePt t="37589" x="8975725" y="3457575"/>
          <p14:tracePt t="37600" x="9112250" y="3457575"/>
          <p14:tracePt t="37605" x="9226550" y="3478213"/>
          <p14:tracePt t="37618" x="9326563" y="3506788"/>
          <p14:tracePt t="37623" x="9424988" y="3514725"/>
          <p14:tracePt t="37635" x="9504363" y="3543300"/>
          <p14:tracePt t="37643" x="9575800" y="3563938"/>
          <p14:tracePt t="37647" x="9610725" y="3563938"/>
          <p14:tracePt t="37659" x="9661525" y="3592513"/>
          <p14:tracePt t="37663" x="9710738" y="3606800"/>
          <p14:tracePt t="37672" x="9753600" y="3614738"/>
          <p14:tracePt t="37684" x="9788525" y="3629025"/>
          <p14:tracePt t="37688" x="9802813" y="3643313"/>
          <p14:tracePt t="37701" x="9825038" y="3657600"/>
          <p14:tracePt t="37705" x="9839325" y="3663950"/>
          <p14:tracePt t="37709" x="9853613" y="3678238"/>
          <p14:tracePt t="37721" x="9859963" y="3678238"/>
          <p14:tracePt t="37731" x="9859963" y="3692525"/>
          <p14:tracePt t="37737" x="9874250" y="3692525"/>
          <p14:tracePt t="37745" x="9874250" y="3706813"/>
          <p14:tracePt t="37768" x="9874250" y="3714750"/>
          <p14:tracePt t="37800" x="9874250" y="3729038"/>
          <p14:tracePt t="37838" x="9874250" y="3743325"/>
          <p14:tracePt t="37867" x="9859963" y="3757613"/>
          <p14:tracePt t="37880" x="9859963" y="3763963"/>
          <p14:tracePt t="37890" x="9853613" y="3763963"/>
          <p14:tracePt t="37905" x="9853613" y="3778250"/>
          <p14:tracePt t="37916" x="9839325" y="3778250"/>
          <p14:tracePt t="37922" x="9839325" y="3792538"/>
          <p14:tracePt t="37930" x="9825038" y="3806825"/>
          <p14:tracePt t="37945" x="9810750" y="3813175"/>
          <p14:tracePt t="37957" x="9802813" y="3827463"/>
          <p14:tracePt t="37963" x="9788525" y="3841750"/>
          <p14:tracePt t="37967" x="9774238" y="3856038"/>
          <p14:tracePt t="37980" x="9753600" y="3878263"/>
          <p14:tracePt t="37988" x="9739313" y="3892550"/>
          <p14:tracePt t="37992" x="9725025" y="3906838"/>
          <p14:tracePt t="38006" x="9704388" y="3913188"/>
          <p14:tracePt t="38014" x="9675813" y="3941763"/>
          <p14:tracePt t="38020" x="9661525" y="3956050"/>
          <p14:tracePt t="38023" x="9639300" y="3963988"/>
          <p14:tracePt t="38037" x="9610725" y="3978275"/>
          <p14:tracePt t="38041" x="9590088" y="3992563"/>
          <p14:tracePt t="38055" x="9561513" y="4006850"/>
          <p14:tracePt t="38059" x="9553575" y="4021138"/>
          <p14:tracePt t="38063" x="9525000" y="4027488"/>
          <p14:tracePt t="38078" x="9504363" y="4041775"/>
          <p14:tracePt t="38084" x="9461500" y="4056063"/>
          <p14:tracePt t="38087" x="9439275" y="4070350"/>
          <p14:tracePt t="38103" x="9410700" y="4070350"/>
          <p14:tracePt t="38106" x="9375775" y="4092575"/>
          <p14:tracePt t="38119" x="9347200" y="4106863"/>
          <p14:tracePt t="38123" x="9326563" y="4106863"/>
          <p14:tracePt t="38131" x="9290050" y="4121150"/>
          <p14:tracePt t="38147" x="9261475" y="4127500"/>
          <p14:tracePt t="38152" x="9240838" y="4141788"/>
          <p14:tracePt t="38155" x="9212263" y="4156075"/>
          <p14:tracePt t="38160" x="9175750" y="4170363"/>
          <p14:tracePt t="38177" x="9140825" y="4191000"/>
          <p14:tracePt t="38191" x="9112250" y="4205288"/>
          <p14:tracePt t="38195" x="9090025" y="4205288"/>
          <p14:tracePt t="38211" x="9047163" y="4227513"/>
          <p14:tracePt t="38223" x="9040813" y="4227513"/>
          <p14:tracePt t="38227" x="9012238" y="4241800"/>
          <p14:tracePt t="38250" x="8975725" y="4256088"/>
          <p14:tracePt t="38254" x="8947150" y="4256088"/>
          <p14:tracePt t="38260" x="8912225" y="4270375"/>
          <p14:tracePt t="38277" x="8897938" y="4270375"/>
          <p14:tracePt t="38283" x="8863013" y="4276725"/>
          <p14:tracePt t="38287" x="8826500" y="4291013"/>
          <p14:tracePt t="38291" x="8783638" y="4305300"/>
          <p14:tracePt t="38303" x="8763000" y="4319588"/>
          <p14:tracePt t="38311" x="8712200" y="4327525"/>
          <p14:tracePt t="38314" x="8677275" y="4327525"/>
          <p14:tracePt t="38326" x="8634413" y="4341813"/>
          <p14:tracePt t="38334" x="8583613" y="4356100"/>
          <p14:tracePt t="38346" x="8477250" y="4370388"/>
          <p14:tracePt t="38360" x="8428038" y="4376738"/>
          <p14:tracePt t="38364" x="8362950" y="4376738"/>
          <p14:tracePt t="38374" x="8299450" y="4376738"/>
          <p14:tracePt t="38390" x="8162925" y="4376738"/>
          <p14:tracePt t="38397" x="8099425" y="4376738"/>
          <p14:tracePt t="38406" x="8021638" y="4376738"/>
          <p14:tracePt t="38410" x="7950200" y="4376738"/>
          <p14:tracePt t="38421" x="7870825" y="4376738"/>
          <p14:tracePt t="38430" x="7799388" y="4376738"/>
          <p14:tracePt t="38442" x="7721600" y="4376738"/>
          <p14:tracePt t="38447" x="7650163" y="4376738"/>
          <p14:tracePt t="38463" x="7572375" y="4376738"/>
          <p14:tracePt t="38468" x="7407275" y="4370388"/>
          <p14:tracePt t="38478" x="7321550" y="4370388"/>
          <p14:tracePt t="38486" x="7251700" y="4341813"/>
          <p14:tracePt t="38496" x="7172325" y="4341813"/>
          <p14:tracePt t="38513" x="6994525" y="4305300"/>
          <p14:tracePt t="38518" x="6923088" y="4276725"/>
          <p14:tracePt t="38529" x="6845300" y="4270375"/>
          <p14:tracePt t="38542" x="6773863" y="4241800"/>
          <p14:tracePt t="38546" x="6708775" y="4227513"/>
          <p14:tracePt t="38551" x="6645275" y="4205288"/>
          <p14:tracePt t="38561" x="6580188" y="4191000"/>
          <p14:tracePt t="38567" x="6523038" y="4178300"/>
          <p14:tracePt t="38572" x="6473825" y="4170363"/>
          <p14:tracePt t="38584" x="6445250" y="4156075"/>
          <p14:tracePt t="38593" x="6410325" y="4141788"/>
          <p14:tracePt t="38598" x="6373813" y="4127500"/>
          <p14:tracePt t="38607" x="6330950" y="4121150"/>
          <p14:tracePt t="38612" x="6310313" y="4121150"/>
          <p14:tracePt t="38628" x="6281738" y="4106863"/>
          <p14:tracePt t="38634" x="6259513" y="4078288"/>
          <p14:tracePt t="38638" x="6245225" y="4078288"/>
          <p14:tracePt t="38652" x="6230938" y="4070350"/>
          <p14:tracePt t="38656" x="6224588" y="4056063"/>
          <p14:tracePt t="38659" x="6210300" y="4041775"/>
          <p14:tracePt t="38672" x="6210300" y="4027488"/>
          <p14:tracePt t="38676" x="6210300" y="4021138"/>
          <p14:tracePt t="38686" x="6196013" y="4006850"/>
          <p14:tracePt t="38698" x="6196013" y="3992563"/>
          <p14:tracePt t="38703" x="6196013" y="3978275"/>
          <p14:tracePt t="38713" x="6196013" y="3963988"/>
          <p14:tracePt t="38717" x="6196013" y="3956050"/>
          <p14:tracePt t="38728" x="6196013" y="3941763"/>
          <p14:tracePt t="38759" x="6196013" y="3913188"/>
          <p14:tracePt t="38763" x="6196013" y="3906838"/>
          <p14:tracePt t="38771" x="6210300" y="3892550"/>
          <p14:tracePt t="38775" x="6210300" y="3878263"/>
          <p14:tracePt t="38787" x="6210300" y="3863975"/>
          <p14:tracePt t="38803" x="6224588" y="3863975"/>
          <p14:tracePt t="38807" x="6245225" y="3841750"/>
          <p14:tracePt t="38819" x="6273800" y="3827463"/>
          <p14:tracePt t="38823" x="6310313" y="3813175"/>
          <p14:tracePt t="38835" x="6345238" y="3792538"/>
          <p14:tracePt t="38846" x="6410325" y="3763963"/>
          <p14:tracePt t="38851" x="6481763" y="3729038"/>
          <p14:tracePt t="38855" x="6608763" y="3678238"/>
          <p14:tracePt t="38869" x="6694488" y="3643313"/>
          <p14:tracePt t="38878" x="6745288" y="3614738"/>
          <p14:tracePt t="38888" x="6923088" y="3563938"/>
          <p14:tracePt t="38892" x="7023100" y="3529013"/>
          <p14:tracePt t="38895" x="7137400" y="3492500"/>
          <p14:tracePt t="38911" x="7358063" y="3429000"/>
          <p14:tracePt t="38922" x="7500938" y="3400425"/>
          <p14:tracePt t="38927" x="7558088" y="3394075"/>
          <p14:tracePt t="38939" x="7686675" y="3379788"/>
          <p14:tracePt t="38943" x="7885113" y="3365500"/>
          <p14:tracePt t="38955" x="7999413" y="3365500"/>
          <p14:tracePt t="38959" x="8121650" y="3365500"/>
          <p14:tracePt t="38970" x="8262938" y="3365500"/>
          <p14:tracePt t="38975" x="8328025" y="3365500"/>
          <p14:tracePt t="38992" x="8662988" y="3365500"/>
          <p14:tracePt t="39000" x="8777288" y="3365500"/>
          <p14:tracePt t="39013" x="8897938" y="3365500"/>
          <p14:tracePt t="39017" x="9040813" y="3365500"/>
          <p14:tracePt t="39029" x="9090025" y="3379788"/>
          <p14:tracePt t="39040" x="9212263" y="3394075"/>
          <p14:tracePt t="39043" x="9326563" y="3400425"/>
          <p14:tracePt t="39047" x="9424988" y="3400425"/>
          <p14:tracePt t="39059" x="9525000" y="3429000"/>
          <p14:tracePt t="39068" x="9610725" y="3443288"/>
          <p14:tracePt t="39073" x="9690100" y="3457575"/>
          <p14:tracePt t="39094" x="9825038" y="3492500"/>
          <p14:tracePt t="39100" x="9853613" y="3492500"/>
          <p14:tracePt t="39108" x="9888538" y="3506788"/>
          <p14:tracePt t="39111" x="9925050" y="3529013"/>
          <p14:tracePt t="39123" x="9953625" y="3529013"/>
          <p14:tracePt t="39138" x="10002838" y="3543300"/>
          <p14:tracePt t="39150" x="10017125" y="3557588"/>
          <p14:tracePt t="39154" x="10025063" y="3563938"/>
          <p14:tracePt t="39163" x="10039350" y="3563938"/>
          <p14:tracePt t="39176" x="10039350" y="3578225"/>
          <p14:tracePt t="39191" x="10039350" y="3592513"/>
          <p14:tracePt t="39194" x="10053638" y="3606800"/>
          <p14:tracePt t="39213" x="10053638" y="3614738"/>
          <p14:tracePt t="39225" x="10053638" y="3629025"/>
          <p14:tracePt t="39237" x="10053638" y="3643313"/>
          <p14:tracePt t="39241" x="10053638" y="3657600"/>
          <p14:tracePt t="39253" x="10053638" y="3663950"/>
          <p14:tracePt t="39262" x="10053638" y="3678238"/>
          <p14:tracePt t="39267" x="10053638" y="3692525"/>
          <p14:tracePt t="39275" x="10053638" y="3706813"/>
          <p14:tracePt t="39284" x="10053638" y="3714750"/>
          <p14:tracePt t="39293" x="10053638" y="3743325"/>
          <p14:tracePt t="39303" x="10039350" y="3743325"/>
          <p14:tracePt t="39308" x="10039350" y="3757613"/>
          <p14:tracePt t="39323" x="10017125" y="3792538"/>
          <p14:tracePt t="39333" x="10017125" y="3806825"/>
          <p14:tracePt t="39340" x="10002838" y="3813175"/>
          <p14:tracePt t="39357" x="9974263" y="3841750"/>
          <p14:tracePt t="39370" x="9939338" y="3878263"/>
          <p14:tracePt t="39384" x="9925050" y="3892550"/>
          <p14:tracePt t="39388" x="9902825" y="3913188"/>
          <p14:tracePt t="39407" x="9859963" y="3941763"/>
          <p14:tracePt t="39411" x="9788525" y="4006850"/>
          <p14:tracePt t="39424" x="9739313" y="4041775"/>
          <p14:tracePt t="39428" x="9690100" y="4078288"/>
          <p14:tracePt t="39439" x="9610725" y="4121150"/>
          <p14:tracePt t="39452" x="9561513" y="4170363"/>
          <p14:tracePt t="39456" x="9490075" y="4205288"/>
          <p14:tracePt t="39460" x="9424988" y="4241800"/>
          <p14:tracePt t="39473" x="9347200" y="4276725"/>
          <p14:tracePt t="39484" x="9261475" y="4319588"/>
          <p14:tracePt t="39490" x="9190038" y="4356100"/>
          <p14:tracePt t="39494" x="9097963" y="4376738"/>
          <p14:tracePt t="39506" x="9012238" y="4405313"/>
          <p14:tracePt t="39514" x="8926513" y="4427538"/>
          <p14:tracePt t="39518" x="8834438" y="4441825"/>
          <p14:tracePt t="39522" x="8734425" y="4456113"/>
          <p14:tracePt t="39537" x="8634413" y="4476750"/>
          <p14:tracePt t="39541" x="8534400" y="4476750"/>
          <p14:tracePt t="39554" x="8448675" y="4491038"/>
          <p14:tracePt t="39558" x="8362950" y="4491038"/>
          <p14:tracePt t="39562" x="8270875" y="4505325"/>
          <p14:tracePt t="39576" x="8170863" y="4505325"/>
          <p14:tracePt t="39580" x="8070850" y="4505325"/>
          <p14:tracePt t="39590" x="7999413" y="4505325"/>
          <p14:tracePt t="39596" x="7913688" y="4505325"/>
          <p14:tracePt t="39610" x="7835900" y="4505325"/>
          <p14:tracePt t="39613" x="7750175" y="4505325"/>
          <p14:tracePt t="39622" x="7672388" y="4505325"/>
          <p14:tracePt t="39630" x="7600950" y="4505325"/>
          <p14:tracePt t="39640" x="7535863" y="4491038"/>
          <p14:tracePt t="39645" x="7458075" y="4476750"/>
          <p14:tracePt t="39672" x="7251700" y="4427538"/>
          <p14:tracePt t="39676" x="7172325" y="4405313"/>
          <p14:tracePt t="39688" x="7094538" y="4376738"/>
          <p14:tracePt t="39692" x="7037388" y="4356100"/>
          <p14:tracePt t="39706" x="6958013" y="4319588"/>
          <p14:tracePt t="39711" x="6888163" y="4276725"/>
          <p14:tracePt t="39732" x="6759575" y="4205288"/>
          <p14:tracePt t="39736" x="6708775" y="4170363"/>
          <p14:tracePt t="39740" x="6659563" y="4127500"/>
          <p14:tracePt t="39754" x="6608763" y="4092575"/>
          <p14:tracePt t="39762" x="6559550" y="4056063"/>
          <p14:tracePt t="39766" x="6508750" y="4021138"/>
          <p14:tracePt t="39778" x="6473825" y="3992563"/>
          <p14:tracePt t="39783" x="6459538" y="3963988"/>
          <p14:tracePt t="39800" x="6424613" y="3941763"/>
          <p14:tracePt t="39805" x="6396038" y="3913188"/>
          <p14:tracePt t="39809" x="6373813" y="3878263"/>
          <p14:tracePt t="39813" x="6359525" y="3856038"/>
          <p14:tracePt t="39826" x="6330950" y="3827463"/>
          <p14:tracePt t="39831" x="6330950" y="3813175"/>
          <p14:tracePt t="39847" x="6324600" y="3792538"/>
          <p14:tracePt t="39852" x="6324600" y="3778250"/>
          <p14:tracePt t="39856" x="6324600" y="3757613"/>
          <p14:tracePt t="39864" x="6324600" y="3743325"/>
          <p14:tracePt t="39869" x="6324600" y="3729038"/>
          <p14:tracePt t="39879" x="6324600" y="3714750"/>
          <p14:tracePt t="39905" x="6324600" y="3706813"/>
          <p14:tracePt t="39909" x="6324600" y="3692525"/>
          <p14:tracePt t="39921" x="6330950" y="3692525"/>
          <p14:tracePt t="39930" x="6330950" y="3678238"/>
          <p14:tracePt t="39935" x="6345238" y="3678238"/>
          <p14:tracePt t="39945" x="6359525" y="3663950"/>
          <p14:tracePt t="39975" x="6396038" y="3657600"/>
          <p14:tracePt t="39987" x="6424613" y="3643313"/>
          <p14:tracePt t="39991" x="6430963" y="3643313"/>
          <p14:tracePt t="40003" x="6459538" y="3629025"/>
          <p14:tracePt t="40023" x="6473825" y="3629025"/>
          <p14:tracePt t="40027" x="6523038" y="3606800"/>
          <p14:tracePt t="40031" x="6530975" y="3606800"/>
          <p14:tracePt t="40042" x="6573838" y="3606800"/>
          <p14:tracePt t="40057" x="6608763" y="3592513"/>
          <p14:tracePt t="40062" x="6645275" y="3592513"/>
          <p14:tracePt t="40067" x="6694488" y="3592513"/>
          <p14:tracePt t="40071" x="6745288" y="3578225"/>
          <p14:tracePt t="40085" x="6794500" y="3578225"/>
          <p14:tracePt t="40089" x="6859588" y="3578225"/>
          <p14:tracePt t="40100" x="6923088" y="3578225"/>
          <p14:tracePt t="40105" x="6994525" y="3578225"/>
          <p14:tracePt t="40117" x="7072313" y="3578225"/>
          <p14:tracePt t="40122" x="7158038" y="3578225"/>
          <p14:tracePt t="40131" x="7251700" y="3578225"/>
          <p14:tracePt t="40142" x="7435850" y="3578225"/>
          <p14:tracePt t="40152" x="7586663" y="3578225"/>
          <p14:tracePt t="40163" x="7686675" y="3578225"/>
          <p14:tracePt t="40174" x="7785100" y="3578225"/>
          <p14:tracePt t="40178" x="7899400" y="3578225"/>
          <p14:tracePt t="40198" x="8134350" y="3592513"/>
          <p14:tracePt t="40206" x="8262938" y="3606800"/>
          <p14:tracePt t="40210" x="8385175" y="3606800"/>
          <p14:tracePt t="40220" x="8448675" y="3614738"/>
          <p14:tracePt t="40235" x="8677275" y="3629025"/>
          <p14:tracePt t="40245" x="8777288" y="3629025"/>
          <p14:tracePt t="40250" x="8891588" y="3643313"/>
          <p14:tracePt t="40263" x="8975725" y="3643313"/>
          <p14:tracePt t="40276" x="9061450" y="3657600"/>
          <p14:tracePt t="40280" x="9126538" y="3663950"/>
          <p14:tracePt t="40283" x="9190038" y="3678238"/>
          <p14:tracePt t="40294" x="9247188" y="3692525"/>
          <p14:tracePt t="40304" x="9297988" y="3706813"/>
          <p14:tracePt t="40310" x="9312275" y="3714750"/>
          <p14:tracePt t="40314" x="9375775" y="3729038"/>
          <p14:tracePt t="40328" x="9396413" y="3743325"/>
          <p14:tracePt t="40334" x="9439275" y="3757613"/>
          <p14:tracePt t="40339" x="9461500" y="3763963"/>
          <p14:tracePt t="40351" x="9475788" y="3778250"/>
          <p14:tracePt t="40355" x="9504363" y="3792538"/>
          <p14:tracePt t="40368" x="9510713" y="3806825"/>
          <p14:tracePt t="40373" x="9525000" y="3806825"/>
          <p14:tracePt t="40383" x="9525000" y="3813175"/>
          <p14:tracePt t="40387" x="9539288" y="3813175"/>
          <p14:tracePt t="40400" x="9539288" y="3827463"/>
          <p14:tracePt t="40404" x="9539288" y="3841750"/>
          <p14:tracePt t="40413" x="9553575" y="3841750"/>
          <p14:tracePt t="40423" x="9553575" y="3856038"/>
          <p14:tracePt t="40433" x="9553575" y="3863975"/>
          <p14:tracePt t="40437" x="9553575" y="3878263"/>
          <p14:tracePt t="40441" x="9553575" y="3892550"/>
          <p14:tracePt t="40452" x="9553575" y="3906838"/>
          <p14:tracePt t="40461" x="9553575" y="3927475"/>
          <p14:tracePt t="40467" x="9553575" y="3941763"/>
          <p14:tracePt t="40479" x="9553575" y="3963988"/>
          <p14:tracePt t="40491" x="9553575" y="3978275"/>
          <p14:tracePt t="40496" x="9553575" y="4006850"/>
          <p14:tracePt t="40499" x="9553575" y="4021138"/>
          <p14:tracePt t="40510" x="9539288" y="4041775"/>
          <p14:tracePt t="40521" x="9539288" y="4070350"/>
          <p14:tracePt t="40526" x="9525000" y="4078288"/>
          <p14:tracePt t="40530" x="9525000" y="4092575"/>
          <p14:tracePt t="40556" x="9504363" y="4127500"/>
          <p14:tracePt t="40567" x="9504363" y="4141788"/>
          <p14:tracePt t="40572" x="9490075" y="4170363"/>
          <p14:tracePt t="40586" x="9475788" y="4178300"/>
          <p14:tracePt t="40590" x="9461500" y="4205288"/>
          <p14:tracePt t="40594" x="9439275" y="4227513"/>
          <p14:tracePt t="40622" x="9347200" y="4305300"/>
          <p14:tracePt t="40631" x="9312275" y="4327525"/>
          <p14:tracePt t="40641" x="9226550" y="4376738"/>
          <p14:tracePt t="40645" x="9190038" y="4391025"/>
          <p14:tracePt t="40657" x="9112250" y="4419600"/>
          <p14:tracePt t="40673" x="9040813" y="4456113"/>
          <p14:tracePt t="40680" x="8891588" y="4491038"/>
          <p14:tracePt t="40690" x="8797925" y="4505325"/>
          <p14:tracePt t="40703" x="8712200" y="4527550"/>
          <p14:tracePt t="40707" x="8626475" y="4527550"/>
          <p14:tracePt t="40711" x="8548688" y="4541838"/>
          <p14:tracePt t="40715" x="8477250" y="4541838"/>
          <p14:tracePt t="40729" x="8385175" y="4556125"/>
          <p14:tracePt t="40734" x="8313738" y="4556125"/>
          <p14:tracePt t="40744" x="8220075" y="4556125"/>
          <p14:tracePt t="40750" x="8134350" y="4556125"/>
          <p14:tracePt t="40759" x="8050213" y="4556125"/>
          <p14:tracePt t="40772" x="7964488" y="4556125"/>
          <p14:tracePt t="40777" x="7870825" y="4556125"/>
          <p14:tracePt t="40785" x="7799388" y="4556125"/>
          <p14:tracePt t="40789" x="7721600" y="4541838"/>
          <p14:tracePt t="40802" x="7650163" y="4527550"/>
          <p14:tracePt t="40806" x="7572375" y="4519613"/>
          <p14:tracePt t="40824" x="7421563" y="4476750"/>
          <p14:tracePt t="40834" x="7358063" y="4470400"/>
          <p14:tracePt t="40838" x="7300913" y="4441825"/>
          <p14:tracePt t="40853" x="7172325" y="4405313"/>
          <p14:tracePt t="40869" x="7058025" y="4341813"/>
          <p14:tracePt t="40883" x="6994525" y="4319588"/>
          <p14:tracePt t="40891" x="6943725" y="4276725"/>
          <p14:tracePt t="40895" x="6888163" y="4227513"/>
          <p14:tracePt t="40917" x="6837363" y="4191000"/>
          <p14:tracePt t="40921" x="6745288" y="4092575"/>
          <p14:tracePt t="40925" x="6708775" y="4041775"/>
          <p14:tracePt t="40940" x="6659563" y="4006850"/>
          <p14:tracePt t="40944" x="6630988" y="3956050"/>
          <p14:tracePt t="40954" x="6608763" y="3913188"/>
          <p14:tracePt t="40958" x="6594475" y="3892550"/>
          <p14:tracePt t="40976" x="6559550" y="3827463"/>
          <p14:tracePt t="40985" x="6545263" y="3813175"/>
          <p14:tracePt t="40990" x="6545263" y="3792538"/>
          <p14:tracePt t="41002" x="6545263" y="3778250"/>
          <p14:tracePt t="41014" x="6545263" y="3763963"/>
          <p14:tracePt t="41025" x="6545263" y="3757613"/>
          <p14:tracePt t="41037" x="6545263" y="3743325"/>
          <p14:tracePt t="42310" x="6559550" y="3743325"/>
          <p14:tracePt t="42322" x="6573838" y="3743325"/>
          <p14:tracePt t="42333" x="6580188" y="3743325"/>
          <p14:tracePt t="42336" x="6594475" y="3743325"/>
          <p14:tracePt t="42345" x="6608763" y="3743325"/>
          <p14:tracePt t="42354" x="6630988" y="3743325"/>
          <p14:tracePt t="42362" x="6645275" y="3743325"/>
          <p14:tracePt t="42369" x="6659563" y="3729038"/>
          <p14:tracePt t="42379" x="6688138" y="3729038"/>
          <p14:tracePt t="42387" x="6708775" y="3729038"/>
          <p14:tracePt t="42395" x="6723063" y="3729038"/>
          <p14:tracePt t="42400" x="6745288" y="3729038"/>
          <p14:tracePt t="42411" x="6773863" y="3729038"/>
          <p14:tracePt t="42419" x="6788150" y="3729038"/>
          <p14:tracePt t="42430" x="6794500" y="3729038"/>
          <p14:tracePt t="42435" x="6823075" y="3729038"/>
          <p14:tracePt t="42442" x="6837363" y="3729038"/>
          <p14:tracePt t="42452" x="6859588" y="3729038"/>
          <p14:tracePt t="42462" x="6873875" y="3729038"/>
          <p14:tracePt t="42467" x="6894513" y="3729038"/>
          <p14:tracePt t="42475" x="6923088" y="3729038"/>
          <p14:tracePt t="42483" x="6958013" y="3729038"/>
          <p14:tracePt t="42493" x="6986588" y="3729038"/>
          <p14:tracePt t="42497" x="7023100" y="3729038"/>
          <p14:tracePt t="42508" x="7043738" y="3729038"/>
          <p14:tracePt t="42512" x="7086600" y="3729038"/>
          <p14:tracePt t="42528" x="7158038" y="3729038"/>
          <p14:tracePt t="42537" x="7208838" y="3729038"/>
          <p14:tracePt t="42548" x="7251700" y="3729038"/>
          <p14:tracePt t="42557" x="7300913" y="3729038"/>
          <p14:tracePt t="42569" x="7350125" y="3729038"/>
          <p14:tracePt t="42573" x="7407275" y="3729038"/>
          <p14:tracePt t="42577" x="7458075" y="3729038"/>
          <p14:tracePt t="42587" x="7521575" y="3729038"/>
          <p14:tracePt t="42602" x="7586663" y="3729038"/>
          <p14:tracePt t="42606" x="7658100" y="3729038"/>
          <p14:tracePt t="42610" x="7721600" y="3729038"/>
          <p14:tracePt t="42620" x="7799388" y="3729038"/>
          <p14:tracePt t="42628" x="7885113" y="3729038"/>
          <p14:tracePt t="42637" x="7970838" y="3729038"/>
          <p14:tracePt t="42641" x="8050213" y="3729038"/>
          <p14:tracePt t="42653" x="8121650" y="3729038"/>
          <p14:tracePt t="42662" x="8199438" y="3729038"/>
          <p14:tracePt t="42665" x="8270875" y="3729038"/>
          <p14:tracePt t="42675" x="8348663" y="3729038"/>
          <p14:tracePt t="42683" x="8428038" y="3729038"/>
          <p14:tracePt t="42694" x="8485188" y="3729038"/>
          <p14:tracePt t="42697" x="8534400" y="3729038"/>
          <p14:tracePt t="42707" x="8597900" y="3729038"/>
          <p14:tracePt t="42717" x="8626475" y="3729038"/>
          <p14:tracePt t="42725" x="8662988" y="3729038"/>
          <p14:tracePt t="42737" x="8683625" y="3743325"/>
          <p14:tracePt t="42740" x="8726488" y="3743325"/>
          <p14:tracePt t="42752" x="8748713" y="3743325"/>
          <p14:tracePt t="42756" x="8777288" y="3757613"/>
          <p14:tracePt t="42767" x="8797925" y="3757613"/>
          <p14:tracePt t="42783" x="8848725" y="3778250"/>
          <p14:tracePt t="42787" x="8863013" y="3792538"/>
          <p14:tracePt t="42800" x="8877300" y="3806825"/>
          <p14:tracePt t="42806" x="8897938" y="3806825"/>
          <p14:tracePt t="42816" x="8912225" y="3813175"/>
          <p14:tracePt t="42819" x="8926513" y="3827463"/>
          <p14:tracePt t="42833" x="8926513" y="3841750"/>
          <p14:tracePt t="42838" x="8940800" y="3841750"/>
          <p14:tracePt t="42846" x="8947150" y="3856038"/>
          <p14:tracePt t="42854" x="8947150" y="3863975"/>
          <p14:tracePt t="42858" x="8961438" y="3863975"/>
          <p14:tracePt t="42870" x="8961438" y="3878263"/>
          <p14:tracePt t="42884" x="8961438" y="3892550"/>
          <p14:tracePt t="42894" x="8975725" y="3892550"/>
          <p14:tracePt t="42907" x="8975725" y="3906838"/>
          <p14:tracePt t="42917" x="8990013" y="3913188"/>
          <p14:tracePt t="42941" x="8990013" y="3927475"/>
          <p14:tracePt t="42952" x="8990013" y="3941763"/>
          <p14:tracePt t="42956" x="8997950" y="3941763"/>
          <p14:tracePt t="42967" x="8997950" y="3956050"/>
          <p14:tracePt t="42983" x="8997950" y="3963988"/>
          <p14:tracePt t="42988" x="9012238" y="3978275"/>
          <p14:tracePt t="42998" x="9012238" y="3992563"/>
          <p14:tracePt t="43017" x="9012238" y="4006850"/>
          <p14:tracePt t="43021" x="9026525" y="4006850"/>
          <p14:tracePt t="43031" x="9026525" y="4021138"/>
          <p14:tracePt t="43040" x="9026525" y="4027488"/>
          <p14:tracePt t="43064" x="9040813" y="4041775"/>
          <p14:tracePt t="43096" x="9040813" y="4056063"/>
          <p14:tracePt t="43125" x="9040813" y="4070350"/>
          <p14:tracePt t="43169" x="9040813" y="4078288"/>
          <p14:tracePt t="43183" x="9040813" y="4092575"/>
          <p14:tracePt t="43228" x="9040813" y="4106863"/>
          <p14:tracePt t="43293" x="9026525" y="4121150"/>
          <p14:tracePt t="43325" x="9026525" y="4127500"/>
          <p14:tracePt t="43333" x="9012238" y="4127500"/>
          <p14:tracePt t="43342" x="9012238" y="4141788"/>
          <p14:tracePt t="43358" x="8997950" y="4156075"/>
          <p14:tracePt t="43376" x="8997950" y="4170363"/>
          <p14:tracePt t="43388" x="8997950" y="4178300"/>
          <p14:tracePt t="43392" x="8990013" y="4191000"/>
          <p14:tracePt t="43405" x="8990013" y="4205288"/>
          <p14:tracePt t="43411" x="8975725" y="4227513"/>
          <p14:tracePt t="43414" x="8961438" y="4241800"/>
          <p14:tracePt t="43425" x="8947150" y="4270375"/>
          <p14:tracePt t="43435" x="8940800" y="4305300"/>
          <p14:tracePt t="43443" x="8926513" y="4319588"/>
          <p14:tracePt t="43451" x="8912225" y="4341813"/>
          <p14:tracePt t="43459" x="8897938" y="4376738"/>
          <p14:tracePt t="43475" x="8891588" y="4405313"/>
          <p14:tracePt t="43479" x="8877300" y="4427538"/>
          <p14:tracePt t="43484" x="8863013" y="4456113"/>
          <p14:tracePt t="43488" x="8848725" y="4470400"/>
          <p14:tracePt t="43503" x="8826500" y="4505325"/>
          <p14:tracePt t="43517" x="8797925" y="4527550"/>
          <p14:tracePt t="43522" x="8777288" y="4556125"/>
          <p14:tracePt t="43530" x="8748713" y="4570413"/>
          <p14:tracePt t="43540" x="8712200" y="4591050"/>
          <p14:tracePt t="43550" x="8677275" y="4619625"/>
          <p14:tracePt t="43556" x="8626475" y="4640263"/>
          <p14:tracePt t="43560" x="8583613" y="4668838"/>
          <p14:tracePt t="43573" x="8528050" y="4691063"/>
          <p14:tracePt t="43587" x="8462963" y="4719638"/>
          <p14:tracePt t="43592" x="8385175" y="4740275"/>
          <p14:tracePt t="43596" x="8313738" y="4768850"/>
          <p14:tracePt t="43600" x="8185150" y="4805363"/>
          <p14:tracePt t="43613" x="8085138" y="4833938"/>
          <p14:tracePt t="43618" x="8035925" y="4833938"/>
          <p14:tracePt t="43628" x="7935913" y="4840288"/>
          <p14:tracePt t="43636" x="7750175" y="4868863"/>
          <p14:tracePt t="43640" x="7700963" y="4868863"/>
          <p14:tracePt t="43651" x="7586663" y="4883150"/>
          <p14:tracePt t="43664" x="7486650" y="4891088"/>
          <p14:tracePt t="43668" x="7372350" y="4891088"/>
          <p14:tracePt t="43676" x="7272338" y="4891088"/>
          <p14:tracePt t="43680" x="7186613" y="4891088"/>
          <p14:tracePt t="43692" x="7094538" y="4891088"/>
          <p14:tracePt t="43707" x="7008813" y="4883150"/>
          <p14:tracePt t="43711" x="6923088" y="4854575"/>
          <p14:tracePt t="43716" x="6845300" y="4840288"/>
          <p14:tracePt t="43726" x="6773863" y="4819650"/>
          <p14:tracePt t="43730" x="6694488" y="4805363"/>
          <p14:tracePt t="43753" x="6496050" y="4740275"/>
          <p14:tracePt t="43762" x="6424613" y="4719638"/>
          <p14:tracePt t="43772" x="6359525" y="4705350"/>
          <p14:tracePt t="43777" x="6296025" y="4691063"/>
          <p14:tracePt t="43787" x="6259513" y="4683125"/>
          <p14:tracePt t="43802" x="6196013" y="4668838"/>
          <p14:tracePt t="43806" x="6181725" y="4654550"/>
          <p14:tracePt t="43810" x="6145213" y="4640263"/>
          <p14:tracePt t="43820" x="6110288" y="4633913"/>
          <p14:tracePt t="43833" x="6081713" y="4619625"/>
          <p14:tracePt t="43837" x="6061075" y="4591050"/>
          <p14:tracePt t="44180" x="6032500" y="4591050"/>
          <p14:tracePt t="44188" x="6010275" y="4591050"/>
          <p14:tracePt t="44197" x="5995988" y="4583113"/>
          <p14:tracePt t="44207" x="5961063" y="4570413"/>
          <p14:tracePt t="44217" x="5918200" y="4556125"/>
          <p14:tracePt t="44224" x="5895975" y="4541838"/>
          <p14:tracePt t="44233" x="5861050" y="4541838"/>
          <p14:tracePt t="44240" x="5832475" y="4527550"/>
          <p14:tracePt t="44250" x="5810250" y="4519613"/>
          <p14:tracePt t="44255" x="5767388" y="4519613"/>
          <p14:tracePt t="44266" x="5746750" y="4505325"/>
          <p14:tracePt t="44271" x="5718175" y="4505325"/>
          <p14:tracePt t="44280" x="5695950" y="4491038"/>
          <p14:tracePt t="44291" x="5683250" y="4491038"/>
          <p14:tracePt t="44295" x="5668963" y="4491038"/>
          <p14:tracePt t="44305" x="5661025" y="4491038"/>
          <p14:tracePt t="44312" x="5646738" y="4491038"/>
          <p14:tracePt t="44334" x="5632450" y="4491038"/>
          <p14:tracePt t="44343" x="5632450" y="4476750"/>
          <p14:tracePt t="44389" x="5646738" y="4476750"/>
          <p14:tracePt t="44405" x="5668963" y="4476750"/>
          <p14:tracePt t="44418" x="5683250" y="4476750"/>
          <p14:tracePt t="44426" x="5710238" y="4476750"/>
          <p14:tracePt t="44435" x="5732463" y="4476750"/>
          <p14:tracePt t="44439" x="5767388" y="4476750"/>
          <p14:tracePt t="44451" x="5795963" y="4476750"/>
          <p14:tracePt t="44456" x="5846763" y="4476750"/>
          <p14:tracePt t="44468" x="5881688" y="4476750"/>
          <p14:tracePt t="44473" x="5932488" y="4476750"/>
          <p14:tracePt t="44479" x="5981700" y="4476750"/>
          <p14:tracePt t="44490" x="6032500" y="4491038"/>
          <p14:tracePt t="44494" x="6081713" y="4505325"/>
          <p14:tracePt t="44507" x="6130925" y="4527550"/>
          <p14:tracePt t="44511" x="6181725" y="4541838"/>
          <p14:tracePt t="44523" x="6230938" y="4556125"/>
          <p14:tracePt t="44527" x="6281738" y="4583113"/>
          <p14:tracePt t="44544" x="6345238" y="4605338"/>
          <p14:tracePt t="44555" x="6381750" y="4633913"/>
          <p14:tracePt t="44559" x="6410325" y="4654550"/>
          <p14:tracePt t="44577" x="6473825" y="4683125"/>
          <p14:tracePt t="44587" x="6481763" y="4705350"/>
          <p14:tracePt t="44595" x="6508750" y="4719638"/>
          <p14:tracePt t="44600" x="6523038" y="4733925"/>
          <p14:tracePt t="44608" x="6530975" y="4740275"/>
          <p14:tracePt t="44622" x="6545263" y="4754563"/>
          <p14:tracePt t="44627" x="6559550" y="4768850"/>
          <p14:tracePt t="44636" x="6559550" y="4783138"/>
          <p14:tracePt t="44640" x="6573838" y="4791075"/>
          <p14:tracePt t="44660" x="6580188" y="4819650"/>
          <p14:tracePt t="44664" x="6580188" y="4833938"/>
          <p14:tracePt t="44676" x="6580188" y="4840288"/>
          <p14:tracePt t="44683" x="6580188" y="4854575"/>
          <p14:tracePt t="44694" x="6580188" y="4868863"/>
          <p14:tracePt t="44698" x="6580188" y="4883150"/>
          <p14:tracePt t="44708" x="6580188" y="4905375"/>
          <p14:tracePt t="44712" x="6573838" y="4933950"/>
          <p14:tracePt t="44723" x="6559550" y="4954588"/>
          <p14:tracePt t="44733" x="6530975" y="4989513"/>
          <p14:tracePt t="44736" x="6508750" y="5032375"/>
          <p14:tracePt t="44744" x="6481763" y="5083175"/>
          <p14:tracePt t="44758" x="6445250" y="5118100"/>
          <p14:tracePt t="44762" x="6410325" y="5183188"/>
          <p14:tracePt t="44769" x="6373813" y="5232400"/>
          <p14:tracePt t="44778" x="6324600" y="5283200"/>
          <p14:tracePt t="44796" x="6230938" y="5367338"/>
          <p14:tracePt t="44806" x="6173788" y="5403850"/>
          <p14:tracePt t="44817" x="6124575" y="5432425"/>
          <p14:tracePt t="44821" x="6067425" y="5467350"/>
          <p14:tracePt t="44825" x="6010275" y="5495925"/>
          <p14:tracePt t="44842" x="5895975" y="5518150"/>
          <p14:tracePt t="44852" x="5818188" y="5546725"/>
          <p14:tracePt t="44860" x="5746750" y="5546725"/>
          <p14:tracePt t="44869" x="5668963" y="5553075"/>
          <p14:tracePt t="44878" x="5597525" y="5553075"/>
          <p14:tracePt t="44883" x="5532438" y="5567363"/>
          <p14:tracePt t="44890" x="5446713" y="5567363"/>
          <p14:tracePt t="44910" x="5268913" y="5567363"/>
          <p14:tracePt t="44918" x="5183188" y="5567363"/>
          <p14:tracePt t="44922" x="5105400" y="5553075"/>
          <p14:tracePt t="44934" x="5033963" y="5546725"/>
          <p14:tracePt t="44938" x="4954588" y="5532438"/>
          <p14:tracePt t="44947" x="4883150" y="5503863"/>
          <p14:tracePt t="44960" x="4819650" y="5495925"/>
          <p14:tracePt t="44967" x="4756150" y="5467350"/>
          <p14:tracePt t="44970" x="4691063" y="5446713"/>
          <p14:tracePt t="44984" x="4670425" y="5432425"/>
          <p14:tracePt t="44988" x="4619625" y="5403850"/>
          <p14:tracePt t="44994" x="4584700" y="5381625"/>
          <p14:tracePt t="45007" x="4541838" y="5353050"/>
          <p14:tracePt t="45012" x="4519613" y="5346700"/>
          <p14:tracePt t="45020" x="4505325" y="5332413"/>
          <p14:tracePt t="45028" x="4484688" y="5303838"/>
          <p14:tracePt t="45043" x="4470400" y="5297488"/>
          <p14:tracePt t="45054" x="4470400" y="5283200"/>
          <p14:tracePt t="45075" x="4470400" y="5268913"/>
          <p14:tracePt t="45100" x="4484688" y="5268913"/>
          <p14:tracePt t="45127" x="4505325" y="5268913"/>
          <p14:tracePt t="45134" x="4519613" y="5268913"/>
          <p14:tracePt t="45142" x="4570413" y="5297488"/>
          <p14:tracePt t="45156" x="4605338" y="5303838"/>
          <p14:tracePt t="45162" x="4633913" y="5332413"/>
          <p14:tracePt t="45167" x="4656138" y="5353050"/>
          <p14:tracePt t="45172" x="4691063" y="5367338"/>
          <p14:tracePt t="45186" x="4705350" y="5381625"/>
          <p14:tracePt t="45191" x="4756150" y="5432425"/>
          <p14:tracePt t="45203" x="4784725" y="5453063"/>
          <p14:tracePt t="45208" x="4791075" y="5467350"/>
          <p14:tracePt t="45219" x="4833938" y="5518150"/>
          <p14:tracePt t="45223" x="4856163" y="5546725"/>
          <p14:tracePt t="45236" x="4870450" y="5553075"/>
          <p14:tracePt t="45243" x="4905375" y="5595938"/>
          <p14:tracePt t="45246" x="4919663" y="5603875"/>
          <p14:tracePt t="45258" x="4940300" y="5632450"/>
          <p14:tracePt t="45268" x="4954588" y="5653088"/>
          <p14:tracePt t="45273" x="4968875" y="5667375"/>
          <p14:tracePt t="45277" x="4983163" y="5695950"/>
          <p14:tracePt t="45291" x="4997450" y="5703888"/>
          <p14:tracePt t="45300" x="5005388" y="5730875"/>
          <p14:tracePt t="45305" x="5019675" y="5745163"/>
          <p14:tracePt t="45309" x="5019675" y="5759450"/>
          <p14:tracePt t="45322" x="5033963" y="5759450"/>
          <p14:tracePt t="45326" x="5033963" y="5767388"/>
          <p14:tracePt t="45336" x="5033963" y="5781675"/>
          <p14:tracePt t="45345" x="5048250" y="5795963"/>
          <p14:tracePt t="45350" x="5048250" y="5810250"/>
          <p14:tracePt t="45364" x="5054600" y="5816600"/>
          <p14:tracePt t="45368" x="5054600" y="5830888"/>
          <p14:tracePt t="45380" x="5068888" y="5845175"/>
          <p14:tracePt t="45385" x="5068888" y="5859463"/>
          <p14:tracePt t="45389" x="5083175" y="5867400"/>
          <p14:tracePt t="45402" x="5097463" y="5881688"/>
          <p14:tracePt t="45407" x="5105400" y="5895975"/>
          <p14:tracePt t="45420" x="5119688" y="5910263"/>
          <p14:tracePt t="45424" x="5133975" y="5910263"/>
          <p14:tracePt t="45436" x="5148263" y="5916613"/>
          <p14:tracePt t="45453" x="5183188" y="5930900"/>
          <p14:tracePt t="45457" x="5233988" y="5945188"/>
          <p14:tracePt t="45468" x="5283200" y="5959475"/>
          <p14:tracePt t="45472" x="5332413" y="5959475"/>
          <p14:tracePt t="45483" x="5397500" y="5967413"/>
          <p14:tracePt t="45502" x="5454650" y="5981700"/>
          <p14:tracePt t="45509" x="5611813" y="6010275"/>
          <p14:tracePt t="45513" x="5683250" y="6016625"/>
          <p14:tracePt t="45523" x="5767388" y="6030913"/>
          <p14:tracePt t="45527" x="5846763" y="6059488"/>
          <p14:tracePt t="45537" x="5918200" y="6067425"/>
          <p14:tracePt t="45547" x="5946775" y="6067425"/>
          <p14:tracePt t="45557" x="6010275" y="6081713"/>
          <p14:tracePt t="45561" x="6061075" y="6096000"/>
          <p14:tracePt t="45577" x="6081713" y="6108700"/>
          <p14:tracePt t="45584" x="6124575" y="6108700"/>
          <p14:tracePt t="45588" x="6145213" y="6116638"/>
          <p14:tracePt t="45592" x="6159500" y="6116638"/>
          <p14:tracePt t="45609" x="6173788" y="6130925"/>
          <p14:tracePt t="45635" x="6181725" y="6130925"/>
          <p14:tracePt t="45663" x="6181725" y="6145213"/>
          <p14:tracePt t="45687" x="6173788" y="6145213"/>
          <p14:tracePt t="45705" x="6159500" y="6159500"/>
          <p14:tracePt t="45731" x="6067425" y="6180138"/>
          <p14:tracePt t="45742" x="6032500" y="6194425"/>
          <p14:tracePt t="45750" x="5995988" y="6208713"/>
          <p14:tracePt t="45753" x="5932488" y="6208713"/>
          <p14:tracePt t="45767" x="5867400" y="6216650"/>
          <p14:tracePt t="45771" x="5810250" y="6216650"/>
          <p14:tracePt t="45777" x="5732463" y="6216650"/>
          <p14:tracePt t="45788" x="5668963" y="6216650"/>
          <p14:tracePt t="45798" x="5597525" y="6216650"/>
          <p14:tracePt t="45802" x="5518150" y="6216650"/>
          <p14:tracePt t="45812" x="5454650" y="6194425"/>
          <p14:tracePt t="45821" x="5397500" y="6180138"/>
          <p14:tracePt t="45825" x="5368925" y="6159500"/>
          <p14:tracePt t="45835" x="5318125" y="6145213"/>
          <p14:tracePt t="45844" x="5283200" y="6116638"/>
          <p14:tracePt t="45850" x="5248275" y="6096000"/>
          <p14:tracePt t="45858" x="5205413" y="6081713"/>
          <p14:tracePt t="45877" x="5168900" y="6045200"/>
          <p14:tracePt t="45885" x="5148263" y="6016625"/>
          <p14:tracePt t="45894" x="5133975" y="5995988"/>
          <p14:tracePt t="45900" x="5119688" y="5967413"/>
          <p14:tracePt t="45905" x="5105400" y="5959475"/>
          <p14:tracePt t="45925" x="5083175" y="5881688"/>
          <p14:tracePt t="45929" x="5083175" y="5867400"/>
          <p14:tracePt t="45940" x="5083175" y="5845175"/>
          <p14:tracePt t="45952" x="5083175" y="5816600"/>
          <p14:tracePt t="45968" x="5083175" y="5795963"/>
          <p14:tracePt t="45972" x="5083175" y="5745163"/>
          <p14:tracePt t="45980" x="5083175" y="5730875"/>
          <p14:tracePt t="45992" x="5083175" y="5703888"/>
          <p14:tracePt t="45995" x="5097463" y="5695950"/>
          <p14:tracePt t="46007" x="5105400" y="5667375"/>
          <p14:tracePt t="46014" x="5119688" y="5667375"/>
          <p14:tracePt t="46024" x="5154613" y="5646738"/>
          <p14:tracePt t="46029" x="5183188" y="5632450"/>
          <p14:tracePt t="46041" x="5205413" y="5618163"/>
          <p14:tracePt t="46047" x="5233988" y="5603875"/>
          <p14:tracePt t="46052" x="5268913" y="5595938"/>
          <p14:tracePt t="46064" x="5303838" y="5567363"/>
          <p14:tracePt t="46068" x="5354638" y="5553075"/>
          <p14:tracePt t="46080" x="5403850" y="5546725"/>
          <p14:tracePt t="46091" x="5446713" y="5518150"/>
          <p14:tracePt t="46095" x="5503863" y="5503863"/>
          <p14:tracePt t="46102" x="5568950" y="5495925"/>
          <p14:tracePt t="46107" x="5618163" y="5481638"/>
          <p14:tracePt t="46123" x="5761038" y="5467350"/>
          <p14:tracePt t="46135" x="5818188" y="5453063"/>
          <p14:tracePt t="46139" x="5881688" y="5453063"/>
          <p14:tracePt t="46151" x="5961063" y="5453063"/>
          <p14:tracePt t="46156" x="6018213" y="5453063"/>
          <p14:tracePt t="46168" x="6067425" y="5453063"/>
          <p14:tracePt t="46173" x="6130925" y="5453063"/>
          <p14:tracePt t="46190" x="6224588" y="5453063"/>
          <p14:tracePt t="46201" x="6245225" y="5453063"/>
          <p14:tracePt t="46206" x="6310313" y="5453063"/>
          <p14:tracePt t="46217" x="6324600" y="5453063"/>
          <p14:tracePt t="46221" x="6359525" y="5467350"/>
          <p14:tracePt t="46238" x="6430963" y="5495925"/>
          <p14:tracePt t="46246" x="6445250" y="5503863"/>
          <p14:tracePt t="46258" x="6473825" y="5518150"/>
          <p14:tracePt t="46262" x="6496050" y="5532438"/>
          <p14:tracePt t="46285" x="6559550" y="5581650"/>
          <p14:tracePt t="46296" x="6580188" y="5595938"/>
          <p14:tracePt t="46305" x="6594475" y="5603875"/>
          <p14:tracePt t="46309" x="6608763" y="5618163"/>
          <p14:tracePt t="46333" x="6623050" y="5646738"/>
          <p14:tracePt t="46350" x="6630988" y="5653088"/>
          <p14:tracePt t="46370" x="6630988" y="5667375"/>
          <p14:tracePt t="46391" x="6630988" y="5695950"/>
          <p14:tracePt t="46409" x="6630988" y="5703888"/>
          <p14:tracePt t="46413" x="6630988" y="5716588"/>
          <p14:tracePt t="46426" x="6630988" y="5730875"/>
          <p14:tracePt t="46430" x="6630988" y="5745163"/>
          <p14:tracePt t="46440" x="6630988" y="5759450"/>
          <p14:tracePt t="46450" x="6630988" y="5781675"/>
          <p14:tracePt t="46454" x="6630988" y="5795963"/>
          <p14:tracePt t="46472" x="6630988" y="5816600"/>
          <p14:tracePt t="46483" x="6623050" y="5830888"/>
          <p14:tracePt t="46487" x="6623050" y="5845175"/>
          <p14:tracePt t="46498" x="6608763" y="5859463"/>
          <p14:tracePt t="46507" x="6608763" y="5867400"/>
          <p14:tracePt t="46511" x="6594475" y="5881688"/>
          <p14:tracePt t="46523" x="6594475" y="5895975"/>
          <p14:tracePt t="46536" x="6580188" y="5910263"/>
          <p14:tracePt t="46546" x="6573838" y="5916613"/>
          <p14:tracePt t="46550" x="6573838" y="5930900"/>
          <p14:tracePt t="46562" x="6545263" y="5959475"/>
          <p14:tracePt t="46572" x="6523038" y="5967413"/>
          <p14:tracePt t="46576" x="6496050" y="5967413"/>
          <p14:tracePt t="46603" x="6473825" y="5995988"/>
          <p14:tracePt t="46610" x="6373813" y="6030913"/>
          <p14:tracePt t="46620" x="6324600" y="6045200"/>
          <p14:tracePt t="46624" x="6281738" y="6045200"/>
          <p14:tracePt t="46648" x="6124575" y="6067425"/>
          <p14:tracePt t="46660" x="6061075" y="6067425"/>
          <p14:tracePt t="46664" x="5995988" y="6067425"/>
          <p14:tracePt t="46674" x="5932488" y="6067425"/>
          <p14:tracePt t="46686" x="5867400" y="6067425"/>
          <p14:tracePt t="46690" x="5810250" y="6067425"/>
          <p14:tracePt t="46700" x="5761038" y="6067425"/>
          <p14:tracePt t="46709" x="5695950" y="6067425"/>
          <p14:tracePt t="46716" x="5632450" y="6059488"/>
          <p14:tracePt t="46725" x="5583238" y="6045200"/>
          <p14:tracePt t="46730" x="5532438" y="6030913"/>
          <p14:tracePt t="46736" x="5468938" y="6016625"/>
          <p14:tracePt t="46750" x="5432425" y="6010275"/>
          <p14:tracePt t="46754" x="5383213" y="5995988"/>
          <p14:tracePt t="46767" x="5332413" y="5967413"/>
          <p14:tracePt t="46771" x="5297488" y="5959475"/>
          <p14:tracePt t="46775" x="5268913" y="5959475"/>
          <p14:tracePt t="46788" x="5248275" y="5930900"/>
          <p14:tracePt t="46793" x="5197475" y="5916613"/>
          <p14:tracePt t="46804" x="5183188" y="5895975"/>
          <p14:tracePt t="46820" x="5133975" y="5867400"/>
          <p14:tracePt t="46827" x="5105400" y="5845175"/>
          <p14:tracePt t="46833" x="5097463" y="5816600"/>
          <p14:tracePt t="46845" x="5068888" y="5810250"/>
          <p14:tracePt t="46856" x="5048250" y="5759450"/>
          <p14:tracePt t="46869" x="5048250" y="5745163"/>
          <p14:tracePt t="46874" x="5033963" y="5716588"/>
          <p14:tracePt t="46886" x="5033963" y="5695950"/>
          <p14:tracePt t="46891" x="5033963" y="5681663"/>
          <p14:tracePt t="46901" x="5033963" y="5653088"/>
          <p14:tracePt t="46905" x="5033963" y="5646738"/>
          <p14:tracePt t="46917" x="5033963" y="5632450"/>
          <p14:tracePt t="46921" x="5054600" y="5603875"/>
          <p14:tracePt t="46942" x="5068888" y="5595938"/>
          <p14:tracePt t="46947" x="5205413" y="5546725"/>
          <p14:tracePt t="46957" x="5268913" y="5503863"/>
          <p14:tracePt t="46964" x="5368925" y="5481638"/>
          <p14:tracePt t="46971" x="5418138" y="5467350"/>
          <p14:tracePt t="46984" x="5518150" y="5432425"/>
          <p14:tracePt t="46994" x="5618163" y="5403850"/>
          <p14:tracePt t="46998" x="5718175" y="5395913"/>
          <p14:tracePt t="47002" x="5810250" y="5381625"/>
          <p14:tracePt t="47017" x="5895975" y="5367338"/>
          <p14:tracePt t="47021" x="5967413" y="5367338"/>
          <p14:tracePt t="47026" x="6046788" y="5367338"/>
          <p14:tracePt t="47037" x="6110288" y="5367338"/>
          <p14:tracePt t="47041" x="6159500" y="5367338"/>
          <p14:tracePt t="47056" x="6224588" y="5367338"/>
          <p14:tracePt t="47059" x="6230938" y="5381625"/>
          <p14:tracePt t="47074" x="6296025" y="5418138"/>
          <p14:tracePt t="47085" x="6324600" y="5432425"/>
          <p14:tracePt t="47094" x="6330950" y="5446713"/>
          <p14:tracePt t="47100" x="6345238" y="5453063"/>
          <p14:tracePt t="47110" x="6359525" y="5467350"/>
          <p14:tracePt t="47117" x="6359525" y="5481638"/>
          <p14:tracePt t="47122" x="6373813" y="5481638"/>
          <p14:tracePt t="47141" x="6373813" y="5503863"/>
          <p14:tracePt t="47156" x="6359525" y="5503863"/>
          <p14:tracePt t="47164" x="6345238" y="5518150"/>
          <p14:tracePt t="47175" x="6324600" y="5532438"/>
          <p14:tracePt t="47196" x="6230938" y="5553075"/>
          <p14:tracePt t="47200" x="6159500" y="5581650"/>
          <p14:tracePt t="47204" x="6061075" y="5595938"/>
          <p14:tracePt t="47217" x="5961063" y="5603875"/>
          <p14:tracePt t="47221" x="5846763" y="5618163"/>
          <p14:tracePt t="47232" x="5710238" y="5632450"/>
          <p14:tracePt t="47236" x="5568950" y="5646738"/>
          <p14:tracePt t="47250" x="5503863" y="5646738"/>
          <p14:tracePt t="47255" x="5383213" y="5646738"/>
          <p14:tracePt t="47258" x="5254625" y="5646738"/>
          <p14:tracePt t="47269" x="5154613" y="5646738"/>
          <p14:tracePt t="47279" x="5048250" y="5646738"/>
          <p14:tracePt t="47287" x="4940300" y="5618163"/>
          <p14:tracePt t="47295" x="4856163" y="5603875"/>
          <p14:tracePt t="47304" x="4791075" y="5581650"/>
          <p14:tracePt t="47318" x="4633913" y="5503863"/>
          <p14:tracePt t="47329" x="4519613" y="5432425"/>
          <p14:tracePt t="47333" x="4427538" y="5367338"/>
          <p14:tracePt t="47346" x="4356100" y="5297488"/>
          <p14:tracePt t="47366" x="4270375" y="5203825"/>
          <p14:tracePt t="47370" x="4092575" y="4989513"/>
          <p14:tracePt t="47373" x="4021138" y="4891088"/>
          <p14:tracePt t="47386" x="3992563" y="4833938"/>
          <p14:tracePt t="47390" x="3929063" y="4719638"/>
          <p14:tracePt t="47400" x="3857625" y="4605338"/>
          <p14:tracePt t="47404" x="3814763" y="4519613"/>
          <p14:tracePt t="47417" x="3763963" y="4405313"/>
          <p14:tracePt t="47421" x="3714750" y="4327525"/>
          <p14:tracePt t="47429" x="3692525" y="4256088"/>
          <p14:tracePt t="47442" x="3657600" y="4191000"/>
          <p14:tracePt t="47446" x="3629025" y="4127500"/>
          <p14:tracePt t="47456" x="3594100" y="4056063"/>
          <p14:tracePt t="47464" x="3565525" y="4006850"/>
          <p14:tracePt t="47474" x="3543300" y="3956050"/>
          <p14:tracePt t="47479" x="3529013" y="3913188"/>
          <p14:tracePt t="47492" x="3514725" y="3863975"/>
          <p14:tracePt t="47497" x="3508375" y="3813175"/>
          <p14:tracePt t="47507" x="3494088" y="3806825"/>
          <p14:tracePt t="47512" x="3494088" y="3763963"/>
          <p14:tracePt t="47523" x="3479800" y="3743325"/>
          <p14:tracePt t="47528" x="3479800" y="3714750"/>
          <p14:tracePt t="47553" x="3479800" y="3692525"/>
          <p14:tracePt t="47559" x="3479800" y="3657600"/>
          <p14:tracePt t="47567" x="3479800" y="3643313"/>
          <p14:tracePt t="47571" x="3479800" y="3629025"/>
          <p14:tracePt t="47575" x="3479800" y="3614738"/>
          <p14:tracePt t="47586" x="3479800" y="3606800"/>
          <p14:tracePt t="47591" x="3479800" y="3592513"/>
          <p14:tracePt t="47618" x="3479800" y="3557588"/>
          <p14:tracePt t="47622" x="3479800" y="3543300"/>
          <p14:tracePt t="47633" x="3465513" y="3543300"/>
          <p14:tracePt t="47641" x="3465513" y="3529013"/>
          <p14:tracePt t="47668" x="3457575" y="3529013"/>
          <p14:tracePt t="47694" x="3443288" y="3529013"/>
          <p14:tracePt t="47735" x="3429000" y="3529013"/>
          <p14:tracePt t="47745" x="3429000" y="3543300"/>
          <p14:tracePt t="47761" x="3414713" y="3543300"/>
          <p14:tracePt t="47777" x="3408363" y="3557588"/>
          <p14:tracePt t="47793" x="3379788" y="3557588"/>
          <p14:tracePt t="47803" x="3357563" y="3557588"/>
          <p14:tracePt t="47808" x="3314700" y="3557588"/>
          <p14:tracePt t="47820" x="3294063" y="3557588"/>
          <p14:tracePt t="47829" x="3244850" y="3557588"/>
          <p14:tracePt t="47833" x="3194050" y="3557588"/>
          <p14:tracePt t="47843" x="3151188" y="3557588"/>
          <p14:tracePt t="47847" x="3094038" y="3557588"/>
          <p14:tracePt t="47863" x="3001963" y="3529013"/>
          <p14:tracePt t="47871" x="2965450" y="3506788"/>
          <p14:tracePt t="47883" x="2930525" y="3478213"/>
          <p14:tracePt t="47894" x="2894013" y="3457575"/>
          <p14:tracePt t="47905" x="2851150" y="3414713"/>
          <p14:tracePt t="47910" x="2844800" y="3394075"/>
          <p14:tracePt t="47914" x="2816225" y="3365500"/>
          <p14:tracePt t="47929" x="2795588" y="3314700"/>
          <p14:tracePt t="47934" x="2795588" y="3300413"/>
          <p14:tracePt t="47943" x="2781300" y="3279775"/>
          <p14:tracePt t="47947" x="2781300" y="3243263"/>
          <p14:tracePt t="47957" x="2781300" y="3214688"/>
          <p14:tracePt t="47961" x="2781300" y="3179763"/>
          <p14:tracePt t="47971" x="2781300" y="3165475"/>
          <p14:tracePt t="47984" x="2781300" y="3143250"/>
          <p14:tracePt t="47989" x="2781300" y="3114675"/>
          <p14:tracePt t="47993" x="2801938" y="3094038"/>
          <p14:tracePt t="48005" x="2830513" y="3079750"/>
          <p14:tracePt t="48009" x="2851150" y="3065463"/>
          <p14:tracePt t="48017" x="2894013" y="3044825"/>
          <p14:tracePt t="48028" x="2930525" y="3030538"/>
          <p14:tracePt t="48039" x="2965450" y="3016250"/>
          <p14:tracePt t="48043" x="3001963" y="3001963"/>
          <p14:tracePt t="48053" x="3065463" y="2994025"/>
          <p14:tracePt t="48063" x="3101975" y="2994025"/>
          <p14:tracePt t="48068" x="3165475" y="2994025"/>
          <p14:tracePt t="48073" x="3216275" y="2994025"/>
          <p14:tracePt t="48087" x="3265488" y="2994025"/>
          <p14:tracePt t="48091" x="3314700" y="2994025"/>
          <p14:tracePt t="48101" x="3379788" y="2994025"/>
          <p14:tracePt t="48105" x="3429000" y="2994025"/>
          <p14:tracePt t="48114" x="3479800" y="3016250"/>
          <p14:tracePt t="48125" x="3514725" y="3044825"/>
          <p14:tracePt t="48150" x="3565525" y="3065463"/>
          <p14:tracePt t="48157" x="3643313" y="3143250"/>
          <p14:tracePt t="48164" x="3663950" y="3194050"/>
          <p14:tracePt t="48176" x="3692525" y="3214688"/>
          <p14:tracePt t="48180" x="3706813" y="3251200"/>
          <p14:tracePt t="48209" x="3714750" y="3300413"/>
          <p14:tracePt t="48213" x="3743325" y="3443288"/>
          <p14:tracePt t="48223" x="3757613" y="3506788"/>
          <p14:tracePt t="48227" x="3757613" y="3557588"/>
          <p14:tracePt t="48243" x="3757613" y="3663950"/>
          <p14:tracePt t="48254" x="3757613" y="3729038"/>
          <p14:tracePt t="48262" x="3743325" y="3778250"/>
          <p14:tracePt t="48269" x="3714750" y="3827463"/>
          <p14:tracePt t="48278" x="3692525" y="3863975"/>
          <p14:tracePt t="48286" x="3678238" y="3892550"/>
          <p14:tracePt t="48298" x="3657600" y="3927475"/>
          <p14:tracePt t="48302" x="3643313" y="3963988"/>
          <p14:tracePt t="48307" x="3614738" y="3992563"/>
          <p14:tracePt t="48320" x="3608388" y="4006850"/>
          <p14:tracePt t="48323" x="3594100" y="4021138"/>
          <p14:tracePt t="48337" x="3579813" y="4027488"/>
          <p14:tracePt t="48341" x="3565525" y="4027488"/>
          <p14:tracePt t="48353" x="3565525" y="4041775"/>
          <p14:tracePt t="48357" x="3557588" y="4041775"/>
          <p14:tracePt t="48369" x="3543300" y="4041775"/>
          <p14:tracePt t="48427" x="3543300" y="4056063"/>
          <p14:tracePt t="48459" x="3557588" y="4056063"/>
          <p14:tracePt t="48469" x="3579813" y="4056063"/>
          <p14:tracePt t="48479" x="3608388" y="4070350"/>
          <p14:tracePt t="48486" x="3629025" y="4070350"/>
          <p14:tracePt t="48496" x="3663950" y="4092575"/>
          <p14:tracePt t="48506" x="3729038" y="4106863"/>
          <p14:tracePt t="48510" x="3778250" y="4127500"/>
          <p14:tracePt t="48522" x="3892550" y="4178300"/>
          <p14:tracePt t="48526" x="3978275" y="4227513"/>
          <p14:tracePt t="48538" x="4078288" y="4256088"/>
          <p14:tracePt t="48542" x="4192588" y="4319588"/>
          <p14:tracePt t="48552" x="4306888" y="4376738"/>
          <p14:tracePt t="48556" x="4427538" y="4427538"/>
          <p14:tracePt t="48568" x="4556125" y="4491038"/>
          <p14:tracePt t="48577" x="4684713" y="4556125"/>
          <p14:tracePt t="48581" x="4741863" y="4583113"/>
          <p14:tracePt t="48588" x="4856163" y="4633913"/>
          <p14:tracePt t="48603" x="4940300" y="4683125"/>
          <p14:tracePt t="48607" x="5033963" y="4733925"/>
          <p14:tracePt t="48617" x="5119688" y="4783138"/>
          <p14:tracePt t="48621" x="5183188" y="4819650"/>
          <p14:tracePt t="48633" x="5248275" y="4854575"/>
          <p14:tracePt t="48647" x="5297488" y="4891088"/>
          <p14:tracePt t="48652" x="5332413" y="4933950"/>
          <p14:tracePt t="48657" x="5383213" y="4954588"/>
          <p14:tracePt t="48661" x="5397500" y="4983163"/>
          <p14:tracePt t="48675" x="5418138" y="5003800"/>
          <p14:tracePt t="48679" x="5483225" y="5054600"/>
          <p14:tracePt t="48700" x="5497513" y="5089525"/>
          <p14:tracePt t="48705" x="5532438" y="5132388"/>
          <p14:tracePt t="48711" x="5546725" y="5154613"/>
          <p14:tracePt t="48723" x="5561013" y="5183188"/>
          <p14:tracePt t="48728" x="5568950" y="5203825"/>
          <p14:tracePt t="48752" x="5597525" y="5268913"/>
          <p14:tracePt t="48767" x="5611813" y="5283200"/>
          <p14:tracePt t="48780" x="5611813" y="5297488"/>
          <p14:tracePt t="48784" x="5611813" y="5303838"/>
          <p14:tracePt t="48795" x="5618163" y="5318125"/>
          <p14:tracePt t="48809" x="5618163" y="5332413"/>
          <p14:tracePt t="48818" x="5618163" y="5346700"/>
          <p14:tracePt t="48834" x="5618163" y="5367338"/>
          <p14:tracePt t="48838" x="5618163" y="5395913"/>
          <p14:tracePt t="49128" x="5632450" y="5395913"/>
          <p14:tracePt t="49136" x="5683250" y="5381625"/>
          <p14:tracePt t="49145" x="5767388" y="5381625"/>
          <p14:tracePt t="49158" x="5861050" y="5367338"/>
          <p14:tracePt t="49161" x="5961063" y="5367338"/>
          <p14:tracePt t="49172" x="6010275" y="5367338"/>
          <p14:tracePt t="49180" x="6181725" y="5367338"/>
          <p14:tracePt t="49190" x="6296025" y="5367338"/>
          <p14:tracePt t="49195" x="6359525" y="5367338"/>
          <p14:tracePt t="49206" x="6473825" y="5367338"/>
          <p14:tracePt t="49213" x="6580188" y="5367338"/>
          <p14:tracePt t="49218" x="6673850" y="5381625"/>
          <p14:tracePt t="49227" x="6759575" y="5395913"/>
          <p14:tracePt t="49237" x="6845300" y="5403850"/>
          <p14:tracePt t="49245" x="6923088" y="5418138"/>
          <p14:tracePt t="49253" x="6986588" y="5432425"/>
          <p14:tracePt t="49260" x="7008813" y="5446713"/>
          <p14:tracePt t="49267" x="7043738" y="5446713"/>
          <p14:tracePt t="49278" x="7094538" y="5453063"/>
          <p14:tracePt t="49291" x="7158038" y="5481638"/>
          <p14:tracePt t="49303" x="7186613" y="5495925"/>
          <p14:tracePt t="49307" x="7194550" y="5503863"/>
          <p14:tracePt t="49322" x="7223125" y="5532438"/>
          <p14:tracePt t="49331" x="7237413" y="5546725"/>
          <p14:tracePt t="49340" x="7251700" y="5553075"/>
          <p14:tracePt t="49355" x="7258050" y="5581650"/>
          <p14:tracePt t="49369" x="7272338" y="5595938"/>
          <p14:tracePt t="49379" x="7272338" y="5603875"/>
          <p14:tracePt t="49383" x="7286625" y="5632450"/>
          <p14:tracePt t="49387" x="7286625" y="5646738"/>
          <p14:tracePt t="49400" x="7286625" y="5653088"/>
          <p14:tracePt t="49404" x="7300913" y="5681663"/>
          <p14:tracePt t="49414" x="7300913" y="5695950"/>
          <p14:tracePt t="49420" x="7300913" y="5716588"/>
          <p14:tracePt t="49430" x="7300913" y="5730875"/>
          <p14:tracePt t="49441" x="7300913" y="5759450"/>
          <p14:tracePt t="49450" x="7300913" y="5781675"/>
          <p14:tracePt t="49454" x="7300913" y="5795963"/>
          <p14:tracePt t="49458" x="7300913" y="5816600"/>
          <p14:tracePt t="49468" x="7300913" y="5845175"/>
          <p14:tracePt t="49475" x="7286625" y="5859463"/>
          <p14:tracePt t="49486" x="7286625" y="5881688"/>
          <p14:tracePt t="49493" x="7272338" y="5895975"/>
          <p14:tracePt t="49507" x="7272338" y="5910263"/>
          <p14:tracePt t="49511" x="7258050" y="5916613"/>
          <p14:tracePt t="49519" x="7258050" y="5930900"/>
          <p14:tracePt t="49523" x="7251700" y="5930900"/>
          <p14:tracePt t="49535" x="7251700" y="5945188"/>
          <p14:tracePt t="49540" x="7237413" y="5945188"/>
          <p14:tracePt t="49558" x="7223125" y="5959475"/>
          <p14:tracePt t="49567" x="7208838" y="5959475"/>
          <p14:tracePt t="49575" x="7194550" y="5967413"/>
          <p14:tracePt t="49579" x="7186613" y="5967413"/>
          <p14:tracePt t="49591" x="7172325" y="5967413"/>
          <p14:tracePt t="49600" x="7158038" y="5981700"/>
          <p14:tracePt t="49610" x="7123113" y="5981700"/>
          <p14:tracePt t="49617" x="7094538" y="5995988"/>
          <p14:tracePt t="49621" x="7058025" y="5995988"/>
          <p14:tracePt t="49633" x="7043738" y="5995988"/>
          <p14:tracePt t="49641" x="6994525" y="6010275"/>
          <p14:tracePt t="49645" x="6986588" y="6010275"/>
          <p14:tracePt t="49656" x="6943725" y="6010275"/>
          <p14:tracePt t="49660" x="6894513" y="6010275"/>
          <p14:tracePt t="49669" x="6859588" y="6016625"/>
          <p14:tracePt t="49679" x="6808788" y="6016625"/>
          <p14:tracePt t="49689" x="6759575" y="6016625"/>
          <p14:tracePt t="49697" x="6708775" y="6030913"/>
          <p14:tracePt t="49702" x="6659563" y="6030913"/>
          <p14:tracePt t="49720" x="6545263" y="6045200"/>
          <p14:tracePt t="49727" x="6481763" y="6045200"/>
          <p14:tracePt t="49737" x="6430963" y="6059488"/>
          <p14:tracePt t="49745" x="6373813" y="6059488"/>
          <p14:tracePt t="49763" x="6296025" y="6059488"/>
          <p14:tracePt t="49768" x="6159500" y="6059488"/>
          <p14:tracePt t="49772" x="6081713" y="6059488"/>
          <p14:tracePt t="49783" x="6018213" y="6059488"/>
          <p14:tracePt t="49793" x="5946775" y="6059488"/>
          <p14:tracePt t="49805" x="5867400" y="6059488"/>
          <p14:tracePt t="49809" x="5795963" y="6059488"/>
          <p14:tracePt t="49813" x="5718175" y="6045200"/>
          <p14:tracePt t="49825" x="5661025" y="6030913"/>
          <p14:tracePt t="49837" x="5597525" y="6016625"/>
          <p14:tracePt t="49840" x="5532438" y="5995988"/>
          <p14:tracePt t="49851" x="5483225" y="5981700"/>
          <p14:tracePt t="49856" x="5418138" y="5967413"/>
          <p14:tracePt t="49867" x="5368925" y="5967413"/>
          <p14:tracePt t="49871" x="5318125" y="5945188"/>
          <p14:tracePt t="49885" x="5268913" y="5930900"/>
          <p14:tracePt t="49889" x="5219700" y="5916613"/>
          <p14:tracePt t="49893" x="5183188" y="5895975"/>
          <p14:tracePt t="49906" x="5133975" y="5881688"/>
          <p14:tracePt t="49910" x="5097463" y="5867400"/>
          <p14:tracePt t="49922" x="5048250" y="5845175"/>
          <p14:tracePt t="49926" x="5005388" y="5816600"/>
          <p14:tracePt t="49938" x="4954588" y="5781675"/>
          <p14:tracePt t="49948" x="4933950" y="5767388"/>
          <p14:tracePt t="49952" x="4905375" y="5745163"/>
          <p14:tracePt t="49964" x="4883150" y="5716588"/>
          <p14:tracePt t="49969" x="4856163" y="5681663"/>
          <p14:tracePt t="49990" x="4833938" y="5632450"/>
          <p14:tracePt t="49995" x="4805363" y="5581650"/>
          <p14:tracePt t="50000" x="4805363" y="5553075"/>
          <p14:tracePt t="50013" x="4791075" y="5532438"/>
          <p14:tracePt t="50018" x="4791075" y="5503863"/>
          <p14:tracePt t="50023" x="4791075" y="5453063"/>
          <p14:tracePt t="50037" x="4791075" y="5446713"/>
          <p14:tracePt t="50050" x="4791075" y="5418138"/>
          <p14:tracePt t="50056" x="4791075" y="5381625"/>
          <p14:tracePt t="50064" x="4791075" y="5346700"/>
          <p14:tracePt t="50069" x="4805363" y="5318125"/>
          <p14:tracePt t="50074" x="4819650" y="5297488"/>
          <p14:tracePt t="50086" x="4856163" y="5254625"/>
          <p14:tracePt t="50092" x="4883150" y="5218113"/>
          <p14:tracePt t="50096" x="4954588" y="5154613"/>
          <p14:tracePt t="50112" x="5105400" y="5054600"/>
          <p14:tracePt t="50129" x="5297488" y="4954588"/>
          <p14:tracePt t="50142" x="5403850" y="4891088"/>
          <p14:tracePt t="50147" x="5518150" y="4840288"/>
          <p14:tracePt t="50162" x="5632450" y="4791075"/>
          <p14:tracePt t="50173" x="5881688" y="4719638"/>
          <p14:tracePt t="50178" x="6018213" y="4683125"/>
          <p14:tracePt t="50205" x="6173788" y="4654550"/>
          <p14:tracePt t="50211" x="6608763" y="4619625"/>
          <p14:tracePt t="50223" x="6759575" y="4619625"/>
          <p14:tracePt t="50227" x="6894513" y="4619625"/>
          <p14:tracePt t="50237" x="7043738" y="4619625"/>
          <p14:tracePt t="50241" x="7108825" y="4619625"/>
          <p14:tracePt t="50256" x="7251700" y="4640263"/>
          <p14:tracePt t="50260" x="7358063" y="4654550"/>
          <p14:tracePt t="50264" x="7486650" y="4683125"/>
          <p14:tracePt t="50291" x="7770813" y="4783138"/>
          <p14:tracePt t="50301" x="7864475" y="4819650"/>
          <p14:tracePt t="50309" x="7935913" y="4854575"/>
          <p14:tracePt t="50317" x="8013700" y="4891088"/>
          <p14:tracePt t="50322" x="8064500" y="4933950"/>
          <p14:tracePt t="50340" x="8170863" y="5003800"/>
          <p14:tracePt t="50351" x="8220075" y="5040313"/>
          <p14:tracePt t="50355" x="8262938" y="5083175"/>
          <p14:tracePt t="50367" x="8313738" y="5132388"/>
          <p14:tracePt t="50380" x="8348663" y="5183188"/>
          <p14:tracePt t="50384" x="8377238" y="5232400"/>
          <p14:tracePt t="50388" x="8399463" y="5268913"/>
          <p14:tracePt t="50406" x="8434388" y="5332413"/>
          <p14:tracePt t="50410" x="8448675" y="5367338"/>
          <p14:tracePt t="50422" x="8462963" y="5403850"/>
          <p14:tracePt t="50429" x="8477250" y="5432425"/>
          <p14:tracePt t="50440" x="8485188" y="5453063"/>
          <p14:tracePt t="50444" x="8485188" y="5467350"/>
          <p14:tracePt t="50451" x="8499475" y="5481638"/>
          <p14:tracePt t="50469" x="8499475" y="5503863"/>
          <p14:tracePt t="50478" x="8499475" y="5518150"/>
          <p14:tracePt t="50483" x="8499475" y="5532438"/>
          <p14:tracePt t="50504" x="8499475" y="5546725"/>
          <p14:tracePt t="50507" x="8499475" y="5553075"/>
          <p14:tracePt t="50517" x="8499475" y="5567363"/>
          <p14:tracePt t="50529" x="8477250" y="5581650"/>
          <p14:tracePt t="50534" x="8462963" y="5595938"/>
          <p14:tracePt t="50544" x="8434388" y="5618163"/>
          <p14:tracePt t="50554" x="8413750" y="5646738"/>
          <p14:tracePt t="50558" x="8377238" y="5667375"/>
          <p14:tracePt t="50569" x="8334375" y="5695950"/>
          <p14:tracePt t="50573" x="8299450" y="5716588"/>
          <p14:tracePt t="50581" x="8262938" y="5745163"/>
          <p14:tracePt t="50592" x="8220075" y="5767388"/>
          <p14:tracePt t="50596" x="8185150" y="5795963"/>
          <p14:tracePt t="50603" x="8148638" y="5810250"/>
          <p14:tracePt t="50617" x="8113713" y="5830888"/>
          <p14:tracePt t="50621" x="8064500" y="5845175"/>
          <p14:tracePt t="50633" x="8013700" y="5859463"/>
          <p14:tracePt t="50641" x="7970838" y="5881688"/>
          <p14:tracePt t="50644" x="7921625" y="5895975"/>
          <p14:tracePt t="50656" x="7870825" y="5910263"/>
          <p14:tracePt t="50664" x="7821613" y="5916613"/>
          <p14:tracePt t="50679" x="7721600" y="5945188"/>
          <p14:tracePt t="50688" x="7686675" y="5945188"/>
          <p14:tracePt t="50693" x="7635875" y="5945188"/>
          <p14:tracePt t="50703" x="7586663" y="5945188"/>
          <p14:tracePt t="50721" x="7486650" y="5945188"/>
          <p14:tracePt t="50726" x="7450138" y="5945188"/>
          <p14:tracePt t="50737" x="7400925" y="5930900"/>
          <p14:tracePt t="50743" x="7358063" y="5916613"/>
          <p14:tracePt t="50757" x="7321550" y="5910263"/>
          <p14:tracePt t="50769" x="7286625" y="5895975"/>
          <p14:tracePt t="50773" x="7237413" y="5859463"/>
          <p14:tracePt t="50787" x="7194550" y="5830888"/>
          <p14:tracePt t="50795" x="7172325" y="5816600"/>
          <p14:tracePt t="50800" x="7143750" y="5810250"/>
          <p14:tracePt t="50813" x="7108825" y="5759450"/>
          <p14:tracePt t="50828" x="7094538" y="5745163"/>
          <p14:tracePt t="50834" x="7086600" y="5716588"/>
          <p14:tracePt t="50838" x="7072313" y="5703888"/>
          <p14:tracePt t="50852" x="7058025" y="5653088"/>
          <p14:tracePt t="50862" x="7043738" y="5632450"/>
          <p14:tracePt t="50874" x="7043738" y="5603875"/>
          <p14:tracePt t="50878" x="7043738" y="5581650"/>
          <p14:tracePt t="50888" x="7043738" y="5567363"/>
          <p14:tracePt t="50903" x="7043738" y="5546725"/>
          <p14:tracePt t="50908" x="7043738" y="5518150"/>
          <p14:tracePt t="50911" x="7043738" y="5503863"/>
          <p14:tracePt t="50922" x="7072313" y="5467350"/>
          <p14:tracePt t="50929" x="7086600" y="5446713"/>
          <p14:tracePt t="50933" x="7108825" y="5432425"/>
          <p14:tracePt t="50945" x="7137400" y="5403850"/>
          <p14:tracePt t="50950" x="7158038" y="5381625"/>
          <p14:tracePt t="50966" x="7194550" y="5367338"/>
          <p14:tracePt t="50970" x="7237413" y="5346700"/>
          <p14:tracePt t="50974" x="7272338" y="5318125"/>
          <p14:tracePt t="50989" x="7386638" y="5283200"/>
          <p14:tracePt t="51000" x="7450138" y="5268913"/>
          <p14:tracePt t="51009" x="7507288" y="5246688"/>
          <p14:tracePt t="51020" x="7586663" y="5246688"/>
          <p14:tracePt t="51025" x="7672388" y="5218113"/>
          <p14:tracePt t="51044" x="7813675" y="5218113"/>
          <p14:tracePt t="51050" x="8021638" y="5218113"/>
          <p14:tracePt t="51058" x="8113713" y="5218113"/>
          <p14:tracePt t="51062" x="8170863" y="5218113"/>
          <p14:tracePt t="51071" x="8348663" y="5218113"/>
          <p14:tracePt t="51093" x="8577263" y="5268913"/>
          <p14:tracePt t="51096" x="8634413" y="5283200"/>
          <p14:tracePt t="51107" x="8734425" y="5303838"/>
          <p14:tracePt t="51112" x="8848725" y="5346700"/>
          <p14:tracePt t="51123" x="8947150" y="5381625"/>
          <p14:tracePt t="51127" x="9040813" y="5418138"/>
          <p14:tracePt t="51140" x="9126538" y="5446713"/>
          <p14:tracePt t="51144" x="9197975" y="5481638"/>
          <p14:tracePt t="51167" x="9297988" y="5532438"/>
          <p14:tracePt t="51171" x="9340850" y="5553075"/>
          <p14:tracePt t="51175" x="9375775" y="5567363"/>
          <p14:tracePt t="51189" x="9396413" y="5595938"/>
          <p14:tracePt t="51192" x="9424988" y="5618163"/>
          <p14:tracePt t="51210" x="9461500" y="5653088"/>
          <p14:tracePt t="51225" x="9461500" y="5681663"/>
          <p14:tracePt t="51234" x="9461500" y="5695950"/>
          <p14:tracePt t="51247" x="9461500" y="5703888"/>
          <p14:tracePt t="51257" x="9461500" y="5716588"/>
          <p14:tracePt t="51269" x="9461500" y="5730875"/>
          <p14:tracePt t="51285" x="9453563" y="5745163"/>
          <p14:tracePt t="51290" x="9424988" y="5767388"/>
          <p14:tracePt t="51310" x="9375775" y="5795963"/>
          <p14:tracePt t="51314" x="9326563" y="5816600"/>
          <p14:tracePt t="51321" x="9275763" y="5859463"/>
          <p14:tracePt t="51335" x="9226550" y="5881688"/>
          <p14:tracePt t="51345" x="9161463" y="5916613"/>
          <p14:tracePt t="51349" x="9090025" y="5945188"/>
          <p14:tracePt t="51352" x="9012238" y="5981700"/>
          <p14:tracePt t="51367" x="8940800" y="6010275"/>
          <p14:tracePt t="51374" x="8863013" y="6045200"/>
          <p14:tracePt t="51379" x="8777288" y="6059488"/>
          <p14:tracePt t="51391" x="8697913" y="6081713"/>
          <p14:tracePt t="51395" x="8548688" y="6108700"/>
          <p14:tracePt t="51407" x="8448675" y="6116638"/>
          <p14:tracePt t="51413" x="8328025" y="6116638"/>
          <p14:tracePt t="51418" x="8270875" y="6116638"/>
          <p14:tracePt t="51429" x="8162925" y="6116638"/>
          <p14:tracePt t="51435" x="8064500" y="6116638"/>
          <p14:tracePt t="51444" x="7970838" y="6116638"/>
          <p14:tracePt t="51458" x="7785100" y="6116638"/>
          <p14:tracePt t="51466" x="7707313" y="6096000"/>
          <p14:tracePt t="51479" x="7635875" y="6067425"/>
          <p14:tracePt t="51484" x="7572375" y="6030913"/>
          <p14:tracePt t="51503" x="7507288" y="6010275"/>
          <p14:tracePt t="51508" x="7386638" y="5916613"/>
          <p14:tracePt t="51519" x="7335838" y="5867400"/>
          <p14:tracePt t="51523" x="7286625" y="5816600"/>
          <p14:tracePt t="51535" x="7237413" y="5767388"/>
          <p14:tracePt t="51550" x="7194550" y="5716588"/>
          <p14:tracePt t="51554" x="7143750" y="5667375"/>
          <p14:tracePt t="51558" x="7108825" y="5603875"/>
          <p14:tracePt t="51561" x="7086600" y="5553075"/>
          <p14:tracePt t="51583" x="7058025" y="5518150"/>
          <p14:tracePt t="51587" x="7023100" y="5432425"/>
          <p14:tracePt t="51601" x="7008813" y="5395913"/>
          <p14:tracePt t="51605" x="6994525" y="5353050"/>
          <p14:tracePt t="51617" x="6994525" y="5318125"/>
          <p14:tracePt t="51621" x="6994525" y="5283200"/>
          <p14:tracePt t="51630" x="6994525" y="5246688"/>
          <p14:tracePt t="51638" x="6994525" y="5203825"/>
          <p14:tracePt t="51642" x="7008813" y="5183188"/>
          <p14:tracePt t="51655" x="7037388" y="5132388"/>
          <p14:tracePt t="51666" x="7072313" y="5089525"/>
          <p14:tracePt t="51671" x="7108825" y="5040313"/>
          <p14:tracePt t="51674" x="7186613" y="4983163"/>
          <p14:tracePt t="51687" x="7272338" y="4933950"/>
          <p14:tracePt t="51694" x="7372350" y="4883150"/>
          <p14:tracePt t="51705" x="7486650" y="4819650"/>
          <p14:tracePt t="51708" x="7621588" y="4768850"/>
          <p14:tracePt t="51722" x="7764463" y="4719638"/>
          <p14:tracePt t="51726" x="7921625" y="4683125"/>
          <p14:tracePt t="51737" x="8085138" y="4654550"/>
          <p14:tracePt t="51741" x="8248650" y="4619625"/>
          <p14:tracePt t="51756" x="8434388" y="4619625"/>
          <p14:tracePt t="51760" x="8597900" y="4605338"/>
          <p14:tracePt t="51766" x="8763000" y="4605338"/>
          <p14:tracePt t="51776" x="8912225" y="4605338"/>
          <p14:tracePt t="51786" x="9075738" y="4605338"/>
          <p14:tracePt t="51791" x="9226550" y="4619625"/>
          <p14:tracePt t="51795" x="9361488" y="4640263"/>
          <p14:tracePt t="51808" x="9510713" y="4691063"/>
          <p14:tracePt t="51811" x="9653588" y="4740275"/>
          <p14:tracePt t="51824" x="9774238" y="4791075"/>
          <p14:tracePt t="51828" x="9839325" y="4833938"/>
          <p14:tracePt t="51840" x="9939338" y="4883150"/>
          <p14:tracePt t="51852" x="10039350" y="4933950"/>
          <p14:tracePt t="51868" x="10125075" y="4989513"/>
          <p14:tracePt t="51872" x="10266363" y="5103813"/>
          <p14:tracePt t="51876" x="10323513" y="5168900"/>
          <p14:tracePt t="51888" x="10374313" y="5218113"/>
          <p14:tracePt t="51893" x="10402888" y="5268913"/>
          <p14:tracePt t="51906" x="10417175" y="5283200"/>
          <p14:tracePt t="51910" x="10437813" y="5332413"/>
          <p14:tracePt t="51927" x="10452100" y="5395913"/>
          <p14:tracePt t="51938" x="10466388" y="5418138"/>
          <p14:tracePt t="51943" x="10466388" y="5453063"/>
          <p14:tracePt t="51951" x="10466388" y="5467350"/>
          <p14:tracePt t="51969" x="10466388" y="5503863"/>
          <p14:tracePt t="51974" x="10452100" y="5532438"/>
          <p14:tracePt t="51977" x="10402888" y="5581650"/>
          <p14:tracePt t="51987" x="10352088" y="5632450"/>
          <p14:tracePt t="51991" x="10288588" y="5681663"/>
          <p14:tracePt t="52001" x="10217150" y="5745163"/>
          <p14:tracePt t="52005" x="10102850" y="5810250"/>
          <p14:tracePt t="52019" x="9988550" y="5867400"/>
          <p14:tracePt t="52033" x="9859963" y="5945188"/>
          <p14:tracePt t="52037" x="9739313" y="5995988"/>
          <p14:tracePt t="52043" x="9604375" y="6045200"/>
          <p14:tracePt t="52047" x="9461500" y="6108700"/>
          <p14:tracePt t="52060" x="9326563" y="6159500"/>
          <p14:tracePt t="52064" x="9190038" y="6208713"/>
          <p14:tracePt t="52088" x="9047163" y="6245225"/>
          <p14:tracePt t="52094" x="8797925" y="6308725"/>
          <p14:tracePt t="52097" x="8734425" y="6308725"/>
          <p14:tracePt t="52101" x="8626475" y="6330950"/>
          <p14:tracePt t="52111" x="8513763" y="6345238"/>
          <p14:tracePt t="52124" x="8399463" y="6359525"/>
          <p14:tracePt t="52128" x="8313738" y="6359525"/>
          <p14:tracePt t="52139" x="8220075" y="6359525"/>
          <p14:tracePt t="52157" x="8064500" y="6359525"/>
          <p14:tracePt t="52160" x="7985125" y="6359525"/>
          <p14:tracePt t="52168" x="7921625" y="6345238"/>
          <p14:tracePt t="52177" x="7885113" y="6323013"/>
          <p14:tracePt t="52186" x="7864475" y="6308725"/>
          <p14:tracePt t="52210" x="7821613" y="6294438"/>
          <p14:tracePt t="52215" x="7770813" y="6259513"/>
          <p14:tracePt t="52219" x="7764463" y="6230938"/>
          <p14:tracePt t="52223" x="7750175" y="6216650"/>
          <p14:tracePt t="52236" x="7735888" y="6208713"/>
          <p14:tracePt t="52240" x="7735888" y="6194425"/>
          <p14:tracePt t="52251" x="7735888" y="6180138"/>
          <p14:tracePt t="52272" x="7735888" y="6159500"/>
          <p14:tracePt t="52284" x="7735888" y="6145213"/>
          <p14:tracePt t="52288" x="7735888" y="6116638"/>
          <p14:tracePt t="52298" x="7735888" y="6108700"/>
          <p14:tracePt t="52312" x="7735888" y="6096000"/>
          <p14:tracePt t="52317" x="7735888" y="6067425"/>
          <p14:tracePt t="52322" x="7735888" y="6045200"/>
          <p14:tracePt t="52334" x="7735888" y="5995988"/>
          <p14:tracePt t="52338" x="7735888" y="5959475"/>
          <p14:tracePt t="52347" x="7735888" y="5916613"/>
          <p14:tracePt t="52363" x="7735888" y="5745163"/>
          <p14:tracePt t="52368" x="7735888" y="5646738"/>
          <p14:tracePt t="52375" x="7735888" y="5546725"/>
          <p14:tracePt t="52385" x="7750175" y="5403850"/>
          <p14:tracePt t="52397" x="7764463" y="5246688"/>
          <p14:tracePt t="52411" x="7799388" y="4940300"/>
          <p14:tracePt t="52416" x="7821613" y="4719638"/>
          <p14:tracePt t="52420" x="7864475" y="4470400"/>
          <p14:tracePt t="52423" x="7913688" y="4191000"/>
          <p14:tracePt t="52435" x="7970838" y="3878263"/>
          <p14:tracePt t="52444" x="8050213" y="3563938"/>
          <p14:tracePt t="52464" x="8220075" y="2951163"/>
          <p14:tracePt t="52469" x="8334375" y="2652713"/>
          <p14:tracePt t="52473" x="8448675" y="2366963"/>
          <p14:tracePt t="52485" x="8513763" y="2252663"/>
          <p14:tracePt t="52489" x="8648700" y="2017713"/>
          <p14:tracePt t="52511" x="8926513" y="1611313"/>
          <p14:tracePt t="52515" x="9175750" y="1311275"/>
          <p14:tracePt t="52523" x="9261475" y="1225550"/>
          <p14:tracePt t="52535" x="9575800" y="962025"/>
          <p14:tracePt t="52540" x="9788525" y="790575"/>
          <p14:tracePt t="52564" x="9902825" y="712788"/>
          <p14:tracePt t="52569" x="10317163" y="463550"/>
          <p14:tracePt t="52573" x="10488613" y="363538"/>
          <p14:tracePt t="52826" x="10488613" y="349250"/>
          <p14:tracePt t="52837" x="10488613" y="328613"/>
          <p14:tracePt t="52845" x="10488613" y="300038"/>
          <p14:tracePt t="52854" x="10502900" y="263525"/>
          <p14:tracePt t="52862" x="10502900" y="228600"/>
          <p14:tracePt t="52871" x="10517188" y="177800"/>
          <p14:tracePt t="52878" x="10517188" y="128588"/>
          <p14:tracePt t="52887" x="10517188" y="85725"/>
          <p14:tracePt t="52891" x="10517188" y="63500"/>
          <p14:tracePt t="52905" x="10517188" y="28575"/>
          <p14:tracePt t="54043" x="10266363" y="228600"/>
          <p14:tracePt t="54053" x="10217150" y="427038"/>
          <p14:tracePt t="54071" x="10088563" y="890588"/>
          <p14:tracePt t="54085" x="10039350" y="1090613"/>
          <p14:tracePt t="54089" x="9974263" y="1262063"/>
          <p14:tracePt t="54093" x="9925050" y="1425575"/>
          <p14:tracePt t="54107" x="9859963" y="1589088"/>
          <p14:tracePt t="54111" x="9839325" y="1660525"/>
          <p14:tracePt t="54123" x="9753600" y="1889125"/>
          <p14:tracePt t="54127" x="9725025" y="1952625"/>
          <p14:tracePt t="54137" x="9675813" y="2066925"/>
          <p14:tracePt t="54145" x="9604375" y="2252663"/>
          <p14:tracePt t="54153" x="9539288" y="2366963"/>
          <p14:tracePt t="54161" x="9490075" y="2481263"/>
          <p14:tracePt t="54171" x="9424988" y="2601913"/>
          <p14:tracePt t="54184" x="9347200" y="2701925"/>
          <p14:tracePt t="54188" x="9312275" y="2765425"/>
          <p14:tracePt t="54192" x="9247188" y="2865438"/>
          <p14:tracePt t="54200" x="9190038" y="2965450"/>
          <p14:tracePt t="54212" x="9126538" y="3051175"/>
          <p14:tracePt t="54217" x="9047163" y="3151188"/>
          <p14:tracePt t="54221" x="8997950" y="3228975"/>
          <p14:tracePt t="54234" x="8940800" y="3294063"/>
          <p14:tracePt t="54241" x="8891588" y="3365500"/>
          <p14:tracePt t="54250" x="8826500" y="3429000"/>
          <p14:tracePt t="54258" x="8763000" y="3478213"/>
          <p14:tracePt t="54274" x="8697913" y="3557588"/>
          <p14:tracePt t="54279" x="8513763" y="3692525"/>
          <p14:tracePt t="54290" x="8413750" y="3757613"/>
          <p14:tracePt t="54295" x="8313738" y="3827463"/>
          <p14:tracePt t="54310" x="8085138" y="3978275"/>
          <p14:tracePt t="54322" x="7964488" y="4070350"/>
          <p14:tracePt t="54334" x="7835900" y="4170363"/>
          <p14:tracePt t="54339" x="7707313" y="4256088"/>
          <p14:tracePt t="54343" x="7600950" y="4341813"/>
          <p14:tracePt t="54355" x="7458075" y="4419600"/>
          <p14:tracePt t="54364" x="7335838" y="4476750"/>
          <p14:tracePt t="54368" x="7286625" y="4505325"/>
          <p14:tracePt t="54381" x="7186613" y="4527550"/>
          <p14:tracePt t="54390" x="7108825" y="4541838"/>
          <p14:tracePt t="54784" x="7072313" y="4541838"/>
          <p14:tracePt t="54792" x="7023100" y="4541838"/>
          <p14:tracePt t="54802" x="6937375" y="4519613"/>
          <p14:tracePt t="54810" x="6845300" y="4505325"/>
          <p14:tracePt t="54820" x="6745288" y="4476750"/>
          <p14:tracePt t="54829" x="6659563" y="4456113"/>
          <p14:tracePt t="54836" x="6530975" y="4419600"/>
          <p14:tracePt t="54845" x="6424613" y="4391025"/>
          <p14:tracePt t="54854" x="6196013" y="4319588"/>
          <p14:tracePt t="54866" x="5981700" y="4227513"/>
          <p14:tracePt t="54870" x="5732463" y="4127500"/>
          <p14:tracePt t="54874" x="5532438" y="4027488"/>
          <p14:tracePt t="54886" x="5318125" y="3913188"/>
          <p14:tracePt t="54894" x="5133975" y="3806825"/>
          <p14:tracePt t="54898" x="4968875" y="3692525"/>
          <p14:tracePt t="54908" x="4833938" y="3563938"/>
          <p14:tracePt t="54918" x="4705350" y="3457575"/>
          <p14:tracePt t="54922" x="4670425" y="3394075"/>
          <p14:tracePt t="54933" x="4533900" y="3214688"/>
          <p14:tracePt t="54944" x="4505325" y="3151188"/>
          <p14:tracePt t="54950" x="4456113" y="3051175"/>
          <p14:tracePt t="54954" x="4427538" y="2965450"/>
          <p14:tracePt t="54967" x="4406900" y="2894013"/>
          <p14:tracePt t="54977" x="4406900" y="2816225"/>
          <p14:tracePt t="54981" x="4406900" y="2751138"/>
          <p14:tracePt t="54989" x="4406900" y="2679700"/>
          <p14:tracePt t="54998" x="4406900" y="2630488"/>
          <p14:tracePt t="55009" x="4456113" y="2538413"/>
          <p14:tracePt t="55013" x="4505325" y="2466975"/>
          <p14:tracePt t="55020" x="4584700" y="2401888"/>
          <p14:tracePt t="55034" x="4670425" y="2330450"/>
          <p14:tracePt t="55043" x="4784725" y="2266950"/>
          <p14:tracePt t="55047" x="4905375" y="2189163"/>
          <p14:tracePt t="55057" x="5019675" y="2124075"/>
          <p14:tracePt t="55062" x="5154613" y="2066925"/>
          <p14:tracePt t="55074" x="5303838" y="2017713"/>
          <p14:tracePt t="55083" x="5454650" y="1974850"/>
          <p14:tracePt t="55087" x="5611813" y="1952625"/>
          <p14:tracePt t="55091" x="5761038" y="1917700"/>
          <p14:tracePt t="55104" x="5910263" y="1903413"/>
          <p14:tracePt t="55108" x="6061075" y="1903413"/>
          <p14:tracePt t="55124" x="6359525" y="1903413"/>
          <p14:tracePt t="55136" x="6424613" y="1903413"/>
          <p14:tracePt t="55140" x="6545263" y="1917700"/>
          <p14:tracePt t="55150" x="6673850" y="1938338"/>
          <p14:tracePt t="55157" x="6773863" y="1974850"/>
          <p14:tracePt t="55174" x="6937375" y="2038350"/>
          <p14:tracePt t="55184" x="7008813" y="2074863"/>
          <p14:tracePt t="55192" x="7072313" y="2117725"/>
          <p14:tracePt t="55200" x="7123113" y="2138363"/>
          <p14:tracePt t="55211" x="7137400" y="2166938"/>
          <p14:tracePt t="55216" x="7158038" y="2189163"/>
          <p14:tracePt t="55220" x="7194550" y="2217738"/>
          <p14:tracePt t="55234" x="7208838" y="2238375"/>
          <p14:tracePt t="55248" x="7223125" y="2266950"/>
          <p14:tracePt t="55251" x="7237413" y="2274888"/>
          <p14:tracePt t="55255" x="7237413" y="2287588"/>
          <p14:tracePt t="55268" x="7251700" y="2316163"/>
          <p14:tracePt t="55275" x="7251700" y="2330450"/>
          <p14:tracePt t="55278" x="7251700" y="2352675"/>
          <p14:tracePt t="55284" x="7251700" y="2366963"/>
          <p14:tracePt t="55294" x="7251700" y="2381250"/>
          <p14:tracePt t="55309" x="7251700" y="2387600"/>
          <p14:tracePt t="55319" x="7237413" y="2401888"/>
          <p14:tracePt t="55330" x="7237413" y="2416175"/>
          <p14:tracePt t="55334" x="7223125" y="2438400"/>
          <p14:tracePt t="55350" x="7186613" y="2481263"/>
          <p14:tracePt t="55360" x="7143750" y="2516188"/>
          <p14:tracePt t="55371" x="7123113" y="2552700"/>
          <p14:tracePt t="55375" x="7072313" y="2587625"/>
          <p14:tracePt t="55386" x="6986588" y="2679700"/>
          <p14:tracePt t="55404" x="6837363" y="2816225"/>
          <p14:tracePt t="74829" x="6808788" y="2816225"/>
          <p14:tracePt t="74839" x="6788150" y="2816225"/>
          <p14:tracePt t="74850" x="6745288" y="2816225"/>
          <p14:tracePt t="74857" x="6694488" y="2816225"/>
          <p14:tracePt t="74864" x="6645275" y="2816225"/>
          <p14:tracePt t="74874" x="6573838" y="2816225"/>
          <p14:tracePt t="74881" x="6496050" y="2816225"/>
          <p14:tracePt t="74889" x="6424613" y="2816225"/>
          <p14:tracePt t="74900" x="6273800" y="2830513"/>
          <p14:tracePt t="74904" x="6181725" y="2830513"/>
          <p14:tracePt t="74910" x="6124575" y="2836863"/>
          <p14:tracePt t="74921" x="6010275" y="2836863"/>
          <p14:tracePt t="74929" x="5932488" y="2865438"/>
          <p14:tracePt t="74940" x="5846763" y="2865438"/>
          <p14:tracePt t="74947" x="5767388" y="2879725"/>
          <p14:tracePt t="74959" x="5710238" y="2879725"/>
          <p14:tracePt t="74963" x="5683250" y="2894013"/>
          <p14:tracePt t="74973" x="5618163" y="2894013"/>
          <p14:tracePt t="74983" x="5583238" y="2894013"/>
          <p14:tracePt t="74987" x="5546725" y="2894013"/>
          <p14:tracePt t="74991" x="5503863" y="2894013"/>
          <p14:tracePt t="75001" x="5483225" y="2894013"/>
          <p14:tracePt t="75011" x="5454650" y="2894013"/>
          <p14:tracePt t="75017" x="5446713" y="2879725"/>
          <p14:tracePt t="75030" x="5418138" y="2879725"/>
          <p14:tracePt t="75035" x="5403850" y="2865438"/>
          <p14:tracePt t="75046" x="5403850" y="2851150"/>
          <p14:tracePt t="75051" x="5397500" y="2836863"/>
          <p14:tracePt t="75061" x="5383213" y="2830513"/>
          <p14:tracePt t="75071" x="5368925" y="2830513"/>
          <p14:tracePt t="75075" x="5368925" y="2816225"/>
          <p14:tracePt t="75087" x="5368925" y="2801938"/>
          <p14:tracePt t="75102" x="5354638" y="2779713"/>
          <p14:tracePt t="75107" x="5354638" y="2751138"/>
          <p14:tracePt t="75118" x="5346700" y="2736850"/>
          <p14:tracePt t="75136" x="5346700" y="2730500"/>
          <p14:tracePt t="75139" x="5346700" y="2701925"/>
          <p14:tracePt t="75152" x="5346700" y="2679700"/>
          <p14:tracePt t="75156" x="5346700" y="2667000"/>
          <p14:tracePt t="75164" x="5354638" y="2638425"/>
          <p14:tracePt t="75174" x="5397500" y="2601913"/>
          <p14:tracePt t="75178" x="5432425" y="2566988"/>
          <p14:tracePt t="75189" x="5483225" y="2530475"/>
          <p14:tracePt t="75202" x="5546725" y="2487613"/>
          <p14:tracePt t="75206" x="5646738" y="2438400"/>
          <p14:tracePt t="75213" x="5732463" y="2387600"/>
          <p14:tracePt t="75217" x="5832475" y="2352675"/>
          <p14:tracePt t="75233" x="5946775" y="2330450"/>
          <p14:tracePt t="75237" x="6046788" y="2287588"/>
          <p14:tracePt t="75252" x="6224588" y="2266950"/>
          <p14:tracePt t="75263" x="6330950" y="2252663"/>
          <p14:tracePt t="75267" x="6445250" y="2238375"/>
          <p14:tracePt t="75280" x="6545263" y="2238375"/>
          <p14:tracePt t="75284" x="6659563" y="2238375"/>
          <p14:tracePt t="75294" x="6759575" y="2238375"/>
          <p14:tracePt t="75303" x="6837363" y="2238375"/>
          <p14:tracePt t="75306" x="6937375" y="2238375"/>
          <p14:tracePt t="75317" x="7023100" y="2266950"/>
          <p14:tracePt t="75325" x="7108825" y="2287588"/>
          <p14:tracePt t="75330" x="7186613" y="2330450"/>
          <p14:tracePt t="75344" x="7251700" y="2366963"/>
          <p14:tracePt t="75358" x="7321550" y="2416175"/>
          <p14:tracePt t="75363" x="7372350" y="2452688"/>
          <p14:tracePt t="75370" x="7435850" y="2501900"/>
          <p14:tracePt t="75374" x="7472363" y="2552700"/>
          <p14:tracePt t="75388" x="7507288" y="2601913"/>
          <p14:tracePt t="75393" x="7535863" y="2638425"/>
          <p14:tracePt t="75407" x="7535863" y="2667000"/>
          <p14:tracePt t="75411" x="7550150" y="2687638"/>
          <p14:tracePt t="75415" x="7558088" y="2730500"/>
          <p14:tracePt t="75419" x="7558088" y="2751138"/>
          <p14:tracePt t="75434" x="7558088" y="2779713"/>
          <p14:tracePt t="75438" x="7558088" y="2830513"/>
          <p14:tracePt t="75447" x="7558088" y="2851150"/>
          <p14:tracePt t="75458" x="7458075" y="2944813"/>
          <p14:tracePt t="75473" x="7407275" y="2965450"/>
          <p14:tracePt t="75477" x="7358063" y="2994025"/>
          <p14:tracePt t="75489" x="7272338" y="3030538"/>
          <p14:tracePt t="75494" x="7137400" y="3094038"/>
          <p14:tracePt t="75504" x="7008813" y="3128963"/>
          <p14:tracePt t="75517" x="6888163" y="3151188"/>
          <p14:tracePt t="75521" x="6759575" y="3165475"/>
          <p14:tracePt t="75525" x="6630988" y="3194050"/>
          <p14:tracePt t="75539" x="6345238" y="3200400"/>
          <p14:tracePt t="75550" x="6210300" y="3200400"/>
          <p14:tracePt t="75559" x="6130925" y="3200400"/>
          <p14:tracePt t="75577" x="5895975" y="3200400"/>
          <p14:tracePt t="75582" x="5781675" y="3194050"/>
          <p14:tracePt t="75592" x="5683250" y="3179763"/>
          <p14:tracePt t="75600" x="5597525" y="3151188"/>
          <p14:tracePt t="75609" x="5518150" y="3128963"/>
          <p14:tracePt t="75623" x="5454650" y="3100388"/>
          <p14:tracePt t="75628" x="5397500" y="3079750"/>
          <p14:tracePt t="75635" x="5346700" y="3044825"/>
          <p14:tracePt t="75639" x="5303838" y="3016250"/>
          <p14:tracePt t="75652" x="5268913" y="2979738"/>
          <p14:tracePt t="75664" x="5248275" y="2951163"/>
          <p14:tracePt t="75668" x="5219700" y="2916238"/>
          <p14:tracePt t="75672" x="5197475" y="2865438"/>
          <p14:tracePt t="75676" x="5168900" y="2830513"/>
          <p14:tracePt t="75691" x="5154613" y="2779713"/>
          <p14:tracePt t="75695" x="5154613" y="2736850"/>
          <p14:tracePt t="75709" x="5154613" y="2652713"/>
          <p14:tracePt t="75722" x="5154613" y="2616200"/>
          <p14:tracePt t="75726" x="5154613" y="2581275"/>
          <p14:tracePt t="75734" x="5154613" y="2538413"/>
          <p14:tracePt t="75746" x="5197475" y="2501900"/>
          <p14:tracePt t="75751" x="5233988" y="2452688"/>
          <p14:tracePt t="75762" x="5332413" y="2387600"/>
          <p14:tracePt t="75766" x="5403850" y="2338388"/>
          <p14:tracePt t="75778" x="5503863" y="2301875"/>
          <p14:tracePt t="75784" x="5618163" y="2252663"/>
          <p14:tracePt t="75795" x="5732463" y="2217738"/>
          <p14:tracePt t="75801" x="5867400" y="2174875"/>
          <p14:tracePt t="75827" x="6018213" y="2152650"/>
          <p14:tracePt t="75833" x="6473825" y="2117725"/>
          <p14:tracePt t="75838" x="6623050" y="2117725"/>
          <p14:tracePt t="75851" x="6745288" y="2117725"/>
          <p14:tracePt t="75855" x="6888163" y="2117725"/>
          <p14:tracePt t="75877" x="6943725" y="2138363"/>
          <p14:tracePt t="75885" x="7258050" y="2238375"/>
          <p14:tracePt t="75888" x="7308850" y="2266950"/>
          <p14:tracePt t="75903" x="7400925" y="2316163"/>
          <p14:tracePt t="75916" x="7486650" y="2366963"/>
          <p14:tracePt t="75919" x="7621588" y="2481263"/>
          <p14:tracePt t="75931" x="7672388" y="2530475"/>
          <p14:tracePt t="75942" x="7707313" y="2587625"/>
          <p14:tracePt t="75946" x="7750175" y="2638425"/>
          <p14:tracePt t="75951" x="7764463" y="2687638"/>
          <p14:tracePt t="75963" x="7785100" y="2751138"/>
          <p14:tracePt t="75971" x="7799388" y="2801938"/>
          <p14:tracePt t="75985" x="7799388" y="2916238"/>
          <p14:tracePt t="75992" x="7799388" y="2951163"/>
          <p14:tracePt t="76004" x="7799388" y="3016250"/>
          <p14:tracePt t="76008" x="7785100" y="3094038"/>
          <p14:tracePt t="76023" x="7735888" y="3165475"/>
          <p14:tracePt t="76027" x="7658100" y="3243263"/>
          <p14:tracePt t="76031" x="7558088" y="3328988"/>
          <p14:tracePt t="76045" x="7435850" y="3429000"/>
          <p14:tracePt t="76050" x="7300913" y="3529013"/>
          <p14:tracePt t="76059" x="7008813" y="3678238"/>
          <p14:tracePt t="76069" x="6894513" y="3729038"/>
          <p14:tracePt t="76073" x="6530975" y="3856038"/>
          <p14:tracePt t="76085" x="6281738" y="3913188"/>
          <p14:tracePt t="76090" x="6010275" y="3963988"/>
          <p14:tracePt t="76096" x="5732463" y="3992563"/>
          <p14:tracePt t="76107" x="5446713" y="4006850"/>
          <p14:tracePt t="76111" x="5133975" y="4006850"/>
          <p14:tracePt t="76121" x="4983163" y="4006850"/>
          <p14:tracePt t="76134" x="4719638" y="4006850"/>
          <p14:tracePt t="76138" x="4470400" y="3956050"/>
          <p14:tracePt t="76159" x="4227513" y="3892550"/>
          <p14:tracePt t="76163" x="3857625" y="3757613"/>
          <p14:tracePt t="76172" x="3792538" y="3706813"/>
          <p14:tracePt t="76176" x="3678238" y="3629025"/>
          <p14:tracePt t="76188" x="3594100" y="3557588"/>
          <p14:tracePt t="76200" x="3514725" y="3478213"/>
          <p14:tracePt t="76223" x="3479800" y="3414713"/>
          <p14:tracePt t="76227" x="3429000" y="3200400"/>
          <p14:tracePt t="76234" x="3429000" y="3151188"/>
          <p14:tracePt t="76256" x="3429000" y="3044825"/>
          <p14:tracePt t="76260" x="3457575" y="2994025"/>
          <p14:tracePt t="76269" x="3514725" y="2901950"/>
          <p14:tracePt t="76273" x="3608388" y="2836863"/>
          <p14:tracePt t="76288" x="3857625" y="2716213"/>
          <p14:tracePt t="76306" x="4321175" y="2566988"/>
          <p14:tracePt t="76317" x="4456113" y="2538413"/>
          <p14:tracePt t="76326" x="4856163" y="2481263"/>
          <p14:tracePt t="76338" x="5005388" y="2452688"/>
          <p14:tracePt t="76347" x="5268913" y="2438400"/>
          <p14:tracePt t="76352" x="5497513" y="2438400"/>
          <p14:tracePt t="76356" x="5710238" y="2438400"/>
          <p14:tracePt t="76369" x="5910263" y="2438400"/>
          <p14:tracePt t="76373" x="6067425" y="2438400"/>
          <p14:tracePt t="76377" x="6230938" y="2466975"/>
          <p14:tracePt t="76388" x="6296025" y="2481263"/>
          <p14:tracePt t="76398" x="6424613" y="2516188"/>
          <p14:tracePt t="76410" x="6530975" y="2552700"/>
          <p14:tracePt t="76417" x="6623050" y="2587625"/>
          <p14:tracePt t="76422" x="6688138" y="2630488"/>
          <p14:tracePt t="76426" x="6723063" y="2638425"/>
          <p14:tracePt t="76441" x="6759575" y="2679700"/>
          <p14:tracePt t="76450" x="6794500" y="2701925"/>
          <p14:tracePt t="76457" x="6823075" y="2730500"/>
          <p14:tracePt t="76461" x="6837363" y="2751138"/>
          <p14:tracePt t="76476" x="6845300" y="2787650"/>
          <p14:tracePt t="76489" x="6859588" y="2801938"/>
          <p14:tracePt t="76502" x="6859588" y="2816225"/>
          <p14:tracePt t="76506" x="6859588" y="2830513"/>
          <p14:tracePt t="76517" x="6859588" y="2836863"/>
          <p14:tracePt t="76530" x="6859588" y="2851150"/>
          <p14:tracePt t="76535" x="6845300" y="2851150"/>
          <p14:tracePt t="76539" x="6837363" y="2865438"/>
          <p14:tracePt t="76551" x="6808788" y="2879725"/>
          <p14:tracePt t="76558" x="6788150" y="2879725"/>
          <p14:tracePt t="76576" x="6723063" y="2901950"/>
          <p14:tracePt t="76580" x="6659563" y="2930525"/>
          <p14:tracePt t="76584" x="6573838" y="2965450"/>
          <p14:tracePt t="76588" x="6473825" y="3001963"/>
          <p14:tracePt t="76602" x="6373813" y="3030538"/>
          <p14:tracePt t="76606" x="6259513" y="3065463"/>
          <p14:tracePt t="76620" x="6018213" y="3143250"/>
          <p14:tracePt t="76634" x="5961063" y="3151188"/>
          <p14:tracePt t="76639" x="5846763" y="3179763"/>
          <p14:tracePt t="76650" x="5746750" y="3200400"/>
          <p14:tracePt t="76654" x="5646738" y="3214688"/>
          <p14:tracePt t="76667" x="5561013" y="3228975"/>
          <p14:tracePt t="76684" x="5483225" y="3228975"/>
          <p14:tracePt t="76688" x="5397500" y="3243263"/>
          <p14:tracePt t="76694" x="5346700" y="3243263"/>
          <p14:tracePt t="76710" x="5297488" y="3228975"/>
          <p14:tracePt t="76722" x="5283200" y="3214688"/>
          <p14:tracePt t="76726" x="5268913" y="3194050"/>
          <p14:tracePt t="76738" x="5268913" y="3179763"/>
          <p14:tracePt t="83168" x="5268913" y="3194050"/>
          <p14:tracePt t="83186" x="5268913" y="3200400"/>
          <p14:tracePt t="83194" x="5254625" y="3200400"/>
          <p14:tracePt t="83212" x="5254625" y="3214688"/>
          <p14:tracePt t="83237" x="5248275" y="3214688"/>
          <p14:tracePt t="83273" x="5248275" y="3228975"/>
          <p14:tracePt t="83283" x="5233988" y="3228975"/>
          <p14:tracePt t="83292" x="5219700" y="3228975"/>
          <p14:tracePt t="83308" x="5205413" y="3228975"/>
          <p14:tracePt t="83314" x="5197475" y="3228975"/>
          <p14:tracePt t="83323" x="5168900" y="3228975"/>
          <p14:tracePt t="83334" x="5148263" y="3228975"/>
          <p14:tracePt t="83343" x="5119688" y="3243263"/>
          <p14:tracePt t="83347" x="5097463" y="3243263"/>
          <p14:tracePt t="83359" x="5054600" y="3243263"/>
          <p14:tracePt t="83364" x="5033963" y="3243263"/>
          <p14:tracePt t="83376" x="4997450" y="3251200"/>
          <p14:tracePt t="83381" x="4968875" y="3251200"/>
          <p14:tracePt t="83392" x="4933950" y="3265488"/>
          <p14:tracePt t="83396" x="4870450" y="3300413"/>
          <p14:tracePt t="84152" x="4883150" y="3294063"/>
          <p14:tracePt t="84161" x="4919663" y="3251200"/>
          <p14:tracePt t="84169" x="4983163" y="3214688"/>
          <p14:tracePt t="84177" x="5033963" y="3179763"/>
          <p14:tracePt t="84187" x="5083175" y="3143250"/>
          <p14:tracePt t="84194" x="5133975" y="3114675"/>
          <p14:tracePt t="84204" x="5283200" y="3001963"/>
          <p14:tracePt t="84212" x="5383213" y="2951163"/>
          <p14:tracePt t="84221" x="5497513" y="2901950"/>
          <p14:tracePt t="84230" x="5611813" y="2851150"/>
          <p14:tracePt t="84237" x="5718175" y="2816225"/>
          <p14:tracePt t="84250" x="5995988" y="2730500"/>
          <p14:tracePt t="84261" x="6173788" y="2687638"/>
          <p14:tracePt t="84269" x="6330950" y="2667000"/>
          <p14:tracePt t="84277" x="6659563" y="2601913"/>
          <p14:tracePt t="84285" x="6773863" y="2587625"/>
          <p14:tracePt t="84289" x="6986588" y="2552700"/>
          <p14:tracePt t="84302" x="7194550" y="2530475"/>
          <p14:tracePt t="84310" x="7435850" y="2501900"/>
          <p14:tracePt t="84319" x="7686675" y="2487613"/>
          <p14:tracePt t="84324" x="7921625" y="2466975"/>
          <p14:tracePt t="84333" x="8348663" y="2452688"/>
          <p14:tracePt t="84337" x="8597900" y="2452688"/>
          <p14:tracePt t="84347" x="8734425" y="2452688"/>
          <p14:tracePt t="84359" x="8961438" y="2452688"/>
          <p14:tracePt t="84363" x="9212263" y="2452688"/>
          <p14:tracePt t="84373" x="9453563" y="2452688"/>
          <p14:tracePt t="84384" x="9661525" y="2452688"/>
          <p14:tracePt t="84391" x="9859963" y="2452688"/>
          <p14:tracePt t="84395" x="10025063" y="2452688"/>
          <p14:tracePt t="84405" x="10102850" y="2452688"/>
          <p14:tracePt t="84413" x="10237788" y="2438400"/>
          <p14:tracePt t="84424" x="10366375" y="2438400"/>
          <p14:tracePt t="84428" x="10437813" y="2438400"/>
          <p14:tracePt t="84439" x="10474325" y="2438400"/>
          <p14:tracePt t="84443" x="10537825" y="2438400"/>
          <p14:tracePt t="84453" x="10580688" y="2438400"/>
          <p14:tracePt t="84462" x="10601325" y="2438400"/>
          <p14:tracePt t="84467" x="10629900" y="2452688"/>
          <p14:tracePt t="84478" x="10637838" y="2452688"/>
          <p14:tracePt t="84495" x="10652125" y="2452688"/>
          <p14:tracePt t="84502" x="10652125" y="2466975"/>
          <p14:tracePt t="84511" x="10652125" y="2481263"/>
          <p14:tracePt t="84539" x="10652125" y="2487613"/>
          <p14:tracePt t="84558" x="10637838" y="2501900"/>
          <p14:tracePt t="84578" x="10615613" y="2501900"/>
          <p14:tracePt t="84584" x="10587038" y="2516188"/>
          <p14:tracePt t="84588" x="10566400" y="2516188"/>
          <p14:tracePt t="84600" x="10537825" y="2516188"/>
          <p14:tracePt t="84610" x="10502900" y="2530475"/>
          <p14:tracePt t="84614" x="10466388" y="2530475"/>
          <p14:tracePt t="84624" x="10423525" y="2530475"/>
          <p14:tracePt t="84633" x="10388600" y="2530475"/>
          <p14:tracePt t="84637" x="10352088" y="2530475"/>
          <p14:tracePt t="84651" x="10302875" y="2530475"/>
          <p14:tracePt t="84656" x="10252075" y="2530475"/>
          <p14:tracePt t="84662" x="10188575" y="2530475"/>
          <p14:tracePt t="84674" x="10139363" y="2530475"/>
          <p14:tracePt t="84678" x="10074275" y="2530475"/>
          <p14:tracePt t="84688" x="10002838" y="2530475"/>
          <p14:tracePt t="84700" x="9939338" y="2530475"/>
          <p14:tracePt t="84704" x="9859963" y="2530475"/>
          <p14:tracePt t="84708" x="9788525" y="2530475"/>
          <p14:tracePt t="84721" x="9661525" y="2530475"/>
          <p14:tracePt t="84730" x="9561513" y="2538413"/>
          <p14:tracePt t="84734" x="9453563" y="2538413"/>
          <p14:tracePt t="84989" x="9453563" y="2501900"/>
          <p14:tracePt t="84997" x="9461500" y="2466975"/>
          <p14:tracePt t="85009" x="9490075" y="2416175"/>
          <p14:tracePt t="85018" x="9525000" y="2366963"/>
          <p14:tracePt t="85026" x="9561513" y="2287588"/>
          <p14:tracePt t="85030" x="9604375" y="2224088"/>
          <p14:tracePt t="85039" x="9690100" y="2103438"/>
          <p14:tracePt t="85052" x="9710738" y="2066925"/>
          <p14:tracePt t="85056" x="9759950" y="1989138"/>
          <p14:tracePt t="85065" x="9825038" y="1924050"/>
          <p14:tracePt t="85073" x="9874250" y="1854200"/>
          <p14:tracePt t="85085" x="9925050" y="1774825"/>
          <p14:tracePt t="85089" x="9959975" y="1725613"/>
          <p14:tracePt t="85100" x="10017125" y="1674813"/>
          <p14:tracePt t="85109" x="10039350" y="1625600"/>
          <p14:tracePt t="85120" x="10074275" y="1574800"/>
          <p14:tracePt t="85124" x="10102850" y="1539875"/>
          <p14:tracePt t="85127" x="10125075" y="1504950"/>
          <p14:tracePt t="85144" x="10174288" y="1411288"/>
          <p14:tracePt t="85154" x="10188575" y="1362075"/>
          <p14:tracePt t="85163" x="10217150" y="1311275"/>
          <p14:tracePt t="85173" x="10223500" y="1276350"/>
          <p14:tracePt t="85180" x="10237788" y="1225550"/>
          <p14:tracePt t="85184" x="10266363" y="1176338"/>
          <p14:tracePt t="85198" x="10274300" y="1127125"/>
          <p14:tracePt t="85209" x="10288588" y="1090613"/>
          <p14:tracePt t="85213" x="10288588" y="1027113"/>
          <p14:tracePt t="85217" x="10302875" y="990600"/>
          <p14:tracePt t="85230" x="10302875" y="941388"/>
          <p14:tracePt t="85234" x="10317163" y="890588"/>
          <p14:tracePt t="85245" x="10323513" y="847725"/>
          <p14:tracePt t="85251" x="10337800" y="790575"/>
          <p14:tracePt t="85261" x="10352088" y="749300"/>
          <p14:tracePt t="85273" x="10366375" y="692150"/>
          <p14:tracePt t="85277" x="10388600" y="627063"/>
          <p14:tracePt t="85281" x="10402888" y="563563"/>
          <p14:tracePt t="85293" x="10423525" y="484188"/>
          <p14:tracePt t="85298" x="10437813" y="427038"/>
          <p14:tracePt t="85307" x="10466388" y="349250"/>
          <p14:tracePt t="85320" x="10474325" y="285750"/>
          <p14:tracePt t="85324" x="10488613" y="214313"/>
          <p14:tracePt t="85334" x="10517188" y="149225"/>
          <p14:tracePt t="85346" x="10552113" y="142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E67B8-2937-1430-BBE0-F24DBA001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110E2B2-ED06-E72F-8B86-AF6855234117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F439E7-DE56-DF11-C215-015BB67C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動悸に注意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9AC5B0-23A8-47AD-81B5-1359365D710D}"/>
              </a:ext>
            </a:extLst>
          </p:cNvPr>
          <p:cNvSpPr txBox="1">
            <a:spLocks/>
          </p:cNvSpPr>
          <p:nvPr/>
        </p:nvSpPr>
        <p:spPr>
          <a:xfrm>
            <a:off x="713339" y="1444211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麻黄には</a:t>
            </a:r>
            <a:r>
              <a:rPr lang="ja-JP" altLang="en-US" sz="4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エフェドリン作用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がある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4B7757B7-117E-10C1-0BCD-6480FA0680CD}"/>
              </a:ext>
            </a:extLst>
          </p:cNvPr>
          <p:cNvSpPr txBox="1">
            <a:spLocks/>
          </p:cNvSpPr>
          <p:nvPr/>
        </p:nvSpPr>
        <p:spPr>
          <a:xfrm>
            <a:off x="2474405" y="2540001"/>
            <a:ext cx="1160617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動悸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F3E5221-3EFD-21CB-8F6A-A38C3CD53354}"/>
              </a:ext>
            </a:extLst>
          </p:cNvPr>
          <p:cNvSpPr txBox="1">
            <a:spLocks/>
          </p:cNvSpPr>
          <p:nvPr/>
        </p:nvSpPr>
        <p:spPr>
          <a:xfrm>
            <a:off x="7593916" y="2540001"/>
            <a:ext cx="1990351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血圧上昇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5362" name="Picture 2" descr="動悸・息切れのイラスト">
            <a:extLst>
              <a:ext uri="{FF2B5EF4-FFF2-40B4-BE49-F238E27FC236}">
                <a16:creationId xmlns:a16="http://schemas.microsoft.com/office/drawing/2014/main" id="{938265C1-24DE-4DE8-7DF0-EAF828F4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3" y="3423524"/>
            <a:ext cx="23558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血圧を測っている男性のイラスト">
            <a:extLst>
              <a:ext uri="{FF2B5EF4-FFF2-40B4-BE49-F238E27FC236}">
                <a16:creationId xmlns:a16="http://schemas.microsoft.com/office/drawing/2014/main" id="{204A653C-8BCD-39F3-777A-E296AEC6E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71" y="3187007"/>
            <a:ext cx="2961618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5A2D4C17-32A7-E1AB-B2C9-0943FFCC3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7"/>
    </mc:Choice>
    <mc:Fallback>
      <p:transition spd="slow" advTm="3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7" x="7143750" y="6165850"/>
          <p14:tracePt t="1386" x="7086600" y="6165850"/>
          <p14:tracePt t="1396" x="6994525" y="6165850"/>
          <p14:tracePt t="1402" x="6823075" y="6165850"/>
          <p14:tracePt t="1410" x="6630988" y="6165850"/>
          <p14:tracePt t="1420" x="6523038" y="6180138"/>
          <p14:tracePt t="1430" x="6145213" y="6245225"/>
          <p14:tracePt t="1438" x="5895975" y="6265863"/>
          <p14:tracePt t="1442" x="5611813" y="6308725"/>
          <p14:tracePt t="1453" x="5468938" y="6323013"/>
          <p14:tracePt t="1462" x="5019675" y="6373813"/>
          <p14:tracePt t="1469" x="4733925" y="6394450"/>
          <p14:tracePt t="1484" x="4370388" y="6408738"/>
          <p14:tracePt t="1496" x="4121150" y="6408738"/>
          <p14:tracePt t="1501" x="3863975" y="6408738"/>
          <p14:tracePt t="1509" x="3614738" y="6408738"/>
          <p14:tracePt t="1518" x="3194050" y="6408738"/>
          <p14:tracePt t="1526" x="2916238" y="6394450"/>
          <p14:tracePt t="1535" x="2781300" y="6394450"/>
          <p14:tracePt t="1544" x="2303463" y="6380163"/>
          <p14:tracePt t="1553" x="2017713" y="6380163"/>
          <p14:tracePt t="1558" x="1874838" y="6380163"/>
          <p14:tracePt t="1571" x="1354138" y="6380163"/>
          <p14:tracePt t="1581" x="1127125" y="6380163"/>
          <p14:tracePt t="1593" x="1041400" y="6380163"/>
          <p14:tracePt t="1605" x="876300" y="6380163"/>
          <p14:tracePt t="1609" x="727075" y="6373813"/>
          <p14:tracePt t="1613" x="598488" y="6373813"/>
          <p14:tracePt t="1626" x="484188" y="6345238"/>
          <p14:tracePt t="1630" x="412750" y="6330950"/>
          <p14:tracePt t="1642" x="334963" y="6308725"/>
          <p14:tracePt t="1645" x="314325" y="6294438"/>
          <p14:tracePt t="1656" x="263525" y="6280150"/>
          <p14:tracePt t="1660" x="228600" y="6259513"/>
          <p14:tracePt t="1672" x="200025" y="6245225"/>
          <p14:tracePt t="1680" x="185738" y="6216650"/>
          <p14:tracePt t="1690" x="177800" y="6208713"/>
          <p14:tracePt t="1694" x="177800" y="6180138"/>
          <p14:tracePt t="1706" x="163513" y="6159500"/>
          <p14:tracePt t="1716" x="163513" y="6130925"/>
          <p14:tracePt t="1720" x="163513" y="6096000"/>
          <p14:tracePt t="1724" x="163513" y="6059488"/>
          <p14:tracePt t="1736" x="163513" y="5967413"/>
          <p14:tracePt t="1750" x="185738" y="5895975"/>
          <p14:tracePt t="1753" x="228600" y="5810250"/>
          <p14:tracePt t="1763" x="263525" y="5703888"/>
          <p14:tracePt t="1767" x="314325" y="5603875"/>
          <p14:tracePt t="1777" x="363538" y="5503863"/>
          <p14:tracePt t="1790" x="498475" y="5254625"/>
          <p14:tracePt t="1801" x="577850" y="5146675"/>
          <p14:tracePt t="1809" x="677863" y="5003800"/>
          <p14:tracePt t="1817" x="763588" y="4883150"/>
          <p14:tracePt t="1822" x="876300" y="4740275"/>
          <p14:tracePt t="1833" x="998538" y="4605338"/>
          <p14:tracePt t="1838" x="1141413" y="4470400"/>
          <p14:tracePt t="1851" x="1276350" y="4319588"/>
          <p14:tracePt t="1868" x="1725613" y="3927475"/>
          <p14:tracePt t="1872" x="1825625" y="3856038"/>
          <p14:tracePt t="1884" x="2017713" y="3714750"/>
          <p14:tracePt t="1893" x="2352675" y="3478213"/>
          <p14:tracePt t="1897" x="2452688" y="3429000"/>
          <p14:tracePt t="1909" x="2667000" y="3294063"/>
          <p14:tracePt t="1913" x="2865438" y="3179763"/>
          <p14:tracePt t="1924" x="3079750" y="3079750"/>
          <p14:tracePt t="1928" x="3279775" y="2979738"/>
          <p14:tracePt t="1939" x="3465513" y="2901950"/>
          <p14:tracePt t="1943" x="3663950" y="2830513"/>
          <p14:tracePt t="1956" x="3857625" y="2765425"/>
          <p14:tracePt t="1967" x="4043363" y="2701925"/>
          <p14:tracePt t="1971" x="4206875" y="2667000"/>
          <p14:tracePt t="1977" x="4370388" y="2630488"/>
          <p14:tracePt t="1995" x="4519613" y="2587625"/>
          <p14:tracePt t="2000" x="4684713" y="2566988"/>
          <p14:tracePt t="2004" x="4833938" y="2538413"/>
          <p14:tracePt t="2008" x="4905375" y="2538413"/>
          <p14:tracePt t="2020" x="5033963" y="2516188"/>
          <p14:tracePt t="2024" x="5154613" y="2516188"/>
          <p14:tracePt t="2035" x="5254625" y="2501900"/>
          <p14:tracePt t="2040" x="5368925" y="2501900"/>
          <p14:tracePt t="2052" x="5454650" y="2501900"/>
          <p14:tracePt t="2060" x="5532438" y="2501900"/>
          <p14:tracePt t="2066" x="5597525" y="2501900"/>
          <p14:tracePt t="2074" x="5618163" y="2501900"/>
          <p14:tracePt t="2081" x="5661025" y="2501900"/>
          <p14:tracePt t="2092" x="5695950" y="2501900"/>
          <p14:tracePt t="2096" x="5732463" y="2501900"/>
          <p14:tracePt t="2108" x="5761038" y="2501900"/>
          <p14:tracePt t="2122" x="5781675" y="2501900"/>
          <p14:tracePt t="2126" x="5810250" y="2501900"/>
          <p14:tracePt t="2130" x="5818188" y="2516188"/>
          <p14:tracePt t="2140" x="5832475" y="2516188"/>
          <p14:tracePt t="2144" x="5861050" y="2530475"/>
          <p14:tracePt t="2167" x="5881688" y="2538413"/>
          <p14:tracePt t="2171" x="5895975" y="2552700"/>
          <p14:tracePt t="2184" x="5910263" y="2552700"/>
          <p14:tracePt t="2190" x="5918200" y="2566988"/>
          <p14:tracePt t="2194" x="5918200" y="2581275"/>
          <p14:tracePt t="2218" x="5946775" y="2587625"/>
          <p14:tracePt t="2237" x="5946775" y="2601913"/>
          <p14:tracePt t="2244" x="5961063" y="2601913"/>
          <p14:tracePt t="2258" x="5961063" y="2630488"/>
          <p14:tracePt t="2281" x="5967413" y="2638425"/>
          <p14:tracePt t="2504" x="5961063" y="2638425"/>
          <p14:tracePt t="2522" x="5932488" y="2630488"/>
          <p14:tracePt t="2530" x="5918200" y="2616200"/>
          <p14:tracePt t="2541" x="5910263" y="2601913"/>
          <p14:tracePt t="2551" x="5895975" y="2587625"/>
          <p14:tracePt t="2559" x="5867400" y="2566988"/>
          <p14:tracePt t="2569" x="5846763" y="2538413"/>
          <p14:tracePt t="2573" x="5810250" y="2530475"/>
          <p14:tracePt t="2586" x="5781675" y="2501900"/>
          <p14:tracePt t="2590" x="5746750" y="2466975"/>
          <p14:tracePt t="2600" x="5718175" y="2438400"/>
          <p14:tracePt t="2608" x="5683250" y="2401888"/>
          <p14:tracePt t="2619" x="5646738" y="2366963"/>
          <p14:tracePt t="2624" x="5611813" y="2330450"/>
          <p14:tracePt t="2627" x="5568950" y="2274888"/>
          <p14:tracePt t="2644" x="5497513" y="2203450"/>
          <p14:tracePt t="2657" x="5446713" y="2152650"/>
          <p14:tracePt t="2661" x="5403850" y="2117725"/>
          <p14:tracePt t="2673" x="5368925" y="2074863"/>
          <p14:tracePt t="2677" x="5318125" y="2038350"/>
          <p14:tracePt t="2688" x="5297488" y="2017713"/>
          <p14:tracePt t="2696" x="5268913" y="1974850"/>
          <p14:tracePt t="2706" x="5233988" y="1952625"/>
          <p14:tracePt t="2710" x="5205413" y="1924050"/>
          <p14:tracePt t="2723" x="5197475" y="1917700"/>
          <p14:tracePt t="2727" x="5168900" y="1889125"/>
          <p14:tracePt t="2737" x="5154613" y="1874838"/>
          <p14:tracePt t="2745" x="5148263" y="1868488"/>
          <p14:tracePt t="2758" x="5133975" y="1854200"/>
          <p14:tracePt t="2781" x="5133975" y="1839913"/>
          <p14:tracePt t="2812" x="5133975" y="1825625"/>
          <p14:tracePt t="2826" x="5154613" y="1825625"/>
          <p14:tracePt t="2831" x="5197475" y="1803400"/>
          <p14:tracePt t="2842" x="5254625" y="1789113"/>
          <p14:tracePt t="2846" x="5297488" y="1774825"/>
          <p14:tracePt t="2853" x="5354638" y="1754188"/>
          <p14:tracePt t="2872" x="5568950" y="1703388"/>
          <p14:tracePt t="2876" x="5668963" y="1674813"/>
          <p14:tracePt t="2887" x="5795963" y="1654175"/>
          <p14:tracePt t="2897" x="5846763" y="1639888"/>
          <p14:tracePt t="2907" x="5961063" y="1625600"/>
          <p14:tracePt t="2911" x="6067425" y="1603375"/>
          <p14:tracePt t="2923" x="6173788" y="1589088"/>
          <p14:tracePt t="2927" x="6273800" y="1560513"/>
          <p14:tracePt t="2937" x="6373813" y="1554163"/>
          <p14:tracePt t="2949" x="6445250" y="1554163"/>
          <p14:tracePt t="2952" x="6481763" y="1554163"/>
          <p14:tracePt t="2961" x="6545263" y="1539875"/>
          <p14:tracePt t="2969" x="6580188" y="1539875"/>
          <p14:tracePt t="2976" x="6623050" y="1539875"/>
          <p14:tracePt t="2985" x="6645275" y="1539875"/>
          <p14:tracePt t="2993" x="6659563" y="1539875"/>
          <p14:tracePt t="3002" x="6673850" y="1539875"/>
          <p14:tracePt t="3026" x="6688138" y="1539875"/>
          <p14:tracePt t="3054" x="6673850" y="1539875"/>
          <p14:tracePt t="3067" x="6659563" y="1539875"/>
          <p14:tracePt t="3079" x="6573838" y="1539875"/>
          <p14:tracePt t="3093" x="6530975" y="1539875"/>
          <p14:tracePt t="3103" x="6473825" y="1539875"/>
          <p14:tracePt t="3108" x="6345238" y="1539875"/>
          <p14:tracePt t="3113" x="6245225" y="1539875"/>
          <p14:tracePt t="3120" x="6130925" y="1539875"/>
          <p14:tracePt t="3136" x="6010275" y="1539875"/>
          <p14:tracePt t="3140" x="5881688" y="1539875"/>
          <p14:tracePt t="3145" x="5732463" y="1539875"/>
          <p14:tracePt t="3157" x="5597525" y="1525588"/>
          <p14:tracePt t="3161" x="5446713" y="1511300"/>
          <p14:tracePt t="3176" x="5233988" y="1476375"/>
          <p14:tracePt t="3190" x="5019675" y="1454150"/>
          <p14:tracePt t="3194" x="4954588" y="1439863"/>
          <p14:tracePt t="3206" x="4833938" y="1411288"/>
          <p14:tracePt t="3214" x="4733925" y="1390650"/>
          <p14:tracePt t="3219" x="4619625" y="1376363"/>
          <p14:tracePt t="3228" x="4519613" y="1339850"/>
          <p14:tracePt t="3233" x="4427538" y="1311275"/>
          <p14:tracePt t="3252" x="4256088" y="1262063"/>
          <p14:tracePt t="3256" x="4178300" y="1239838"/>
          <p14:tracePt t="3274" x="4021138" y="1176338"/>
          <p14:tracePt t="3286" x="3957638" y="1154113"/>
          <p14:tracePt t="3290" x="3892550" y="1127125"/>
          <p14:tracePt t="3302" x="3829050" y="1098550"/>
          <p14:tracePt t="3306" x="3778250" y="1062038"/>
          <p14:tracePt t="3323" x="3692525" y="1012825"/>
          <p14:tracePt t="3332" x="3643313" y="990600"/>
          <p14:tracePt t="3340" x="3608388" y="962025"/>
          <p14:tracePt t="3351" x="3557588" y="941388"/>
          <p14:tracePt t="3355" x="3514725" y="927100"/>
          <p14:tracePt t="3369" x="3457575" y="876300"/>
          <p14:tracePt t="3388" x="3408363" y="841375"/>
          <p14:tracePt t="3400" x="3379788" y="827088"/>
          <p14:tracePt t="3404" x="3357563" y="798513"/>
          <p14:tracePt t="3409" x="3343275" y="790575"/>
          <p14:tracePt t="3422" x="3328988" y="762000"/>
          <p14:tracePt t="3426" x="3300413" y="749300"/>
          <p14:tracePt t="3440" x="3294063" y="741363"/>
          <p14:tracePt t="3446" x="3279775" y="727075"/>
          <p14:tracePt t="3451" x="3279775" y="712788"/>
          <p14:tracePt t="3458" x="3265488" y="698500"/>
          <p14:tracePt t="3475" x="3251200" y="677863"/>
          <p14:tracePt t="3486" x="3251200" y="663575"/>
          <p14:tracePt t="3496" x="3251200" y="649288"/>
          <p14:tracePt t="3501" x="3244850" y="641350"/>
          <p14:tracePt t="3506" x="3244850" y="612775"/>
          <p14:tracePt t="3514" x="3244850" y="598488"/>
          <p14:tracePt t="3525" x="3244850" y="592138"/>
          <p14:tracePt t="3530" x="3244850" y="577850"/>
          <p14:tracePt t="3544" x="3244850" y="563563"/>
          <p14:tracePt t="3550" x="3244850" y="534988"/>
          <p14:tracePt t="3554" x="3244850" y="527050"/>
          <p14:tracePt t="3564" x="3244850" y="512763"/>
          <p14:tracePt t="3575" x="3244850" y="484188"/>
          <p14:tracePt t="3579" x="3244850" y="477838"/>
          <p14:tracePt t="3588" x="3251200" y="434975"/>
          <p14:tracePt t="3603" x="3265488" y="427038"/>
          <p14:tracePt t="3614" x="3279775" y="398463"/>
          <p14:tracePt t="3618" x="3294063" y="363538"/>
          <p14:tracePt t="3622" x="3314700" y="334963"/>
          <p14:tracePt t="3635" x="3328988" y="314325"/>
          <p14:tracePt t="3640" x="3357563" y="277813"/>
          <p14:tracePt t="3644" x="3379788" y="249238"/>
          <p14:tracePt t="3654" x="3408363" y="214313"/>
          <p14:tracePt t="3666" x="3443288" y="185738"/>
          <p14:tracePt t="3671" x="3465513" y="163513"/>
          <p14:tracePt t="3675" x="3508375" y="128588"/>
          <p14:tracePt t="3692" x="3579813" y="63500"/>
          <p14:tracePt t="3702" x="3629025" y="34925"/>
          <p14:tracePt t="3710" x="3663950" y="28575"/>
          <p14:tracePt t="3892" x="5668963" y="28575"/>
          <p14:tracePt t="3900" x="5781675" y="49213"/>
          <p14:tracePt t="3911" x="5846763" y="49213"/>
          <p14:tracePt t="3920" x="6046788" y="77788"/>
          <p14:tracePt t="3928" x="6173788" y="77788"/>
          <p14:tracePt t="3939" x="6296025" y="85725"/>
          <p14:tracePt t="3943" x="6430963" y="100013"/>
          <p14:tracePt t="3961" x="6708775" y="128588"/>
          <p14:tracePt t="3969" x="6837363" y="128588"/>
          <p14:tracePt t="3976" x="6972300" y="134938"/>
          <p14:tracePt t="3986" x="7108825" y="149225"/>
          <p14:tracePt t="3990" x="7172325" y="149225"/>
          <p14:tracePt t="4000" x="7286625" y="163513"/>
          <p14:tracePt t="4008" x="7386638" y="163513"/>
          <p14:tracePt t="4016" x="7500938" y="177800"/>
          <p14:tracePt t="4026" x="7686675" y="177800"/>
          <p14:tracePt t="4030" x="7735888" y="185738"/>
          <p14:tracePt t="4041" x="7835900" y="185738"/>
          <p14:tracePt t="4046" x="7921625" y="214313"/>
          <p14:tracePt t="4058" x="8021638" y="228600"/>
          <p14:tracePt t="4062" x="8113713" y="234950"/>
          <p14:tracePt t="4078" x="8262938" y="277813"/>
          <p14:tracePt t="4089" x="8334375" y="300038"/>
          <p14:tracePt t="4097" x="8399463" y="314325"/>
          <p14:tracePt t="4111" x="8448675" y="334963"/>
          <p14:tracePt t="4117" x="8499475" y="363538"/>
          <p14:tracePt t="4121" x="8548688" y="377825"/>
          <p14:tracePt t="4143" x="8634413" y="412750"/>
          <p14:tracePt t="4150" x="8677275" y="434975"/>
          <p14:tracePt t="4153" x="8712200" y="477838"/>
          <p14:tracePt t="4162" x="8734425" y="477838"/>
          <p14:tracePt t="4174" x="8797925" y="512763"/>
          <p14:tracePt t="4179" x="8812213" y="527050"/>
          <p14:tracePt t="4185" x="8834438" y="549275"/>
          <p14:tracePt t="4197" x="8863013" y="563563"/>
          <p14:tracePt t="4201" x="8891588" y="577850"/>
          <p14:tracePt t="4213" x="8912225" y="592138"/>
          <p14:tracePt t="4218" x="8926513" y="612775"/>
          <p14:tracePt t="4228" x="8940800" y="627063"/>
          <p14:tracePt t="4233" x="8947150" y="649288"/>
          <p14:tracePt t="4250" x="8961438" y="677863"/>
          <p14:tracePt t="4257" x="8975725" y="698500"/>
          <p14:tracePt t="4268" x="8990013" y="727075"/>
          <p14:tracePt t="4278" x="8990013" y="741363"/>
          <p14:tracePt t="4282" x="8990013" y="762000"/>
          <p14:tracePt t="4292" x="8990013" y="790575"/>
          <p14:tracePt t="4295" x="8990013" y="812800"/>
          <p14:tracePt t="4308" x="8990013" y="862013"/>
          <p14:tracePt t="4317" x="8990013" y="876300"/>
          <p14:tracePt t="4321" x="8990013" y="898525"/>
          <p14:tracePt t="4333" x="8990013" y="927100"/>
          <p14:tracePt t="4337" x="8990013" y="947738"/>
          <p14:tracePt t="4347" x="8990013" y="976313"/>
          <p14:tracePt t="4356" x="8975725" y="998538"/>
          <p14:tracePt t="4362" x="8961438" y="1027113"/>
          <p14:tracePt t="4374" x="8940800" y="1047750"/>
          <p14:tracePt t="4378" x="8940800" y="1062038"/>
          <p14:tracePt t="4391" x="8912225" y="1098550"/>
          <p14:tracePt t="4394" x="8877300" y="1127125"/>
          <p14:tracePt t="4418" x="8812213" y="1176338"/>
          <p14:tracePt t="4422" x="8763000" y="1211263"/>
          <p14:tracePt t="4426" x="8697913" y="1254125"/>
          <p14:tracePt t="4442" x="8528050" y="1362075"/>
          <p14:tracePt t="4452" x="8434388" y="1404938"/>
          <p14:tracePt t="4456" x="8385175" y="1425575"/>
          <p14:tracePt t="4469" x="8299450" y="1462088"/>
          <p14:tracePt t="4478" x="8199438" y="1504950"/>
          <p14:tracePt t="4486" x="8113713" y="1525588"/>
          <p14:tracePt t="4490" x="8021638" y="1554163"/>
          <p14:tracePt t="4502" x="7864475" y="1589088"/>
          <p14:tracePt t="4509" x="7813675" y="1589088"/>
          <p14:tracePt t="4513" x="7700963" y="1603375"/>
          <p14:tracePt t="4525" x="7607300" y="1611313"/>
          <p14:tracePt t="4530" x="7507288" y="1611313"/>
          <p14:tracePt t="4551" x="7251700" y="1639888"/>
          <p14:tracePt t="4556" x="7186613" y="1639888"/>
          <p14:tracePt t="4566" x="7086600" y="1639888"/>
          <p14:tracePt t="4571" x="6986588" y="1639888"/>
          <p14:tracePt t="4586" x="6888163" y="1639888"/>
          <p14:tracePt t="4600" x="6723063" y="1639888"/>
          <p14:tracePt t="4605" x="6559550" y="1625600"/>
          <p14:tracePt t="4614" x="6473825" y="1611313"/>
          <p14:tracePt t="4619" x="6373813" y="1603375"/>
          <p14:tracePt t="4642" x="6196013" y="1574800"/>
          <p14:tracePt t="4647" x="6124575" y="1560513"/>
          <p14:tracePt t="4653" x="6018213" y="1554163"/>
          <p14:tracePt t="4668" x="5932488" y="1539875"/>
          <p14:tracePt t="4674" x="5861050" y="1525588"/>
          <p14:tracePt t="4678" x="5781675" y="1511300"/>
          <p14:tracePt t="4683" x="5695950" y="1504950"/>
          <p14:tracePt t="4700" x="5561013" y="1490663"/>
          <p14:tracePt t="4713" x="5483225" y="1490663"/>
          <p14:tracePt t="4722" x="5418138" y="1476375"/>
          <p14:tracePt t="4727" x="5346700" y="1476375"/>
          <p14:tracePt t="4732" x="5283200" y="1462088"/>
          <p14:tracePt t="4746" x="5219700" y="1462088"/>
          <p14:tracePt t="4761" x="5154613" y="1462088"/>
          <p14:tracePt t="4765" x="5054600" y="1462088"/>
          <p14:tracePt t="4777" x="5019675" y="1454150"/>
          <p14:tracePt t="4783" x="4968875" y="1454150"/>
          <p14:tracePt t="4787" x="4919663" y="1454150"/>
          <p14:tracePt t="4800" x="4883150" y="1439863"/>
          <p14:tracePt t="4804" x="4819650" y="1439863"/>
          <p14:tracePt t="4825" x="4756150" y="1439863"/>
          <p14:tracePt t="4829" x="4684713" y="1425575"/>
          <p14:tracePt t="4840" x="4670425" y="1425575"/>
          <p14:tracePt t="4850" x="4619625" y="1425575"/>
          <p14:tracePt t="4854" x="4570413" y="1425575"/>
          <p14:tracePt t="4876" x="4484688" y="1425575"/>
          <p14:tracePt t="4883" x="4441825" y="1425575"/>
          <p14:tracePt t="4887" x="4427538" y="1425575"/>
          <p14:tracePt t="4895" x="4370388" y="1425575"/>
          <p14:tracePt t="4905" x="4356100" y="1425575"/>
          <p14:tracePt t="4922" x="4292600" y="1425575"/>
          <p14:tracePt t="4926" x="4241800" y="1425575"/>
          <p14:tracePt t="4936" x="4221163" y="1425575"/>
          <p14:tracePt t="4940" x="4178300" y="1425575"/>
          <p14:tracePt t="4954" x="4141788" y="1425575"/>
          <p14:tracePt t="4958" x="4121150" y="1425575"/>
          <p14:tracePt t="4968" x="4070350" y="1425575"/>
          <p14:tracePt t="4976" x="4057650" y="1425575"/>
          <p14:tracePt t="4988" x="4021138" y="1425575"/>
          <p14:tracePt t="4992" x="3978275" y="1425575"/>
          <p14:tracePt t="5000" x="3957638" y="1425575"/>
          <p14:tracePt t="5008" x="3929063" y="1425575"/>
          <p14:tracePt t="5020" x="3906838" y="1425575"/>
          <p14:tracePt t="5025" x="3878263" y="1425575"/>
          <p14:tracePt t="5029" x="3843338" y="1425575"/>
          <p14:tracePt t="5042" x="3829050" y="1425575"/>
          <p14:tracePt t="5046" x="3806825" y="1411288"/>
          <p14:tracePt t="5066" x="3757613" y="1404938"/>
          <p14:tracePt t="5071" x="3729038" y="1390650"/>
          <p14:tracePt t="5083" x="3706813" y="1376363"/>
          <p14:tracePt t="5087" x="3692525" y="1376363"/>
          <p14:tracePt t="5094" x="3657600" y="1362075"/>
          <p14:tracePt t="5110" x="3614738" y="1339850"/>
          <p14:tracePt t="5125" x="3565525" y="1311275"/>
          <p14:tracePt t="5136" x="3529013" y="1290638"/>
          <p14:tracePt t="5147" x="3514725" y="1276350"/>
          <p14:tracePt t="5152" x="3494088" y="1262063"/>
          <p14:tracePt t="5166" x="3465513" y="1254125"/>
          <p14:tracePt t="5175" x="3443288" y="1225550"/>
          <p14:tracePt t="5180" x="3414713" y="1211263"/>
          <p14:tracePt t="5184" x="3394075" y="1190625"/>
          <p14:tracePt t="5205" x="3343275" y="1154113"/>
          <p14:tracePt t="5209" x="3328988" y="1141413"/>
          <p14:tracePt t="5220" x="3300413" y="1127125"/>
          <p14:tracePt t="5229" x="3251200" y="1098550"/>
          <p14:tracePt t="5240" x="3244850" y="1090613"/>
          <p14:tracePt t="5244" x="3230563" y="1062038"/>
          <p14:tracePt t="5249" x="3201988" y="1047750"/>
          <p14:tracePt t="5266" x="3151188" y="1027113"/>
          <p14:tracePt t="5273" x="3130550" y="1027113"/>
          <p14:tracePt t="5283" x="3116263" y="1012825"/>
          <p14:tracePt t="5288" x="3101975" y="1012825"/>
          <p14:tracePt t="5302" x="3079750" y="1012825"/>
          <p14:tracePt t="5308" x="3051175" y="1012825"/>
          <p14:tracePt t="5314" x="3030538" y="1012825"/>
          <p14:tracePt t="5349" x="2944813" y="1062038"/>
          <p14:tracePt t="5358" x="2851150" y="1141413"/>
          <p14:tracePt t="5362" x="2816225" y="1190625"/>
          <p14:tracePt t="5376" x="2701925" y="1304925"/>
          <p14:tracePt t="5390" x="2667000" y="1354138"/>
          <p14:tracePt t="5394" x="2601913" y="1411288"/>
          <p14:tracePt t="5408" x="2530475" y="1504950"/>
          <p14:tracePt t="5418" x="2481263" y="1539875"/>
          <p14:tracePt t="5429" x="2438400" y="1574800"/>
          <p14:tracePt t="5434" x="2403475" y="1611313"/>
          <p14:tracePt t="5444" x="2352675" y="1639888"/>
          <p14:tracePt t="5452" x="2303463" y="1654175"/>
          <p14:tracePt t="5456" x="2266950" y="1674813"/>
          <p14:tracePt t="5473" x="2174875" y="1703388"/>
          <p14:tracePt t="5485" x="2124075" y="1717675"/>
          <p14:tracePt t="5493" x="2117725" y="1717675"/>
          <p14:tracePt t="5500" x="2074863" y="1725613"/>
          <p14:tracePt t="5509" x="2038350" y="1725613"/>
          <p14:tracePt t="5517" x="2003425" y="1725613"/>
          <p14:tracePt t="5521" x="1989138" y="1725613"/>
          <p14:tracePt t="5533" x="1968500" y="1725613"/>
          <p14:tracePt t="5537" x="1954213" y="1725613"/>
          <p14:tracePt t="5563" x="1939925" y="1725613"/>
          <p14:tracePt t="5802" x="1939925" y="1739900"/>
          <p14:tracePt t="5811" x="1939925" y="1754188"/>
          <p14:tracePt t="5821" x="1939925" y="1768475"/>
          <p14:tracePt t="5834" x="1939925" y="1789113"/>
          <p14:tracePt t="5838" x="1954213" y="1817688"/>
          <p14:tracePt t="5847" x="1954213" y="1825625"/>
          <p14:tracePt t="5856" x="1954213" y="1854200"/>
          <p14:tracePt t="5860" x="1968500" y="1874838"/>
          <p14:tracePt t="5872" x="1968500" y="1903413"/>
          <p14:tracePt t="5880" x="1974850" y="1917700"/>
          <p14:tracePt t="5890" x="1974850" y="1938338"/>
          <p14:tracePt t="5894" x="1974850" y="1966913"/>
          <p14:tracePt t="5906" x="1974850" y="1974850"/>
          <p14:tracePt t="5910" x="1974850" y="2017713"/>
          <p14:tracePt t="5921" x="1974850" y="2038350"/>
          <p14:tracePt t="5925" x="1974850" y="2066925"/>
          <p14:tracePt t="5938" x="1974850" y="2089150"/>
          <p14:tracePt t="5941" x="1974850" y="2117725"/>
          <p14:tracePt t="5951" x="1974850" y="2138363"/>
          <p14:tracePt t="5960" x="1974850" y="2166938"/>
          <p14:tracePt t="5964" x="1989138" y="2174875"/>
          <p14:tracePt t="5975" x="1989138" y="2203450"/>
          <p14:tracePt t="5983" x="1989138" y="2224088"/>
          <p14:tracePt t="5993" x="1989138" y="2238375"/>
          <p14:tracePt t="5996" x="1989138" y="2252663"/>
          <p14:tracePt t="6006" x="1989138" y="2266950"/>
          <p14:tracePt t="6016" x="1989138" y="2287588"/>
          <p14:tracePt t="6028" x="1989138" y="2301875"/>
          <p14:tracePt t="6033" x="1989138" y="2316163"/>
          <p14:tracePt t="6037" x="1989138" y="2330450"/>
          <p14:tracePt t="6049" x="1989138" y="2338388"/>
          <p14:tracePt t="6059" x="1989138" y="2352675"/>
          <p14:tracePt t="6063" x="1989138" y="2366963"/>
          <p14:tracePt t="6073" x="1989138" y="2381250"/>
          <p14:tracePt t="6080" x="1989138" y="2387600"/>
          <p14:tracePt t="6096" x="1989138" y="2401888"/>
          <p14:tracePt t="6106" x="1974850" y="2416175"/>
          <p14:tracePt t="6120" x="1968500" y="2430463"/>
          <p14:tracePt t="6133" x="1954213" y="2438400"/>
          <p14:tracePt t="6143" x="1925638" y="2438400"/>
          <p14:tracePt t="6147" x="1917700" y="2452688"/>
          <p14:tracePt t="6151" x="1889125" y="2466975"/>
          <p14:tracePt t="6163" x="1868488" y="2487613"/>
          <p14:tracePt t="6176" x="1825625" y="2487613"/>
          <p14:tracePt t="6180" x="1789113" y="2501900"/>
          <p14:tracePt t="6184" x="1754188" y="2516188"/>
          <p14:tracePt t="6195" x="1717675" y="2530475"/>
          <p14:tracePt t="6200" x="1674813" y="2530475"/>
          <p14:tracePt t="6208" x="1625600" y="2530475"/>
          <p14:tracePt t="6217" x="1590675" y="2530475"/>
          <p14:tracePt t="6226" x="1554163" y="2530475"/>
          <p14:tracePt t="6234" x="1490663" y="2530475"/>
          <p14:tracePt t="6241" x="1454150" y="2530475"/>
          <p14:tracePt t="6255" x="1354138" y="2487613"/>
          <p14:tracePt t="6272" x="1304925" y="2466975"/>
          <p14:tracePt t="6276" x="1262063" y="2452688"/>
          <p14:tracePt t="6280" x="1239838" y="2430463"/>
          <p14:tracePt t="6287" x="1190625" y="2401888"/>
          <p14:tracePt t="6312" x="1090613" y="2301875"/>
          <p14:tracePt t="6323" x="1062038" y="2266950"/>
          <p14:tracePt t="6327" x="1027113" y="2217738"/>
          <p14:tracePt t="6339" x="976313" y="2166938"/>
          <p14:tracePt t="6350" x="941388" y="2117725"/>
          <p14:tracePt t="6354" x="890588" y="2038350"/>
          <p14:tracePt t="6366" x="847725" y="1989138"/>
          <p14:tracePt t="6374" x="827088" y="1924050"/>
          <p14:tracePt t="6377" x="798513" y="1868488"/>
          <p14:tracePt t="6389" x="777875" y="1817688"/>
          <p14:tracePt t="6397" x="777875" y="1789113"/>
          <p14:tracePt t="6401" x="777875" y="1739900"/>
          <p14:tracePt t="6411" x="777875" y="1703388"/>
          <p14:tracePt t="6424" x="777875" y="1660525"/>
          <p14:tracePt t="6428" x="777875" y="1625600"/>
          <p14:tracePt t="6433" x="777875" y="1603375"/>
          <p14:tracePt t="6444" x="798513" y="1574800"/>
          <p14:tracePt t="6454" x="841375" y="1554163"/>
          <p14:tracePt t="6458" x="876300" y="1511300"/>
          <p14:tracePt t="6469" x="912813" y="1504950"/>
          <p14:tracePt t="6473" x="990600" y="1462088"/>
          <p14:tracePt t="6493" x="1155700" y="1411288"/>
          <p14:tracePt t="6500" x="1239838" y="1390650"/>
          <p14:tracePt t="6508" x="1339850" y="1376363"/>
          <p14:tracePt t="6530" x="1504950" y="1354138"/>
          <p14:tracePt t="6536" x="1674813" y="1354138"/>
          <p14:tracePt t="6545" x="1789113" y="1354138"/>
          <p14:tracePt t="6559" x="1889125" y="1354138"/>
          <p14:tracePt t="6564" x="2074863" y="1390650"/>
          <p14:tracePt t="6569" x="2152650" y="1425575"/>
          <p14:tracePt t="6587" x="2303463" y="1511300"/>
          <p14:tracePt t="6600" x="2366963" y="1554163"/>
          <p14:tracePt t="6605" x="2432050" y="1611313"/>
          <p14:tracePt t="6610" x="2481263" y="1660525"/>
          <p14:tracePt t="6633" x="2566988" y="1789113"/>
          <p14:tracePt t="6639" x="2601913" y="1854200"/>
          <p14:tracePt t="6649" x="2630488" y="1924050"/>
          <p14:tracePt t="6654" x="2652713" y="1989138"/>
          <p14:tracePt t="6660" x="2681288" y="2052638"/>
          <p14:tracePt t="6680" x="2687638" y="2117725"/>
          <p14:tracePt t="6686" x="2701925" y="2203450"/>
          <p14:tracePt t="6690" x="2716213" y="2238375"/>
          <p14:tracePt t="6706" x="2738438" y="2301875"/>
          <p14:tracePt t="6722" x="2752725" y="2338388"/>
          <p14:tracePt t="6745" x="2816225" y="2366963"/>
          <p14:tracePt t="6750" x="2879725" y="2366963"/>
          <p14:tracePt t="6755" x="2951163" y="2381250"/>
          <p14:tracePt t="6769" x="3030538" y="2381250"/>
          <p14:tracePt t="6774" x="3151188" y="2381250"/>
          <p14:tracePt t="6779" x="3300413" y="2381250"/>
          <p14:tracePt t="6793" x="3494088" y="2352675"/>
          <p14:tracePt t="6801" x="3663950" y="2352675"/>
          <p14:tracePt t="6805" x="3863975" y="2330450"/>
          <p14:tracePt t="6816" x="4070350" y="2316163"/>
          <p14:tracePt t="6820" x="4241800" y="2316163"/>
          <p14:tracePt t="6833" x="4427538" y="2316163"/>
          <p14:tracePt t="6838" x="4505325" y="2316163"/>
          <p14:tracePt t="6842" x="4656138" y="2316163"/>
          <p14:tracePt t="6852" x="4791075" y="2316163"/>
          <p14:tracePt t="6863" x="4919663" y="2330450"/>
          <p14:tracePt t="6874" x="5005388" y="2352675"/>
          <p14:tracePt t="6883" x="5097463" y="2366963"/>
          <p14:tracePt t="6887" x="5154613" y="2387600"/>
          <p14:tracePt t="6891" x="5183188" y="2416175"/>
          <p14:tracePt t="6903" x="5233988" y="2430463"/>
          <p14:tracePt t="6910" x="5268913" y="2452688"/>
          <p14:tracePt t="6937" x="5303838" y="2466975"/>
          <p14:tracePt t="6941" x="5354638" y="2530475"/>
          <p14:tracePt t="6955" x="5368925" y="2552700"/>
          <p14:tracePt t="6959" x="5368925" y="2566988"/>
          <p14:tracePt t="6967" x="5383213" y="2581275"/>
          <p14:tracePt t="6986" x="5383213" y="2601913"/>
          <p14:tracePt t="6990" x="5383213" y="2638425"/>
          <p14:tracePt t="7001" x="5383213" y="2652713"/>
          <p14:tracePt t="7013" x="5383213" y="2667000"/>
          <p14:tracePt t="7039" x="5383213" y="2679700"/>
          <p14:tracePt t="7054" x="5368925" y="2679700"/>
          <p14:tracePt t="7067" x="5354638" y="2679700"/>
          <p14:tracePt t="7078" x="5332413" y="2687638"/>
          <p14:tracePt t="7082" x="5303838" y="2687638"/>
          <p14:tracePt t="7086" x="5268913" y="2687638"/>
          <p14:tracePt t="7096" x="5233988" y="2701925"/>
          <p14:tracePt t="7106" x="5154613" y="2701925"/>
          <p14:tracePt t="7110" x="5097463" y="2701925"/>
          <p14:tracePt t="7125" x="5019675" y="2701925"/>
          <p14:tracePt t="7133" x="4940300" y="2716213"/>
          <p14:tracePt t="7137" x="4856163" y="2716213"/>
          <p14:tracePt t="7141" x="4770438" y="2716213"/>
          <p14:tracePt t="7151" x="4670425" y="2716213"/>
          <p14:tracePt t="7164" x="4591050" y="2716213"/>
          <p14:tracePt t="7168" x="4491038" y="2716213"/>
          <p14:tracePt t="7175" x="4406900" y="2716213"/>
          <p14:tracePt t="7185" x="4321175" y="2687638"/>
          <p14:tracePt t="7194" x="4241800" y="2679700"/>
          <p14:tracePt t="7200" x="4156075" y="2652713"/>
          <p14:tracePt t="7211" x="4070350" y="2616200"/>
          <p14:tracePt t="7217" x="3992563" y="2581275"/>
          <p14:tracePt t="7236" x="3921125" y="2538413"/>
          <p14:tracePt t="7240" x="3778250" y="2452688"/>
          <p14:tracePt t="7251" x="3729038" y="2416175"/>
          <p14:tracePt t="7255" x="3663950" y="2381250"/>
          <p14:tracePt t="7268" x="3629025" y="2330450"/>
          <p14:tracePt t="7279" x="3557588" y="2274888"/>
          <p14:tracePt t="7291" x="3494088" y="2217738"/>
          <p14:tracePt t="7304" x="3465513" y="2189163"/>
          <p14:tracePt t="7308" x="3429000" y="2152650"/>
          <p14:tracePt t="7312" x="3408363" y="2124075"/>
          <p14:tracePt t="7324" x="3394075" y="2117725"/>
          <p14:tracePt t="7328" x="3365500" y="2074863"/>
          <p14:tracePt t="7343" x="3343275" y="2052638"/>
          <p14:tracePt t="7347" x="3328988" y="2024063"/>
          <p14:tracePt t="7358" x="3300413" y="2003425"/>
          <p14:tracePt t="7362" x="3294063" y="1974850"/>
          <p14:tracePt t="7367" x="3279775" y="1952625"/>
          <p14:tracePt t="7384" x="3279775" y="1924050"/>
          <p14:tracePt t="7393" x="3265488" y="1903413"/>
          <p14:tracePt t="7398" x="3251200" y="1889125"/>
          <p14:tracePt t="7403" x="3251200" y="1874838"/>
          <p14:tracePt t="7408" x="3244850" y="1854200"/>
          <p14:tracePt t="7418" x="3244850" y="1839913"/>
          <p14:tracePt t="7433" x="3230563" y="1825625"/>
          <p14:tracePt t="7438" x="3230563" y="1803400"/>
          <p14:tracePt t="7443" x="3230563" y="1789113"/>
          <p14:tracePt t="7448" x="3230563" y="1774825"/>
          <p14:tracePt t="7462" x="3230563" y="1768475"/>
          <p14:tracePt t="7467" x="3230563" y="1754188"/>
          <p14:tracePt t="7478" x="3230563" y="1725613"/>
          <p14:tracePt t="7483" x="3230563" y="1717675"/>
          <p14:tracePt t="7493" x="3230563" y="1703388"/>
          <p14:tracePt t="7497" x="3230563" y="1689100"/>
          <p14:tracePt t="7508" x="3244850" y="1660525"/>
          <p14:tracePt t="7513" x="3251200" y="1654175"/>
          <p14:tracePt t="7525" x="3279775" y="1625600"/>
          <p14:tracePt t="7533" x="3314700" y="1603375"/>
          <p14:tracePt t="7550" x="3379788" y="1560513"/>
          <p14:tracePt t="7554" x="3529013" y="1504950"/>
          <p14:tracePt t="7567" x="3629025" y="1462088"/>
          <p14:tracePt t="7571" x="3729038" y="1439863"/>
          <p14:tracePt t="7583" x="3857625" y="1404938"/>
          <p14:tracePt t="7587" x="3992563" y="1362075"/>
          <p14:tracePt t="7596" x="4127500" y="1325563"/>
          <p14:tracePt t="7621" x="4278313" y="1290638"/>
          <p14:tracePt t="7626" x="4770438" y="1204913"/>
          <p14:tracePt t="7638" x="4968875" y="1176338"/>
          <p14:tracePt t="7642" x="5183188" y="1154113"/>
          <p14:tracePt t="7654" x="5397500" y="1127125"/>
          <p14:tracePt t="7661" x="5632450" y="1112838"/>
          <p14:tracePt t="7686" x="6310313" y="1098550"/>
          <p14:tracePt t="7690" x="6523038" y="1098550"/>
          <p14:tracePt t="7701" x="6723063" y="1112838"/>
          <p14:tracePt t="7709" x="6923088" y="1154113"/>
          <p14:tracePt t="7725" x="7251700" y="1239838"/>
          <p14:tracePt t="7730" x="7421563" y="1311275"/>
          <p14:tracePt t="7743" x="7558088" y="1362075"/>
          <p14:tracePt t="7747" x="7621588" y="1390650"/>
          <p14:tracePt t="7756" x="7750175" y="1439863"/>
          <p14:tracePt t="7769" x="7850188" y="1504950"/>
          <p14:tracePt t="7773" x="7950200" y="1554163"/>
          <p14:tracePt t="7778" x="8021638" y="1589088"/>
          <p14:tracePt t="7796" x="8148638" y="1689100"/>
          <p14:tracePt t="7804" x="8199438" y="1725613"/>
          <p14:tracePt t="7819" x="8234363" y="1768475"/>
          <p14:tracePt t="7823" x="8285163" y="1817688"/>
          <p14:tracePt t="7827" x="8313738" y="1868488"/>
          <p14:tracePt t="7840" x="8328025" y="1903413"/>
          <p14:tracePt t="7844" x="8348663" y="1938338"/>
          <p14:tracePt t="7862" x="8362950" y="2003425"/>
          <p14:tracePt t="7866" x="8377238" y="2066925"/>
          <p14:tracePt t="7874" x="8377238" y="2103438"/>
          <p14:tracePt t="7888" x="8377238" y="2138363"/>
          <p14:tracePt t="7893" x="8385175" y="2174875"/>
          <p14:tracePt t="7903" x="8385175" y="2203450"/>
          <p14:tracePt t="7916" x="8385175" y="2224088"/>
          <p14:tracePt t="7921" x="8385175" y="2266950"/>
          <p14:tracePt t="7924" x="8385175" y="2330450"/>
          <p14:tracePt t="7935" x="8385175" y="2338388"/>
          <p14:tracePt t="7946" x="8385175" y="2366963"/>
          <p14:tracePt t="7950" x="8377238" y="2387600"/>
          <p14:tracePt t="7959" x="8377238" y="2416175"/>
          <p14:tracePt t="7963" x="8362950" y="2430463"/>
          <p14:tracePt t="7977" x="8334375" y="2452688"/>
          <p14:tracePt t="7987" x="8313738" y="2487613"/>
          <p14:tracePt t="7991" x="8270875" y="2501900"/>
          <p14:tracePt t="7995" x="8199438" y="2552700"/>
          <p14:tracePt t="8008" x="8121650" y="2581275"/>
          <p14:tracePt t="8012" x="8035925" y="2616200"/>
          <p14:tracePt t="8021" x="7935913" y="2652713"/>
          <p14:tracePt t="8031" x="7813675" y="2687638"/>
          <p14:tracePt t="8043" x="7686675" y="2730500"/>
          <p14:tracePt t="8047" x="7535863" y="2751138"/>
          <p14:tracePt t="8057" x="7372350" y="2787650"/>
          <p14:tracePt t="8061" x="7186613" y="2816225"/>
          <p14:tracePt t="8076" x="6986588" y="2830513"/>
          <p14:tracePt t="8089" x="6788150" y="2836863"/>
          <p14:tracePt t="8094" x="6381750" y="2851150"/>
          <p14:tracePt t="8108" x="6196013" y="2851150"/>
          <p14:tracePt t="8112" x="5995988" y="2836863"/>
          <p14:tracePt t="8116" x="5832475" y="2801938"/>
          <p14:tracePt t="8142" x="5767388" y="2787650"/>
          <p14:tracePt t="8146" x="5503863" y="2701925"/>
          <p14:tracePt t="8153" x="5397500" y="2652713"/>
          <p14:tracePt t="8157" x="5303838" y="2616200"/>
          <p14:tracePt t="8170" x="5219700" y="2581275"/>
          <p14:tracePt t="8175" x="5154613" y="2552700"/>
          <p14:tracePt t="8189" x="5083175" y="2516188"/>
          <p14:tracePt t="8201" x="5048250" y="2501900"/>
          <p14:tracePt t="8208" x="4997450" y="2487613"/>
          <p14:tracePt t="8218" x="4983163" y="2487613"/>
          <p14:tracePt t="8333" x="4968875" y="2487613"/>
          <p14:tracePt t="8344" x="4954588" y="2487613"/>
          <p14:tracePt t="8353" x="4919663" y="2481263"/>
          <p14:tracePt t="8361" x="4891088" y="2481263"/>
          <p14:tracePt t="8370" x="4856163" y="2481263"/>
          <p14:tracePt t="8374" x="4791075" y="2466975"/>
          <p14:tracePt t="8386" x="4684713" y="2466975"/>
          <p14:tracePt t="8392" x="4584700" y="2466975"/>
          <p14:tracePt t="8402" x="4491038" y="2452688"/>
          <p14:tracePt t="8406" x="4370388" y="2452688"/>
          <p14:tracePt t="8416" x="4241800" y="2452688"/>
          <p14:tracePt t="8426" x="4121150" y="2452688"/>
          <p14:tracePt t="8434" x="3992563" y="2452688"/>
          <p14:tracePt t="8439" x="3857625" y="2438400"/>
          <p14:tracePt t="8453" x="3706813" y="2430463"/>
          <p14:tracePt t="8457" x="3557588" y="2430463"/>
          <p14:tracePt t="8466" x="3414713" y="2416175"/>
          <p14:tracePt t="8474" x="3265488" y="2401888"/>
          <p14:tracePt t="8490" x="2951163" y="2381250"/>
          <p14:tracePt t="8499" x="2801938" y="2366963"/>
          <p14:tracePt t="8510" x="2667000" y="2366963"/>
          <p14:tracePt t="8514" x="2516188" y="2366963"/>
          <p14:tracePt t="8522" x="2438400" y="2352675"/>
          <p14:tracePt t="8533" x="2317750" y="2352675"/>
          <p14:tracePt t="8537" x="2217738" y="2352675"/>
          <p14:tracePt t="8545" x="2117725" y="2338388"/>
          <p14:tracePt t="8558" x="2038350" y="2330450"/>
          <p14:tracePt t="8564" x="2017713" y="2330450"/>
          <p14:tracePt t="8574" x="1954213" y="2316163"/>
          <p14:tracePt t="8578" x="1917700" y="2316163"/>
          <p14:tracePt t="8592" x="1889125" y="2316163"/>
          <p14:tracePt t="8605" x="1874838" y="2301875"/>
          <p14:tracePt t="8609" x="1868488" y="2287588"/>
          <p14:tracePt t="8816" x="1874838" y="2287588"/>
          <p14:tracePt t="8824" x="1889125" y="2287588"/>
          <p14:tracePt t="8845" x="1903413" y="2287588"/>
          <p14:tracePt t="8853" x="1917700" y="2287588"/>
          <p14:tracePt t="8861" x="1917700" y="2301875"/>
          <p14:tracePt t="8872" x="1925638" y="2301875"/>
          <p14:tracePt t="8876" x="1925638" y="2316163"/>
          <p14:tracePt t="8894" x="1939925" y="2316163"/>
          <p14:tracePt t="8900" x="1939925" y="2330450"/>
          <p14:tracePt t="8918" x="1939925" y="2338388"/>
          <p14:tracePt t="8934" x="1939925" y="2352675"/>
          <p14:tracePt t="8951" x="1939925" y="2366963"/>
          <p14:tracePt t="8958" x="1939925" y="2381250"/>
          <p14:tracePt t="8973" x="1925638" y="2387600"/>
          <p14:tracePt t="8987" x="1917700" y="2401888"/>
          <p14:tracePt t="8997" x="1917700" y="2416175"/>
          <p14:tracePt t="9007" x="1903413" y="2416175"/>
          <p14:tracePt t="9022" x="1889125" y="2430463"/>
          <p14:tracePt t="9045" x="1874838" y="2438400"/>
          <p14:tracePt t="9054" x="1868488" y="2438400"/>
          <p14:tracePt t="9062" x="1854200" y="2438400"/>
          <p14:tracePt t="9078" x="1839913" y="2466975"/>
          <p14:tracePt t="9092" x="1825625" y="2466975"/>
          <p14:tracePt t="9095" x="1817688" y="2481263"/>
          <p14:tracePt t="9101" x="1803400" y="2487613"/>
          <p14:tracePt t="9107" x="1774825" y="2501900"/>
          <p14:tracePt t="9121" x="1768475" y="2501900"/>
          <p14:tracePt t="9125" x="1725613" y="2530475"/>
          <p14:tracePt t="9138" x="1717675" y="2538413"/>
          <p14:tracePt t="9144" x="1689100" y="2538413"/>
          <p14:tracePt t="9150" x="1674813" y="2552700"/>
          <p14:tracePt t="9162" x="1654175" y="2566988"/>
          <p14:tracePt t="9167" x="1625600" y="2566988"/>
          <p14:tracePt t="9177" x="1604963" y="2581275"/>
          <p14:tracePt t="9183" x="1590675" y="2581275"/>
          <p14:tracePt t="9194" x="1576388" y="2587625"/>
          <p14:tracePt t="9198" x="1554163" y="2587625"/>
          <p14:tracePt t="9210" x="1539875" y="2587625"/>
          <p14:tracePt t="9218" x="1511300" y="2587625"/>
          <p14:tracePt t="9222" x="1490663" y="2587625"/>
          <p14:tracePt t="9233" x="1454150" y="2601913"/>
          <p14:tracePt t="9238" x="1439863" y="2601913"/>
          <p14:tracePt t="9252" x="1376363" y="2601913"/>
          <p14:tracePt t="9261" x="1339850" y="2601913"/>
          <p14:tracePt t="9271" x="1304925" y="2601913"/>
          <p14:tracePt t="9279" x="1276350" y="2601913"/>
          <p14:tracePt t="9295" x="1225550" y="2601913"/>
          <p14:tracePt t="9302" x="1212850" y="2601913"/>
          <p14:tracePt t="9306" x="1155700" y="2601913"/>
          <p14:tracePt t="9310" x="1141413" y="2601913"/>
          <p14:tracePt t="9320" x="1090613" y="2587625"/>
          <p14:tracePt t="9335" x="1062038" y="2581275"/>
          <p14:tracePt t="9340" x="1027113" y="2566988"/>
          <p14:tracePt t="9343" x="998538" y="2538413"/>
          <p14:tracePt t="9356" x="947738" y="2516188"/>
          <p14:tracePt t="9363" x="941388" y="2501900"/>
          <p14:tracePt t="9367" x="898525" y="2466975"/>
          <p14:tracePt t="9380" x="862013" y="2438400"/>
          <p14:tracePt t="9384" x="847725" y="2430463"/>
          <p14:tracePt t="9403" x="812800" y="2381250"/>
          <p14:tracePt t="9407" x="792163" y="2330450"/>
          <p14:tracePt t="9413" x="777875" y="2301875"/>
          <p14:tracePt t="9425" x="749300" y="2252663"/>
          <p14:tracePt t="9441" x="741363" y="2217738"/>
          <p14:tracePt t="9445" x="727075" y="2174875"/>
          <p14:tracePt t="9450" x="712788" y="2138363"/>
          <p14:tracePt t="9454" x="712788" y="2103438"/>
          <p14:tracePt t="9467" x="698500" y="2052638"/>
          <p14:tracePt t="9471" x="698500" y="2038350"/>
          <p14:tracePt t="9483" x="692150" y="1989138"/>
          <p14:tracePt t="9487" x="692150" y="1966913"/>
          <p14:tracePt t="9501" x="692150" y="1938338"/>
          <p14:tracePt t="9505" x="677863" y="1874838"/>
          <p14:tracePt t="9516" x="677863" y="1854200"/>
          <p14:tracePt t="9521" x="677863" y="1825625"/>
          <p14:tracePt t="9533" x="677863" y="1803400"/>
          <p14:tracePt t="9538" x="677863" y="1774825"/>
          <p14:tracePt t="9542" x="677863" y="1739900"/>
          <p14:tracePt t="9554" x="692150" y="1703388"/>
          <p14:tracePt t="9564" x="698500" y="1689100"/>
          <p14:tracePt t="9569" x="712788" y="1660525"/>
          <p14:tracePt t="9585" x="749300" y="1625600"/>
          <p14:tracePt t="9590" x="792163" y="1603375"/>
          <p14:tracePt t="9595" x="827088" y="1560513"/>
          <p14:tracePt t="9600" x="876300" y="1539875"/>
          <p14:tracePt t="9617" x="990600" y="1476375"/>
          <p14:tracePt t="9633" x="1047750" y="1454150"/>
          <p14:tracePt t="9638" x="1127125" y="1425575"/>
          <p14:tracePt t="9643" x="1190625" y="1411288"/>
          <p14:tracePt t="9648" x="1262063" y="1390650"/>
          <p14:tracePt t="9669" x="1404938" y="1362075"/>
          <p14:tracePt t="9674" x="1462088" y="1362075"/>
          <p14:tracePt t="9688" x="1525588" y="1362075"/>
          <p14:tracePt t="9694" x="1576388" y="1362075"/>
          <p14:tracePt t="9715" x="1625600" y="1362075"/>
          <p14:tracePt t="9719" x="1725613" y="1362075"/>
          <p14:tracePt t="9723" x="1774825" y="1376363"/>
          <p14:tracePt t="9733" x="1817688" y="1404938"/>
          <p14:tracePt t="9740" x="1868488" y="1425575"/>
          <p14:tracePt t="9744" x="1903413" y="1454150"/>
          <p14:tracePt t="9754" x="1939925" y="1476375"/>
          <p14:tracePt t="9764" x="1954213" y="1504950"/>
          <p14:tracePt t="9785" x="2025650" y="1574800"/>
          <p14:tracePt t="9790" x="2052638" y="1603375"/>
          <p14:tracePt t="9793" x="2066925" y="1611313"/>
          <p14:tracePt t="9806" x="2089150" y="1654175"/>
          <p14:tracePt t="9810" x="2117725" y="1703388"/>
          <p14:tracePt t="9822" x="2124075" y="1725613"/>
          <p14:tracePt t="9826" x="2138363" y="1774825"/>
          <p14:tracePt t="9853" x="2166938" y="1917700"/>
          <p14:tracePt t="9860" x="2166938" y="1966913"/>
          <p14:tracePt t="9868" x="2166938" y="2024063"/>
          <p14:tracePt t="9873" x="2166938" y="2089150"/>
          <p14:tracePt t="9883" x="2166938" y="2166938"/>
          <p14:tracePt t="9909" x="2117725" y="2401888"/>
          <p14:tracePt t="9917" x="2089150" y="2487613"/>
          <p14:tracePt t="9921" x="2066925" y="2566988"/>
          <p14:tracePt t="9933" x="2025650" y="2630488"/>
          <p14:tracePt t="9947" x="1968500" y="2751138"/>
          <p14:tracePt t="9959" x="1939925" y="2787650"/>
          <p14:tracePt t="9967" x="1903413" y="2836863"/>
          <p14:tracePt t="9971" x="1854200" y="2901950"/>
          <p14:tracePt t="9986" x="1754188" y="2994025"/>
          <p14:tracePt t="9996" x="1689100" y="3051175"/>
          <p14:tracePt t="10007" x="1611313" y="3100388"/>
          <p14:tracePt t="10012" x="1490663" y="3194050"/>
          <p14:tracePt t="10022" x="1454150" y="3228975"/>
          <p14:tracePt t="10027" x="1362075" y="3265488"/>
          <p14:tracePt t="10042" x="1290638" y="3314700"/>
          <p14:tracePt t="10046" x="1225550" y="3343275"/>
          <p14:tracePt t="10051" x="1155700" y="3365500"/>
          <p14:tracePt t="10063" x="1090613" y="3394075"/>
          <p14:tracePt t="10069" x="1027113" y="3400425"/>
          <p14:tracePt t="10084" x="962025" y="3400425"/>
          <p14:tracePt t="10089" x="898525" y="3414713"/>
          <p14:tracePt t="10093" x="847725" y="3414713"/>
          <p14:tracePt t="10103" x="798513" y="3414713"/>
          <p14:tracePt t="10108" x="763588" y="3400425"/>
          <p14:tracePt t="10120" x="712788" y="3379788"/>
          <p14:tracePt t="10135" x="627063" y="3328988"/>
          <p14:tracePt t="10141" x="592138" y="3294063"/>
          <p14:tracePt t="10154" x="563563" y="3265488"/>
          <p14:tracePt t="10159" x="527050" y="3243263"/>
          <p14:tracePt t="10164" x="512763" y="3214688"/>
          <p14:tracePt t="10178" x="477838" y="3165475"/>
          <p14:tracePt t="10183" x="449263" y="3128963"/>
          <p14:tracePt t="10188" x="434975" y="3094038"/>
          <p14:tracePt t="10201" x="427038" y="3051175"/>
          <p14:tracePt t="10205" x="412750" y="3001963"/>
          <p14:tracePt t="10218" x="400050" y="2951163"/>
          <p14:tracePt t="10227" x="385763" y="2901950"/>
          <p14:tracePt t="10230" x="385763" y="2836863"/>
          <p14:tracePt t="10240" x="385763" y="2779713"/>
          <p14:tracePt t="10247" x="377825" y="2716213"/>
          <p14:tracePt t="10256" x="377825" y="2638425"/>
          <p14:tracePt t="10264" x="377825" y="2581275"/>
          <p14:tracePt t="10285" x="377825" y="2430463"/>
          <p14:tracePt t="10290" x="377825" y="2366963"/>
          <p14:tracePt t="10294" x="377825" y="2301875"/>
          <p14:tracePt t="10303" x="385763" y="2252663"/>
          <p14:tracePt t="10308" x="400050" y="2203450"/>
          <p14:tracePt t="10319" x="412750" y="2174875"/>
          <p14:tracePt t="10344" x="449263" y="2117725"/>
          <p14:tracePt t="10350" x="484188" y="2052638"/>
          <p14:tracePt t="10355" x="512763" y="2017713"/>
          <p14:tracePt t="10359" x="549275" y="1989138"/>
          <p14:tracePt t="10371" x="592138" y="1966913"/>
          <p14:tracePt t="10375" x="627063" y="1952625"/>
          <p14:tracePt t="10400" x="692150" y="1924050"/>
          <p14:tracePt t="10405" x="798513" y="1874838"/>
          <p14:tracePt t="10411" x="862013" y="1868488"/>
          <p14:tracePt t="10415" x="941388" y="1854200"/>
          <p14:tracePt t="10428" x="1012825" y="1839913"/>
          <p14:tracePt t="10439" x="1098550" y="1817688"/>
          <p14:tracePt t="10444" x="1190625" y="1817688"/>
          <p14:tracePt t="10448" x="1262063" y="1803400"/>
          <p14:tracePt t="10459" x="1354138" y="1803400"/>
          <p14:tracePt t="10463" x="1425575" y="1803400"/>
          <p14:tracePt t="10477" x="1504950" y="1803400"/>
          <p14:tracePt t="10483" x="1576388" y="1803400"/>
          <p14:tracePt t="10488" x="1639888" y="1803400"/>
          <p14:tracePt t="10498" x="1703388" y="1817688"/>
          <p14:tracePt t="10508" x="1754188" y="1825625"/>
          <p14:tracePt t="10517" x="1803400" y="1854200"/>
          <p14:tracePt t="10530" x="1825625" y="1868488"/>
          <p14:tracePt t="10534" x="1889125" y="1889125"/>
          <p14:tracePt t="10537" x="1917700" y="1917700"/>
          <p14:tracePt t="10541" x="1954213" y="1938338"/>
          <p14:tracePt t="10556" x="1974850" y="1966913"/>
          <p14:tracePt t="10560" x="2003425" y="1989138"/>
          <p14:tracePt t="10584" x="2017713" y="2003425"/>
          <p14:tracePt t="10589" x="2066925" y="2089150"/>
          <p14:tracePt t="10592" x="2089150" y="2124075"/>
          <p14:tracePt t="10603" x="2089150" y="2138363"/>
          <p14:tracePt t="10607" x="2103438" y="2166938"/>
          <p14:tracePt t="10619" x="2124075" y="2224088"/>
          <p14:tracePt t="10636" x="2138363" y="2266950"/>
          <p14:tracePt t="10643" x="2138363" y="2301875"/>
          <p14:tracePt t="10653" x="2138363" y="2330450"/>
          <p14:tracePt t="10657" x="2152650" y="2366963"/>
          <p14:tracePt t="10672" x="2152650" y="2387600"/>
          <p14:tracePt t="10677" x="2152650" y="2416175"/>
          <p14:tracePt t="10683" x="2152650" y="2452688"/>
          <p14:tracePt t="10687" x="2152650" y="2481263"/>
          <p14:tracePt t="10699" x="2152650" y="2487613"/>
          <p14:tracePt t="10707" x="2152650" y="2516188"/>
          <p14:tracePt t="10726" x="2152650" y="2538413"/>
          <p14:tracePt t="10731" x="2124075" y="2581275"/>
          <p14:tracePt t="10735" x="2103438" y="2616200"/>
          <p14:tracePt t="10751" x="2074863" y="2638425"/>
          <p14:tracePt t="10763" x="2052638" y="2667000"/>
          <p14:tracePt t="10767" x="2025650" y="2687638"/>
          <p14:tracePt t="10771" x="1989138" y="2716213"/>
          <p14:tracePt t="10775" x="1954213" y="2736850"/>
          <p14:tracePt t="10789" x="1903413" y="2765425"/>
          <p14:tracePt t="10793" x="1868488" y="2787650"/>
          <p14:tracePt t="10804" x="1817688" y="2801938"/>
          <p14:tracePt t="10807" x="1774825" y="2816225"/>
          <p14:tracePt t="10821" x="1725613" y="2830513"/>
          <p14:tracePt t="10825" x="1689100" y="2836863"/>
          <p14:tracePt t="10839" x="1639888" y="2836863"/>
          <p14:tracePt t="10851" x="1590675" y="2836863"/>
          <p14:tracePt t="10856" x="1554163" y="2836863"/>
          <p14:tracePt t="10859" x="1504950" y="2836863"/>
          <p14:tracePt t="10868" x="1462088" y="2836863"/>
          <p14:tracePt t="10876" x="1425575" y="2830513"/>
          <p14:tracePt t="10880" x="1390650" y="2816225"/>
          <p14:tracePt t="10891" x="1339850" y="2787650"/>
          <p14:tracePt t="10901" x="1325563" y="2779713"/>
          <p14:tracePt t="10906" x="1276350" y="2736850"/>
          <p14:tracePt t="10918" x="1254125" y="2716213"/>
          <p14:tracePt t="10923" x="1239838" y="2701925"/>
          <p14:tracePt t="10936" x="1204913" y="2667000"/>
          <p14:tracePt t="10947" x="1176338" y="2638425"/>
          <p14:tracePt t="10951" x="1155700" y="2601913"/>
          <p14:tracePt t="10955" x="1127125" y="2581275"/>
          <p14:tracePt t="10968" x="1076325" y="2501900"/>
          <p14:tracePt t="10978" x="1041400" y="2466975"/>
          <p14:tracePt t="11002" x="962025" y="2352675"/>
          <p14:tracePt t="11014" x="941388" y="2316163"/>
          <p14:tracePt t="11024" x="898525" y="2274888"/>
          <p14:tracePt t="11028" x="876300" y="2224088"/>
          <p14:tracePt t="11039" x="847725" y="2189163"/>
          <p14:tracePt t="11043" x="841375" y="2138363"/>
          <p14:tracePt t="11057" x="812800" y="2103438"/>
          <p14:tracePt t="11061" x="798513" y="2066925"/>
          <p14:tracePt t="11066" x="798513" y="2038350"/>
          <p14:tracePt t="11076" x="792163" y="2003425"/>
          <p14:tracePt t="11088" x="792163" y="1966913"/>
          <p14:tracePt t="11091" x="777875" y="1938338"/>
          <p14:tracePt t="11102" x="777875" y="1917700"/>
          <p14:tracePt t="11120" x="777875" y="1868488"/>
          <p14:tracePt t="11125" x="777875" y="1839913"/>
          <p14:tracePt t="11133" x="777875" y="1825625"/>
          <p14:tracePt t="11142" x="777875" y="1817688"/>
          <p14:tracePt t="11160" x="777875" y="1803400"/>
          <p14:tracePt t="11167" x="798513" y="1768475"/>
          <p14:tracePt t="11171" x="812800" y="1739900"/>
          <p14:tracePt t="11183" x="841375" y="1725613"/>
          <p14:tracePt t="11188" x="862013" y="1703388"/>
          <p14:tracePt t="11197" x="890588" y="1674813"/>
          <p14:tracePt t="11219" x="947738" y="1625600"/>
          <p14:tracePt t="11226" x="998538" y="1603375"/>
          <p14:tracePt t="11230" x="1027113" y="1574800"/>
          <p14:tracePt t="11250" x="1076325" y="1554163"/>
          <p14:tracePt t="11255" x="1162050" y="1504950"/>
          <p14:tracePt t="11259" x="1212850" y="1490663"/>
          <p14:tracePt t="11273" x="1262063" y="1462088"/>
          <p14:tracePt t="11277" x="1311275" y="1439863"/>
          <p14:tracePt t="11292" x="1411288" y="1411288"/>
          <p14:tracePt t="11305" x="1462088" y="1404938"/>
          <p14:tracePt t="11309" x="1511300" y="1390650"/>
          <p14:tracePt t="11324" x="1611313" y="1390650"/>
          <p14:tracePt t="11333" x="1668463" y="1390650"/>
          <p14:tracePt t="11344" x="1717675" y="1390650"/>
          <p14:tracePt t="11349" x="1754188" y="1390650"/>
          <p14:tracePt t="11369" x="1854200" y="1390650"/>
          <p14:tracePt t="11374" x="1903413" y="1390650"/>
          <p14:tracePt t="11385" x="1917700" y="1404938"/>
          <p14:tracePt t="11393" x="1989138" y="1425575"/>
          <p14:tracePt t="11406" x="2025650" y="1439863"/>
          <p14:tracePt t="11411" x="2052638" y="1454150"/>
          <p14:tracePt t="11415" x="2066925" y="1462088"/>
          <p14:tracePt t="11430" x="2124075" y="1490663"/>
          <p14:tracePt t="11438" x="2166938" y="1539875"/>
          <p14:tracePt t="11453" x="2189163" y="1554163"/>
          <p14:tracePt t="11457" x="2217738" y="1574800"/>
          <p14:tracePt t="11463" x="2232025" y="1603375"/>
          <p14:tracePt t="11475" x="2238375" y="1611313"/>
          <p14:tracePt t="11479" x="2281238" y="1660525"/>
          <p14:tracePt t="11492" x="2281238" y="1674813"/>
          <p14:tracePt t="11496" x="2289175" y="1717675"/>
          <p14:tracePt t="11507" x="2303463" y="1739900"/>
          <p14:tracePt t="11512" x="2317750" y="1774825"/>
          <p14:tracePt t="11523" x="2317750" y="1803400"/>
          <p14:tracePt t="11535" x="2317750" y="1854200"/>
          <p14:tracePt t="11540" x="2332038" y="1889125"/>
          <p14:tracePt t="11547" x="2332038" y="1903413"/>
          <p14:tracePt t="11551" x="2332038" y="1952625"/>
          <p14:tracePt t="11561" x="2332038" y="1989138"/>
          <p14:tracePt t="11571" x="2332038" y="2024063"/>
          <p14:tracePt t="11575" x="2332038" y="2066925"/>
          <p14:tracePt t="11585" x="2317750" y="2103438"/>
          <p14:tracePt t="11594" x="2317750" y="2152650"/>
          <p14:tracePt t="11603" x="2289175" y="2189163"/>
          <p14:tracePt t="11608" x="2266950" y="2238375"/>
          <p14:tracePt t="11620" x="2252663" y="2287588"/>
          <p14:tracePt t="11625" x="2217738" y="2338388"/>
          <p14:tracePt t="11637" x="2203450" y="2387600"/>
          <p14:tracePt t="11642" x="2166938" y="2430463"/>
          <p14:tracePt t="11649" x="2152650" y="2481263"/>
          <p14:tracePt t="11654" x="2117725" y="2516188"/>
          <p14:tracePt t="11677" x="2052638" y="2587625"/>
          <p14:tracePt t="11680" x="2017713" y="2630488"/>
          <p14:tracePt t="11690" x="1974850" y="2667000"/>
          <p14:tracePt t="11700" x="1939925" y="2701925"/>
          <p14:tracePt t="11705" x="1889125" y="2736850"/>
          <p14:tracePt t="11717" x="1825625" y="2765425"/>
          <p14:tracePt t="11721" x="1774825" y="2787650"/>
          <p14:tracePt t="11738" x="1668463" y="2851150"/>
          <p14:tracePt t="11750" x="1604963" y="2879725"/>
          <p14:tracePt t="11754" x="1554163" y="2894013"/>
          <p14:tracePt t="11759" x="1490663" y="2916238"/>
          <p14:tracePt t="11770" x="1439863" y="2930525"/>
          <p14:tracePt t="11783" x="1311275" y="2944813"/>
          <p14:tracePt t="11796" x="1262063" y="2944813"/>
          <p14:tracePt t="11801" x="1212850" y="2944813"/>
          <p14:tracePt t="11810" x="1176338" y="2944813"/>
          <p14:tracePt t="11823" x="1127125" y="2944813"/>
          <p14:tracePt t="11827" x="1090613" y="2944813"/>
          <p14:tracePt t="11831" x="1047750" y="2930525"/>
          <p14:tracePt t="11842" x="1012825" y="2916238"/>
          <p14:tracePt t="11854" x="976313" y="2894013"/>
          <p14:tracePt t="11866" x="941388" y="2865438"/>
          <p14:tracePt t="11871" x="898525" y="2830513"/>
          <p14:tracePt t="11875" x="862013" y="2787650"/>
          <p14:tracePt t="11879" x="827088" y="2765425"/>
          <p14:tracePt t="11892" x="792163" y="2730500"/>
          <p14:tracePt t="11907" x="749300" y="2687638"/>
          <p14:tracePt t="11911" x="712788" y="2638425"/>
          <p14:tracePt t="11916" x="692150" y="2587625"/>
          <p14:tracePt t="11920" x="649288" y="2552700"/>
          <p14:tracePt t="11933" x="641350" y="2501900"/>
          <p14:tracePt t="11937" x="612775" y="2466975"/>
          <p14:tracePt t="11952" x="592138" y="2416175"/>
          <p14:tracePt t="11958" x="592138" y="2381250"/>
          <p14:tracePt t="11962" x="577850" y="2316163"/>
          <p14:tracePt t="11974" x="563563" y="2274888"/>
          <p14:tracePt t="11978" x="549275" y="2224088"/>
          <p14:tracePt t="11989" x="549275" y="2174875"/>
          <p14:tracePt t="11993" x="534988" y="2138363"/>
          <p14:tracePt t="12003" x="534988" y="2103438"/>
          <p14:tracePt t="12021" x="534988" y="2038350"/>
          <p14:tracePt t="12028" x="534988" y="2017713"/>
          <p14:tracePt t="12039" x="534988" y="1952625"/>
          <p14:tracePt t="12044" x="534988" y="1924050"/>
          <p14:tracePt t="12053" x="549275" y="1903413"/>
          <p14:tracePt t="12058" x="592138" y="1868488"/>
          <p14:tracePt t="12085" x="777875" y="1717675"/>
          <p14:tracePt t="12090" x="827088" y="1689100"/>
          <p14:tracePt t="12106" x="898525" y="1639888"/>
          <p14:tracePt t="12110" x="990600" y="1603375"/>
          <p14:tracePt t="12116" x="1090613" y="1554163"/>
          <p14:tracePt t="12128" x="1176338" y="1511300"/>
          <p14:tracePt t="12153" x="1476375" y="1439863"/>
          <p14:tracePt t="12157" x="1562100" y="1425575"/>
          <p14:tracePt t="12161" x="1668463" y="1411288"/>
          <p14:tracePt t="12183" x="1825625" y="1411288"/>
          <p14:tracePt t="12187" x="1903413" y="1411288"/>
          <p14:tracePt t="12197" x="1974850" y="1411288"/>
          <p14:tracePt t="12208" x="2038350" y="1439863"/>
          <p14:tracePt t="12217" x="2089150" y="1454150"/>
          <p14:tracePt t="12221" x="2152650" y="1490663"/>
          <p14:tracePt t="12233" x="2203450" y="1511300"/>
          <p14:tracePt t="12240" x="2238375" y="1539875"/>
          <p14:tracePt t="12244" x="2281238" y="1574800"/>
          <p14:tracePt t="12256" x="2317750" y="1603375"/>
          <p14:tracePt t="12262" x="2352675" y="1639888"/>
          <p14:tracePt t="12267" x="2389188" y="1674813"/>
          <p14:tracePt t="12283" x="2403475" y="1703388"/>
          <p14:tracePt t="12288" x="2438400" y="1754188"/>
          <p14:tracePt t="12292" x="2466975" y="1789113"/>
          <p14:tracePt t="12305" x="2481263" y="1839913"/>
          <p14:tracePt t="12316" x="2501900" y="1889125"/>
          <p14:tracePt t="12321" x="2516188" y="1924050"/>
          <p14:tracePt t="12325" x="2516188" y="1974850"/>
          <p14:tracePt t="12337" x="2516188" y="2024063"/>
          <p14:tracePt t="12341" x="2530475" y="2089150"/>
          <p14:tracePt t="12361" x="2530475" y="2217738"/>
          <p14:tracePt t="12366" x="2530475" y="2274888"/>
          <p14:tracePt t="12375" x="2530475" y="2330450"/>
          <p14:tracePt t="12383" x="2501900" y="2381250"/>
          <p14:tracePt t="12387" x="2481263" y="2438400"/>
          <p14:tracePt t="12409" x="2438400" y="2530475"/>
          <p14:tracePt t="12413" x="2417763" y="2581275"/>
          <p14:tracePt t="12425" x="2381250" y="2630488"/>
          <p14:tracePt t="12429" x="2338388" y="2667000"/>
          <p14:tracePt t="12441" x="2317750" y="2701925"/>
          <p14:tracePt t="12455" x="2266950" y="2751138"/>
          <p14:tracePt t="12460" x="2217738" y="2787650"/>
          <p14:tracePt t="12463" x="2174875" y="2816225"/>
          <p14:tracePt t="12475" x="2124075" y="2865438"/>
          <p14:tracePt t="12485" x="2066925" y="2894013"/>
          <p14:tracePt t="12489" x="2017713" y="2916238"/>
          <p14:tracePt t="12501" x="1974850" y="2944813"/>
          <p14:tracePt t="12506" x="1925638" y="2951163"/>
          <p14:tracePt t="12510" x="1903413" y="2965450"/>
          <p14:tracePt t="12521" x="1854200" y="2965450"/>
          <p14:tracePt t="12524" x="1825625" y="2979738"/>
          <p14:tracePt t="12538" x="1768475" y="2979738"/>
          <p14:tracePt t="12542" x="1739900" y="2979738"/>
          <p14:tracePt t="12552" x="1703388" y="2979738"/>
          <p14:tracePt t="12564" x="1668463" y="2979738"/>
          <p14:tracePt t="12569" x="1654175" y="2965450"/>
          <p14:tracePt t="12573" x="1604963" y="2944813"/>
          <p14:tracePt t="12585" x="1576388" y="2916238"/>
          <p14:tracePt t="12593" x="1554163" y="2894013"/>
          <p14:tracePt t="12602" x="1539875" y="2879725"/>
          <p14:tracePt t="12616" x="1511300" y="2851150"/>
          <p14:tracePt t="12621" x="1490663" y="2816225"/>
          <p14:tracePt t="12625" x="1476375" y="2801938"/>
          <p14:tracePt t="12633" x="1476375" y="2779713"/>
          <p14:tracePt t="12637" x="1454150" y="2751138"/>
          <p14:tracePt t="12651" x="1454150" y="2730500"/>
          <p14:tracePt t="12667" x="1439863" y="2701925"/>
          <p14:tracePt t="12671" x="1425575" y="2667000"/>
          <p14:tracePt t="12684" x="1425575" y="2652713"/>
          <p14:tracePt t="17186" x="1411288" y="2652713"/>
          <p14:tracePt t="17191" x="1411288" y="2638425"/>
          <p14:tracePt t="17201" x="1404938" y="2638425"/>
          <p14:tracePt t="17205" x="1390650" y="2630488"/>
          <p14:tracePt t="17215" x="1376363" y="2616200"/>
          <p14:tracePt t="17231" x="1362075" y="2601913"/>
          <p14:tracePt t="17240" x="1354138" y="2587625"/>
          <p14:tracePt t="17250" x="1339850" y="2581275"/>
          <p14:tracePt t="17255" x="1339850" y="2566988"/>
          <p14:tracePt t="17266" x="1325563" y="2552700"/>
          <p14:tracePt t="17281" x="1325563" y="2538413"/>
          <p14:tracePt t="17290" x="1325563" y="2530475"/>
          <p14:tracePt t="17321" x="1325563" y="2516188"/>
          <p14:tracePt t="17325" x="1354138" y="2516188"/>
          <p14:tracePt t="17333" x="1404938" y="2487613"/>
          <p14:tracePt t="17347" x="1476375" y="2481263"/>
          <p14:tracePt t="17353" x="1554163" y="2466975"/>
          <p14:tracePt t="17357" x="1668463" y="2438400"/>
          <p14:tracePt t="17370" x="1789113" y="2416175"/>
          <p14:tracePt t="17379" x="1925638" y="2416175"/>
          <p14:tracePt t="17384" x="2074863" y="2401888"/>
          <p14:tracePt t="17393" x="2232025" y="2387600"/>
          <p14:tracePt t="17401" x="2389188" y="2387600"/>
          <p14:tracePt t="17412" x="2538413" y="2387600"/>
          <p14:tracePt t="17416" x="2701925" y="2387600"/>
          <p14:tracePt t="17423" x="2851150" y="2387600"/>
          <p14:tracePt t="17435" x="2994025" y="2416175"/>
          <p14:tracePt t="17444" x="3051175" y="2430463"/>
          <p14:tracePt t="17447" x="3194050" y="2466975"/>
          <p14:tracePt t="17460" x="3294063" y="2487613"/>
          <p14:tracePt t="17464" x="3408363" y="2530475"/>
          <p14:tracePt t="17480" x="3608388" y="2587625"/>
          <p14:tracePt t="17490" x="3692525" y="2630488"/>
          <p14:tracePt t="17494" x="3757613" y="2652713"/>
          <p14:tracePt t="17506" x="3778250" y="2679700"/>
          <p14:tracePt t="17523" x="3843338" y="2687638"/>
          <p14:tracePt t="17527" x="3878263" y="2716213"/>
          <p14:tracePt t="17532" x="3921125" y="2736850"/>
          <p14:tracePt t="17535" x="3957638" y="2751138"/>
          <p14:tracePt t="17557" x="3992563" y="2779713"/>
          <p14:tracePt t="17564" x="4006850" y="2787650"/>
          <p14:tracePt t="17568" x="4021138" y="2787650"/>
          <p14:tracePt t="17589" x="4021138" y="2801938"/>
          <p14:tracePt t="17601" x="4029075" y="2801938"/>
          <p14:tracePt t="17718" x="4021138" y="2801938"/>
          <p14:tracePt t="17750" x="4006850" y="2801938"/>
          <p14:tracePt t="17768" x="3978275" y="2816225"/>
          <p14:tracePt t="17779" x="3971925" y="2816225"/>
          <p14:tracePt t="17789" x="3943350" y="2816225"/>
          <p14:tracePt t="17796" x="3906838" y="2830513"/>
          <p14:tracePt t="17805" x="3863975" y="2830513"/>
          <p14:tracePt t="17809" x="3814763" y="2830513"/>
          <p14:tracePt t="17820" x="3763963" y="2830513"/>
          <p14:tracePt t="17828" x="3706813" y="2830513"/>
          <p14:tracePt t="17833" x="3657600" y="2830513"/>
          <p14:tracePt t="17844" x="3608388" y="2816225"/>
          <p14:tracePt t="17854" x="3543300" y="2787650"/>
          <p14:tracePt t="17860" x="3479800" y="2779713"/>
          <p14:tracePt t="17871" x="3414713" y="2751138"/>
          <p14:tracePt t="17875" x="3357563" y="2730500"/>
          <p14:tracePt t="17890" x="3230563" y="2679700"/>
          <p14:tracePt t="17902" x="3165475" y="2652713"/>
          <p14:tracePt t="17910" x="3116263" y="2616200"/>
          <p14:tracePt t="17914" x="3065463" y="2581275"/>
          <p14:tracePt t="17929" x="2965450" y="2516188"/>
          <p14:tracePt t="17941" x="2930525" y="2481263"/>
          <p14:tracePt t="17947" x="2894013" y="2438400"/>
          <p14:tracePt t="17955" x="2879725" y="2416175"/>
          <p14:tracePt t="17969" x="2844800" y="2366963"/>
          <p14:tracePt t="17979" x="2830513" y="2330450"/>
          <p14:tracePt t="17989" x="2816225" y="2301875"/>
          <p14:tracePt t="17997" x="2816225" y="2274888"/>
          <p14:tracePt t="18008" x="2801938" y="2266950"/>
          <p14:tracePt t="18012" x="2801938" y="2238375"/>
          <p14:tracePt t="18023" x="2801938" y="2224088"/>
          <p14:tracePt t="18027" x="2801938" y="2217738"/>
          <p14:tracePt t="18038" x="2801938" y="2189163"/>
          <p14:tracePt t="18042" x="2801938" y="2174875"/>
          <p14:tracePt t="18054" x="2801938" y="2166938"/>
          <p14:tracePt t="18061" x="2801938" y="2152650"/>
          <p14:tracePt t="18070" x="2816225" y="2138363"/>
          <p14:tracePt t="18077" x="2830513" y="2124075"/>
          <p14:tracePt t="18089" x="2830513" y="2117725"/>
          <p14:tracePt t="18093" x="2844800" y="2089150"/>
          <p14:tracePt t="18105" x="2879725" y="2066925"/>
          <p14:tracePt t="18112" x="2894013" y="2038350"/>
          <p14:tracePt t="18116" x="2916238" y="2017713"/>
          <p14:tracePt t="18130" x="2944813" y="1989138"/>
          <p14:tracePt t="18134" x="2979738" y="1966913"/>
          <p14:tracePt t="18144" x="3016250" y="1938338"/>
          <p14:tracePt t="18148" x="3065463" y="1924050"/>
          <p14:tracePt t="18161" x="3101975" y="1903413"/>
          <p14:tracePt t="18166" x="3165475" y="1874838"/>
          <p14:tracePt t="18175" x="3230563" y="1854200"/>
          <p14:tracePt t="18182" x="3294063" y="1839913"/>
          <p14:tracePt t="18187" x="3357563" y="1817688"/>
          <p14:tracePt t="18202" x="3414713" y="1803400"/>
          <p14:tracePt t="18207" x="3494088" y="1789113"/>
          <p14:tracePt t="18211" x="3565525" y="1774825"/>
          <p14:tracePt t="18224" x="3629025" y="1768475"/>
          <p14:tracePt t="18228" x="3706813" y="1768475"/>
          <p14:tracePt t="18239" x="3792538" y="1754188"/>
          <p14:tracePt t="18247" x="3863975" y="1739900"/>
          <p14:tracePt t="18258" x="3971925" y="1725613"/>
          <p14:tracePt t="18262" x="4106863" y="1725613"/>
          <p14:tracePt t="18273" x="4206875" y="1717675"/>
          <p14:tracePt t="18277" x="4270375" y="1703388"/>
          <p14:tracePt t="18293" x="4470400" y="1689100"/>
          <p14:tracePt t="18305" x="4641850" y="1674813"/>
          <p14:tracePt t="18309" x="4705350" y="1674813"/>
          <p14:tracePt t="18330" x="4933950" y="1674813"/>
          <p14:tracePt t="18335" x="5048250" y="1674813"/>
          <p14:tracePt t="18345" x="5219700" y="1674813"/>
          <p14:tracePt t="18351" x="5332413" y="1674813"/>
          <p14:tracePt t="18358" x="5432425" y="1674813"/>
          <p14:tracePt t="18373" x="5561013" y="1674813"/>
          <p14:tracePt t="18379" x="5611813" y="1674813"/>
          <p14:tracePt t="18384" x="5810250" y="1674813"/>
          <p14:tracePt t="18389" x="5932488" y="1674813"/>
          <p14:tracePt t="18401" x="6067425" y="1674813"/>
          <p14:tracePt t="18407" x="6210300" y="1674813"/>
          <p14:tracePt t="18419" x="6330950" y="1674813"/>
          <p14:tracePt t="18424" x="6396038" y="1689100"/>
          <p14:tracePt t="18435" x="6623050" y="1689100"/>
          <p14:tracePt t="18441" x="6745288" y="1703388"/>
          <p14:tracePt t="18447" x="6873875" y="1703388"/>
          <p14:tracePt t="18509" x="6937375" y="1703388"/>
          <p14:tracePt t="18514" x="7650163" y="1774825"/>
          <p14:tracePt t="18522" x="7721600" y="1789113"/>
          <p14:tracePt t="18526" x="7785100" y="1803400"/>
          <p14:tracePt t="18541" x="7913688" y="1839913"/>
          <p14:tracePt t="18558" x="7964488" y="1854200"/>
          <p14:tracePt t="18562" x="8013700" y="1874838"/>
          <p14:tracePt t="18569" x="8050213" y="1889125"/>
          <p14:tracePt t="18581" x="8070850" y="1903413"/>
          <p14:tracePt t="18586" x="8113713" y="1917700"/>
          <p14:tracePt t="18593" x="8134350" y="1924050"/>
          <p14:tracePt t="18602" x="8162925" y="1952625"/>
          <p14:tracePt t="18609" x="8185150" y="1966913"/>
          <p14:tracePt t="18616" x="8199438" y="1974850"/>
          <p14:tracePt t="18627" x="8220075" y="1989138"/>
          <p14:tracePt t="18631" x="8234363" y="2003425"/>
          <p14:tracePt t="18641" x="8234363" y="2017713"/>
          <p14:tracePt t="18649" x="8248650" y="2017713"/>
          <p14:tracePt t="18658" x="8262938" y="2024063"/>
          <p14:tracePt t="18666" x="8262938" y="2038350"/>
          <p14:tracePt t="18671" x="8262938" y="2052638"/>
          <p14:tracePt t="18680" x="8270875" y="2066925"/>
          <p14:tracePt t="18700" x="8270875" y="2074863"/>
          <p14:tracePt t="18704" x="8285163" y="2089150"/>
          <p14:tracePt t="18717" x="8285163" y="2103438"/>
          <p14:tracePt t="18729" x="8285163" y="2117725"/>
          <p14:tracePt t="18732" x="8285163" y="2124075"/>
          <p14:tracePt t="18736" x="8299450" y="2152650"/>
          <p14:tracePt t="18747" x="8299450" y="2166938"/>
          <p14:tracePt t="18757" x="8299450" y="2174875"/>
          <p14:tracePt t="18761" x="8313738" y="2203450"/>
          <p14:tracePt t="18773" x="8313738" y="2217738"/>
          <p14:tracePt t="18777" x="8313738" y="2224088"/>
          <p14:tracePt t="18790" x="8328025" y="2238375"/>
          <p14:tracePt t="18794" x="8328025" y="2252663"/>
          <p14:tracePt t="18805" x="8328025" y="2266950"/>
          <p14:tracePt t="18812" x="8334375" y="2274888"/>
          <p14:tracePt t="18827" x="8334375" y="2287588"/>
          <p14:tracePt t="18857" x="8334375" y="2301875"/>
          <p14:tracePt t="18903" x="8328025" y="2301875"/>
          <p14:tracePt t="18913" x="8328025" y="2316163"/>
          <p14:tracePt t="18923" x="8313738" y="2316163"/>
          <p14:tracePt t="18933" x="8299450" y="2316163"/>
          <p14:tracePt t="18943" x="8285163" y="2330450"/>
          <p14:tracePt t="18950" x="8248650" y="2330450"/>
          <p14:tracePt t="18956" x="8220075" y="2338388"/>
          <p14:tracePt t="18966" x="8170863" y="2352675"/>
          <p14:tracePt t="18970" x="8134350" y="2366963"/>
          <p14:tracePt t="18983" x="8085138" y="2381250"/>
          <p14:tracePt t="18987" x="8013700" y="2387600"/>
          <p14:tracePt t="18995" x="7950200" y="2387600"/>
          <p14:tracePt t="19007" x="7870825" y="2416175"/>
          <p14:tracePt t="19011" x="7813675" y="2416175"/>
          <p14:tracePt t="19022" x="7735888" y="2430463"/>
          <p14:tracePt t="19026" x="7658100" y="2430463"/>
          <p14:tracePt t="19037" x="7572375" y="2438400"/>
          <p14:tracePt t="19046" x="7486650" y="2438400"/>
          <p14:tracePt t="19050" x="7400925" y="2452688"/>
          <p14:tracePt t="19057" x="7321550" y="2466975"/>
          <p14:tracePt t="19068" x="7172325" y="2481263"/>
          <p14:tracePt t="19077" x="7058025" y="2487613"/>
          <p14:tracePt t="19088" x="7008813" y="2487613"/>
          <p14:tracePt t="19092" x="6894513" y="2501900"/>
          <p14:tracePt t="19103" x="6788150" y="2516188"/>
          <p14:tracePt t="19106" x="6623050" y="2530475"/>
          <p14:tracePt t="19118" x="6496050" y="2538413"/>
          <p14:tracePt t="19122" x="6381750" y="2538413"/>
          <p14:tracePt t="19136" x="6310313" y="2552700"/>
          <p14:tracePt t="19139" x="6124575" y="2566988"/>
          <p14:tracePt t="19160" x="5867400" y="2566988"/>
          <p14:tracePt t="19164" x="5810250" y="2581275"/>
          <p14:tracePt t="19175" x="5632450" y="2587625"/>
          <p14:tracePt t="19184" x="5568950" y="2587625"/>
          <p14:tracePt t="19195" x="5468938" y="2587625"/>
          <p14:tracePt t="19199" x="5354638" y="2601913"/>
          <p14:tracePt t="19203" x="5254625" y="2601913"/>
          <p14:tracePt t="19214" x="5154613" y="2616200"/>
          <p14:tracePt t="19224" x="5054600" y="2630488"/>
          <p14:tracePt t="19228" x="4954588" y="2630488"/>
          <p14:tracePt t="19239" x="4856163" y="2630488"/>
          <p14:tracePt t="19247" x="4784725" y="2630488"/>
          <p14:tracePt t="19259" x="4684713" y="2630488"/>
          <p14:tracePt t="19263" x="4584700" y="2630488"/>
          <p14:tracePt t="19272" x="4505325" y="2630488"/>
          <p14:tracePt t="19276" x="4406900" y="2630488"/>
          <p14:tracePt t="19300" x="4227513" y="2630488"/>
          <p14:tracePt t="19304" x="4156075" y="2630488"/>
          <p14:tracePt t="19310" x="4070350" y="2630488"/>
          <p14:tracePt t="19320" x="3971925" y="2630488"/>
          <p14:tracePt t="19333" x="3814763" y="2601913"/>
          <p14:tracePt t="19337" x="3763963" y="2601913"/>
          <p14:tracePt t="19341" x="3663950" y="2581275"/>
          <p14:tracePt t="19353" x="3579813" y="2566988"/>
          <p14:tracePt t="19361" x="3494088" y="2552700"/>
          <p14:tracePt t="19366" x="3394075" y="2538413"/>
          <p14:tracePt t="19377" x="3294063" y="2530475"/>
          <p14:tracePt t="19383" x="3194050" y="2501900"/>
          <p14:tracePt t="19392" x="3101975" y="2481263"/>
          <p14:tracePt t="19396" x="3016250" y="2452688"/>
          <p14:tracePt t="19417" x="2830513" y="2401888"/>
          <p14:tracePt t="19427" x="2752725" y="2381250"/>
          <p14:tracePt t="19433" x="2681288" y="2352675"/>
          <p14:tracePt t="19437" x="2601913" y="2316163"/>
          <p14:tracePt t="19457" x="2566988" y="2301875"/>
          <p14:tracePt t="19461" x="2487613" y="2252663"/>
          <p14:tracePt t="19473" x="2466975" y="2217738"/>
          <p14:tracePt t="19477" x="2438400" y="2189163"/>
          <p14:tracePt t="19494" x="2417763" y="2138363"/>
          <p14:tracePt t="19505" x="2403475" y="2117725"/>
          <p14:tracePt t="19513" x="2403475" y="2089150"/>
          <p14:tracePt t="19525" x="2403475" y="2074863"/>
          <p14:tracePt t="19529" x="2403475" y="2066925"/>
          <p14:tracePt t="19541" x="2403475" y="2052638"/>
          <p14:tracePt t="19545" x="2403475" y="2038350"/>
          <p14:tracePt t="19549" x="2403475" y="2024063"/>
          <p14:tracePt t="19558" x="2403475" y="2017713"/>
          <p14:tracePt t="19574" x="2432050" y="1989138"/>
          <p14:tracePt t="19585" x="2452688" y="1966913"/>
          <p14:tracePt t="19593" x="2481263" y="1952625"/>
          <p14:tracePt t="19603" x="2552700" y="1903413"/>
          <p14:tracePt t="19607" x="2601913" y="1868488"/>
          <p14:tracePt t="19620" x="2681288" y="1817688"/>
          <p14:tracePt t="19624" x="2767013" y="1754188"/>
          <p14:tracePt t="19642" x="3001963" y="1654175"/>
          <p14:tracePt t="19652" x="3144838" y="1603375"/>
          <p14:tracePt t="19656" x="3294063" y="1554163"/>
          <p14:tracePt t="19668" x="3465513" y="1511300"/>
          <p14:tracePt t="19672" x="3643313" y="1476375"/>
          <p14:tracePt t="19685" x="3843338" y="1454150"/>
          <p14:tracePt t="19689" x="4057650" y="1425575"/>
          <p14:tracePt t="19702" x="4427538" y="1404938"/>
          <p14:tracePt t="19712" x="4556125" y="1404938"/>
          <p14:tracePt t="19716" x="4805363" y="1404938"/>
          <p14:tracePt t="19720" x="5205413" y="1404938"/>
          <p14:tracePt t="19731" x="5483225" y="1404938"/>
          <p14:tracePt t="19741" x="5746750" y="1404938"/>
          <p14:tracePt t="19745" x="6018213" y="1404938"/>
          <p14:tracePt t="19752" x="6296025" y="1439863"/>
          <p14:tracePt t="19763" x="6410325" y="1454150"/>
          <p14:tracePt t="19773" x="6673850" y="1490663"/>
          <p14:tracePt t="19777" x="6888163" y="1539875"/>
          <p14:tracePt t="19789" x="7094538" y="1574800"/>
          <p14:tracePt t="19793" x="7308850" y="1625600"/>
          <p14:tracePt t="19805" x="7486650" y="1660525"/>
          <p14:tracePt t="19812" x="7658100" y="1717675"/>
          <p14:tracePt t="19816" x="7735888" y="1725613"/>
          <p14:tracePt t="19830" x="7864475" y="1774825"/>
          <p14:tracePt t="19835" x="7985125" y="1817688"/>
          <p14:tracePt t="19852" x="8085138" y="1854200"/>
          <p14:tracePt t="19860" x="8234363" y="1924050"/>
          <p14:tracePt t="19864" x="8262938" y="1938338"/>
          <p14:tracePt t="19876" x="8313738" y="1966913"/>
          <p14:tracePt t="19890" x="8348663" y="1989138"/>
          <p14:tracePt t="19895" x="8377238" y="2017713"/>
          <p14:tracePt t="19900" x="8385175" y="2024063"/>
          <p14:tracePt t="19904" x="8399463" y="2038350"/>
          <p14:tracePt t="19919" x="8413750" y="2066925"/>
          <p14:tracePt t="19929" x="8413750" y="2074863"/>
          <p14:tracePt t="19933" x="8413750" y="2089150"/>
          <p14:tracePt t="19946" x="8413750" y="2103438"/>
          <p14:tracePt t="19963" x="8413750" y="2117725"/>
          <p14:tracePt t="19973" x="8413750" y="2124075"/>
          <p14:tracePt t="19992" x="8413750" y="2138363"/>
          <p14:tracePt t="20006" x="8399463" y="2138363"/>
          <p14:tracePt t="20010" x="8385175" y="2152650"/>
          <p14:tracePt t="20023" x="8377238" y="2152650"/>
          <p14:tracePt t="20027" x="8377238" y="2166938"/>
          <p14:tracePt t="20037" x="8348663" y="2174875"/>
          <p14:tracePt t="20047" x="8328025" y="2189163"/>
          <p14:tracePt t="20051" x="8299450" y="2224088"/>
          <p14:tracePt t="20063" x="8262938" y="2238375"/>
          <p14:tracePt t="20071" x="8213725" y="2274888"/>
          <p14:tracePt t="20075" x="8162925" y="2316163"/>
          <p14:tracePt t="20087" x="8113713" y="2352675"/>
          <p14:tracePt t="20090" x="8064500" y="2381250"/>
          <p14:tracePt t="20105" x="8013700" y="2416175"/>
          <p14:tracePt t="20109" x="7964488" y="2452688"/>
          <p14:tracePt t="20113" x="7913688" y="2481263"/>
          <p14:tracePt t="20131" x="7821613" y="2530475"/>
          <p14:tracePt t="20143" x="7770813" y="2552700"/>
          <p14:tracePt t="20147" x="7735888" y="2566988"/>
          <p14:tracePt t="20159" x="7707313" y="2566988"/>
          <p14:tracePt t="20163" x="7686675" y="2581275"/>
          <p14:tracePt t="20180" x="7650163" y="2587625"/>
          <p14:tracePt t="20185" x="7607300" y="2601913"/>
          <p14:tracePt t="20188" x="7586663" y="2601913"/>
          <p14:tracePt t="20195" x="7558088" y="2601913"/>
          <p14:tracePt t="20206" x="7535863" y="2601913"/>
          <p14:tracePt t="20222" x="7472363" y="2601913"/>
          <p14:tracePt t="20226" x="7450138" y="2601913"/>
          <p14:tracePt t="20236" x="7407275" y="2587625"/>
          <p14:tracePt t="20245" x="7400925" y="2587625"/>
          <p14:tracePt t="20256" x="7372350" y="2566988"/>
          <p14:tracePt t="20260" x="7350125" y="2552700"/>
          <p14:tracePt t="20272" x="7321550" y="2538413"/>
          <p14:tracePt t="20276" x="7300913" y="2530475"/>
          <p14:tracePt t="20297" x="7258050" y="2501900"/>
          <p14:tracePt t="20301" x="7223125" y="2487613"/>
          <p14:tracePt t="20312" x="7208838" y="2481263"/>
          <p14:tracePt t="20317" x="7186613" y="2481263"/>
          <p14:tracePt t="20335" x="7143750" y="2466975"/>
          <p14:tracePt t="24403" x="7137400" y="2466975"/>
          <p14:tracePt t="24412" x="7108825" y="2466975"/>
          <p14:tracePt t="24420" x="7086600" y="2466975"/>
          <p14:tracePt t="24424" x="7058025" y="2466975"/>
          <p14:tracePt t="24434" x="7023100" y="2466975"/>
          <p14:tracePt t="24443" x="6994525" y="2466975"/>
          <p14:tracePt t="24452" x="6888163" y="2466975"/>
          <p14:tracePt t="24460" x="6794500" y="2466975"/>
          <p14:tracePt t="24468" x="6688138" y="2466975"/>
          <p14:tracePt t="24478" x="6573838" y="2501900"/>
          <p14:tracePt t="24483" x="6430963" y="2538413"/>
          <p14:tracePt t="24488" x="6273800" y="2601913"/>
          <p14:tracePt t="24509" x="5895975" y="2736850"/>
          <p14:tracePt t="24513" x="5568950" y="2879725"/>
          <p14:tracePt t="24522" x="5454650" y="2916238"/>
          <p14:tracePt t="24534" x="5254625" y="2994025"/>
          <p14:tracePt t="24541" x="5054600" y="3079750"/>
          <p14:tracePt t="24544" x="4841875" y="3151188"/>
          <p14:tracePt t="24555" x="4641850" y="3228975"/>
          <p14:tracePt t="24563" x="4470400" y="3294063"/>
          <p14:tracePt t="24573" x="4378325" y="3300413"/>
          <p14:tracePt t="24583" x="4227513" y="3328988"/>
          <p14:tracePt t="24587" x="4121150" y="3351213"/>
          <p14:tracePt t="24600" x="4006850" y="3351213"/>
          <p14:tracePt t="24604" x="3929063" y="3365500"/>
          <p14:tracePt t="24625" x="3906838" y="3365500"/>
          <p14:tracePt t="24629" x="3806825" y="3365500"/>
          <p14:tracePt t="24633" x="3763963" y="3351213"/>
          <p14:tracePt t="24653" x="3743325" y="3343275"/>
          <p14:tracePt t="24658" x="3729038" y="3328988"/>
          <p14:tracePt t="24661" x="3714750" y="3300413"/>
          <p14:tracePt t="24665" x="3706813" y="3294063"/>
          <p14:tracePt t="24678" x="3692525" y="3294063"/>
          <p14:tracePt t="24685" x="3692525" y="3279775"/>
          <p14:tracePt t="24693" x="3678238" y="3265488"/>
          <p14:tracePt t="24716" x="3678238" y="3251200"/>
          <p14:tracePt t="24725" x="3663950" y="3251200"/>
          <p14:tracePt t="24729" x="3663950" y="3243263"/>
          <p14:tracePt t="24744" x="3657600" y="3243263"/>
          <p14:tracePt t="24767" x="3657600" y="3228975"/>
          <p14:tracePt t="24779" x="3643313" y="3228975"/>
          <p14:tracePt t="24858" x="3643313" y="3243263"/>
          <p14:tracePt t="24879" x="3643313" y="3251200"/>
          <p14:tracePt t="24883" x="3643313" y="3265488"/>
          <p14:tracePt t="24892" x="3643313" y="3294063"/>
          <p14:tracePt t="24903" x="3643313" y="3314700"/>
          <p14:tracePt t="24911" x="3643313" y="3343275"/>
          <p14:tracePt t="24923" x="3629025" y="3379788"/>
          <p14:tracePt t="24927" x="3608388" y="3429000"/>
          <p14:tracePt t="24933" x="3579813" y="3478213"/>
          <p14:tracePt t="24940" x="3543300" y="3529013"/>
          <p14:tracePt t="24953" x="3508375" y="3578225"/>
          <p14:tracePt t="24956" x="3457575" y="3629025"/>
          <p14:tracePt t="24968" x="3408363" y="3663950"/>
          <p14:tracePt t="24972" x="3357563" y="3706813"/>
          <p14:tracePt t="24985" x="3294063" y="3729038"/>
          <p14:tracePt t="24992" x="3230563" y="3757613"/>
          <p14:tracePt t="24996" x="3144838" y="3763963"/>
          <p14:tracePt t="25007" x="3065463" y="3763963"/>
          <p14:tracePt t="25018" x="2916238" y="3763963"/>
          <p14:tracePt t="25022" x="2865438" y="3763963"/>
          <p14:tracePt t="25033" x="2767013" y="3763963"/>
          <p14:tracePt t="25037" x="2681288" y="3729038"/>
          <p14:tracePt t="25052" x="2501900" y="3657600"/>
          <p14:tracePt t="25062" x="2417763" y="3614738"/>
          <p14:tracePt t="25072" x="2332038" y="3563938"/>
          <p14:tracePt t="25079" x="2252663" y="3529013"/>
          <p14:tracePt t="25091" x="2174875" y="3478213"/>
          <p14:tracePt t="25099" x="2103438" y="3429000"/>
          <p14:tracePt t="25103" x="2052638" y="3379788"/>
          <p14:tracePt t="25116" x="2003425" y="3343275"/>
          <p14:tracePt t="25121" x="1968500" y="3300413"/>
          <p14:tracePt t="25124" x="1925638" y="3243263"/>
          <p14:tracePt t="25136" x="1889125" y="3200400"/>
          <p14:tracePt t="25144" x="1874838" y="3165475"/>
          <p14:tracePt t="25155" x="1868488" y="3128963"/>
          <p14:tracePt t="25159" x="1854200" y="3079750"/>
          <p14:tracePt t="25175" x="1839913" y="3001963"/>
          <p14:tracePt t="25187" x="1839913" y="2965450"/>
          <p14:tracePt t="25191" x="1839913" y="2930525"/>
          <p14:tracePt t="25206" x="1854200" y="2851150"/>
          <p14:tracePt t="25218" x="1874838" y="2801938"/>
          <p14:tracePt t="25226" x="1903413" y="2779713"/>
          <p14:tracePt t="25234" x="1925638" y="2736850"/>
          <p14:tracePt t="25242" x="1974850" y="2701925"/>
          <p14:tracePt t="25253" x="2017713" y="2667000"/>
          <p14:tracePt t="25257" x="2066925" y="2630488"/>
          <p14:tracePt t="25266" x="2117725" y="2601913"/>
          <p14:tracePt t="25276" x="2166938" y="2581275"/>
          <p14:tracePt t="25280" x="2217738" y="2552700"/>
          <p14:tracePt t="25290" x="2266950" y="2538413"/>
          <p14:tracePt t="25306" x="2317750" y="2530475"/>
          <p14:tracePt t="25310" x="2389188" y="2516188"/>
          <p14:tracePt t="25314" x="2438400" y="2516188"/>
          <p14:tracePt t="25324" x="2501900" y="2516188"/>
          <p14:tracePt t="25327" x="2566988" y="2516188"/>
          <p14:tracePt t="25339" x="2630488" y="2516188"/>
          <p14:tracePt t="25347" x="2687638" y="2530475"/>
          <p14:tracePt t="25351" x="2752725" y="2538413"/>
          <p14:tracePt t="25363" x="2801938" y="2566988"/>
          <p14:tracePt t="25368" x="2851150" y="2587625"/>
          <p14:tracePt t="25383" x="2965450" y="2652713"/>
          <p14:tracePt t="25395" x="3016250" y="2687638"/>
          <p14:tracePt t="25400" x="3065463" y="2716213"/>
          <p14:tracePt t="25411" x="3101975" y="2751138"/>
          <p14:tracePt t="25429" x="3201988" y="2816225"/>
          <p14:tracePt t="25438" x="3230563" y="2851150"/>
          <p14:tracePt t="25445" x="3251200" y="2894013"/>
          <p14:tracePt t="25448" x="3294063" y="2916238"/>
          <p14:tracePt t="25463" x="3300413" y="2951163"/>
          <p14:tracePt t="25467" x="3314700" y="2979738"/>
          <p14:tracePt t="25472" x="3343275" y="3030538"/>
          <p14:tracePt t="25485" x="3343275" y="3065463"/>
          <p14:tracePt t="25489" x="3357563" y="3114675"/>
          <p14:tracePt t="25500" x="3357563" y="3151188"/>
          <p14:tracePt t="25508" x="3357563" y="3200400"/>
          <p14:tracePt t="25517" x="3357563" y="3243263"/>
          <p14:tracePt t="25521" x="3357563" y="3300413"/>
          <p14:tracePt t="25531" x="3343275" y="3343275"/>
          <p14:tracePt t="25538" x="3314700" y="3394075"/>
          <p14:tracePt t="25547" x="3294063" y="3429000"/>
          <p14:tracePt t="25557" x="3265488" y="3463925"/>
          <p14:tracePt t="25568" x="3230563" y="3514725"/>
          <p14:tracePt t="25572" x="3194050" y="3557588"/>
          <p14:tracePt t="25576" x="3151188" y="3578225"/>
          <p14:tracePt t="25590" x="3101975" y="3606800"/>
          <p14:tracePt t="25594" x="3051175" y="3629025"/>
          <p14:tracePt t="25613" x="2951163" y="3663950"/>
          <p14:tracePt t="25618" x="2894013" y="3663950"/>
          <p14:tracePt t="25628" x="2830513" y="3678238"/>
          <p14:tracePt t="25633" x="2752725" y="3678238"/>
          <p14:tracePt t="25643" x="2681288" y="3678238"/>
          <p14:tracePt t="25654" x="2601913" y="3678238"/>
          <p14:tracePt t="25658" x="2530475" y="3678238"/>
          <p14:tracePt t="25668" x="2466975" y="3663950"/>
          <p14:tracePt t="25672" x="2389188" y="3643313"/>
          <p14:tracePt t="25688" x="2281238" y="3563938"/>
          <p14:tracePt t="25698" x="2217738" y="3529013"/>
          <p14:tracePt t="25708" x="2189163" y="3492500"/>
          <p14:tracePt t="25716" x="2152650" y="3443288"/>
          <p14:tracePt t="25721" x="2124075" y="3400425"/>
          <p14:tracePt t="25740" x="2117725" y="3314700"/>
          <p14:tracePt t="25750" x="2117725" y="3265488"/>
          <p14:tracePt t="25756" x="2117725" y="3228975"/>
          <p14:tracePt t="25767" x="2117725" y="3179763"/>
          <p14:tracePt t="25771" x="2124075" y="3143250"/>
          <p14:tracePt t="25781" x="2189163" y="3051175"/>
          <p14:tracePt t="25794" x="2266950" y="2994025"/>
          <p14:tracePt t="25800" x="2352675" y="2930525"/>
          <p14:tracePt t="25804" x="2452688" y="2865438"/>
          <p14:tracePt t="25814" x="2581275" y="2801938"/>
          <p14:tracePt t="25819" x="2701925" y="2736850"/>
          <p14:tracePt t="25829" x="2851150" y="2687638"/>
          <p14:tracePt t="25842" x="2979738" y="2652713"/>
          <p14:tracePt t="25846" x="3116263" y="2630488"/>
          <p14:tracePt t="25850" x="3251200" y="2601913"/>
          <p14:tracePt t="25862" x="3314700" y="2601913"/>
          <p14:tracePt t="25871" x="3443288" y="2601913"/>
          <p14:tracePt t="25877" x="3543300" y="2601913"/>
          <p14:tracePt t="25888" x="3657600" y="2601913"/>
          <p14:tracePt t="25893" x="3757613" y="2601913"/>
          <p14:tracePt t="25904" x="3829050" y="2601913"/>
          <p14:tracePt t="25908" x="3906838" y="2638425"/>
          <p14:tracePt t="25920" x="3957638" y="2679700"/>
          <p14:tracePt t="25924" x="4006850" y="2716213"/>
          <p14:tracePt t="25936" x="4043363" y="2751138"/>
          <p14:tracePt t="25940" x="4078288" y="2801938"/>
          <p14:tracePt t="25954" x="4127500" y="2901950"/>
          <p14:tracePt t="25964" x="4141788" y="2979738"/>
          <p14:tracePt t="25975" x="4156075" y="3051175"/>
          <p14:tracePt t="25979" x="4170363" y="3128963"/>
          <p14:tracePt t="25991" x="4170363" y="3200400"/>
          <p14:tracePt t="26010" x="4170363" y="3265488"/>
          <p14:tracePt t="26017" x="4156075" y="3414713"/>
          <p14:tracePt t="26021" x="4121150" y="3492500"/>
          <p14:tracePt t="26035" x="4070350" y="3578225"/>
          <p14:tracePt t="26039" x="3992563" y="3692525"/>
          <p14:tracePt t="26043" x="3943350" y="3763963"/>
          <p14:tracePt t="26055" x="3892550" y="3806825"/>
          <p14:tracePt t="26059" x="3814763" y="3863975"/>
          <p14:tracePt t="26070" x="3757613" y="3913188"/>
          <p14:tracePt t="26079" x="3663950" y="3978275"/>
          <p14:tracePt t="26088" x="3529013" y="4078288"/>
          <p14:tracePt t="26092" x="3479800" y="4092575"/>
          <p14:tracePt t="26104" x="3394075" y="4127500"/>
          <p14:tracePt t="26109" x="3314700" y="4156075"/>
          <p14:tracePt t="26124" x="3244850" y="4178300"/>
          <p14:tracePt t="26126" x="3179763" y="4191000"/>
          <p14:tracePt t="26136" x="3151188" y="4191000"/>
          <p14:tracePt t="26140" x="3116263" y="4191000"/>
          <p14:tracePt t="26151" x="3079750" y="4191000"/>
          <p14:tracePt t="26159" x="3051175" y="4191000"/>
          <p14:tracePt t="26167" x="3030538" y="4191000"/>
          <p14:tracePt t="26179" x="3016250" y="4178300"/>
          <p14:tracePt t="26184" x="3016250" y="4170363"/>
          <p14:tracePt t="26197" x="3016250" y="4156075"/>
          <p14:tracePt t="26208" x="3016250" y="4141788"/>
          <p14:tracePt t="26221" x="3016250" y="4127500"/>
          <p14:tracePt t="26238" x="3016250" y="4121150"/>
          <p14:tracePt t="26247" x="3030538" y="4121150"/>
          <p14:tracePt t="26259" x="3051175" y="4106863"/>
          <p14:tracePt t="26557" x="3116263" y="4070350"/>
          <p14:tracePt t="26568" x="3194050" y="4027488"/>
          <p14:tracePt t="26577" x="3314700" y="3992563"/>
          <p14:tracePt t="26587" x="3557588" y="3906838"/>
          <p14:tracePt t="26591" x="3757613" y="3827463"/>
          <p14:tracePt t="26605" x="4006850" y="3763963"/>
          <p14:tracePt t="26609" x="4278313" y="3706813"/>
          <p14:tracePt t="26618" x="4591050" y="3643313"/>
          <p14:tracePt t="26628" x="4940300" y="3592513"/>
          <p14:tracePt t="26633" x="5318125" y="3514725"/>
          <p14:tracePt t="26643" x="5732463" y="3478213"/>
          <p14:tracePt t="26651" x="6130925" y="3443288"/>
          <p14:tracePt t="26659" x="6559550" y="3400425"/>
          <p14:tracePt t="26663" x="6986588" y="3365500"/>
          <p14:tracePt t="26675" x="7407275" y="3351213"/>
          <p14:tracePt t="26683" x="7813675" y="3343275"/>
          <p14:tracePt t="26690" x="8213725" y="3343275"/>
          <p14:tracePt t="26701" x="8612188" y="3343275"/>
          <p14:tracePt t="26705" x="8997950" y="3343275"/>
          <p14:tracePt t="26717" x="9347200" y="3343275"/>
          <p14:tracePt t="26722" x="9690100" y="3343275"/>
          <p14:tracePt t="26733" x="9839325" y="3343275"/>
          <p14:tracePt t="26737" x="10125075" y="3379788"/>
          <p14:tracePt t="26746" x="10374313" y="3414713"/>
          <p14:tracePt t="26757" x="10615613" y="3463925"/>
          <p14:tracePt t="26761" x="10687050" y="3492500"/>
          <p14:tracePt t="26771" x="10866438" y="3543300"/>
          <p14:tracePt t="26779" x="10979150" y="3578225"/>
          <p14:tracePt t="26793" x="11079163" y="3629025"/>
          <p14:tracePt t="26800" x="11115675" y="3643313"/>
          <p14:tracePt t="26804" x="11179175" y="3678238"/>
          <p14:tracePt t="26814" x="11215688" y="3706813"/>
          <p14:tracePt t="26824" x="11244263" y="3714750"/>
          <p14:tracePt t="26828" x="11264900" y="3743325"/>
          <p14:tracePt t="26837" x="11279188" y="3757613"/>
          <p14:tracePt t="26842" x="11279188" y="3763963"/>
          <p14:tracePt t="26853" x="11279188" y="3778250"/>
          <p14:tracePt t="26863" x="11293475" y="3778250"/>
          <p14:tracePt t="26868" x="11293475" y="3792538"/>
          <p14:tracePt t="26877" x="11293475" y="3806825"/>
          <p14:tracePt t="26891" x="11293475" y="3813175"/>
          <p14:tracePt t="26902" x="11293475" y="3827463"/>
          <p14:tracePt t="26909" x="11279188" y="3841750"/>
          <p14:tracePt t="26917" x="11250613" y="3856038"/>
          <p14:tracePt t="26925" x="11229975" y="3863975"/>
          <p14:tracePt t="26941" x="11201400" y="3892550"/>
          <p14:tracePt t="26945" x="11179175" y="3913188"/>
          <p14:tracePt t="26950" x="11129963" y="3927475"/>
          <p14:tracePt t="26954" x="11093450" y="3956050"/>
          <p14:tracePt t="26966" x="11029950" y="3978275"/>
          <p14:tracePt t="26970" x="10952163" y="3992563"/>
          <p14:tracePt t="26994" x="10637838" y="4092575"/>
          <p14:tracePt t="27003" x="10502900" y="4141788"/>
          <p14:tracePt t="27012" x="10374313" y="4170363"/>
          <p14:tracePt t="27022" x="10202863" y="4219575"/>
          <p14:tracePt t="27036" x="10039350" y="4270375"/>
          <p14:tracePt t="27040" x="9859963" y="4305300"/>
          <p14:tracePt t="27044" x="9661525" y="4356100"/>
          <p14:tracePt t="27057" x="9475788" y="4391025"/>
          <p14:tracePt t="27067" x="9290050" y="4419600"/>
          <p14:tracePt t="27071" x="9090025" y="4441825"/>
          <p14:tracePt t="27075" x="8891588" y="4456113"/>
          <p14:tracePt t="27089" x="8683625" y="4470400"/>
          <p14:tracePt t="27099" x="8477250" y="4470400"/>
          <p14:tracePt t="27103" x="8270875" y="4470400"/>
          <p14:tracePt t="27107" x="8085138" y="4427538"/>
          <p14:tracePt t="27118" x="7885113" y="4370388"/>
          <p14:tracePt t="27124" x="7700963" y="4305300"/>
          <p14:tracePt t="27136" x="7500938" y="4227513"/>
          <p14:tracePt t="27139" x="7321550" y="4156075"/>
          <p14:tracePt t="27150" x="7143750" y="4056063"/>
          <p14:tracePt t="27155" x="6994525" y="3963988"/>
          <p14:tracePt t="27169" x="6937375" y="3906838"/>
          <p14:tracePt t="27173" x="6745288" y="3743325"/>
          <p14:tracePt t="27185" x="6645275" y="3643313"/>
          <p14:tracePt t="27193" x="6573838" y="3529013"/>
          <p14:tracePt t="27197" x="6545263" y="3478213"/>
          <p14:tracePt t="27209" x="6459538" y="3300413"/>
          <p14:tracePt t="27213" x="6424613" y="3179763"/>
          <p14:tracePt t="27228" x="6424613" y="3128963"/>
          <p14:tracePt t="27234" x="6396038" y="2930525"/>
          <p14:tracePt t="27237" x="6396038" y="2816225"/>
          <p14:tracePt t="27247" x="6396038" y="2687638"/>
          <p14:tracePt t="27256" x="6410325" y="2581275"/>
          <p14:tracePt t="27260" x="6459538" y="2466975"/>
          <p14:tracePt t="27272" x="6523038" y="2366963"/>
          <p14:tracePt t="27276" x="6594475" y="2252663"/>
          <p14:tracePt t="27289" x="6694488" y="2152650"/>
          <p14:tracePt t="27293" x="6908800" y="1974850"/>
          <p14:tracePt t="27301" x="6994525" y="1938338"/>
          <p14:tracePt t="27313" x="7172325" y="1839913"/>
          <p14:tracePt t="27317" x="7521575" y="1717675"/>
          <p14:tracePt t="27328" x="7770813" y="1654175"/>
          <p14:tracePt t="27338" x="7899400" y="1639888"/>
          <p14:tracePt t="27342" x="8334375" y="1574800"/>
          <p14:tracePt t="27354" x="8626475" y="1560513"/>
          <p14:tracePt t="27358" x="8763000" y="1560513"/>
          <p14:tracePt t="27367" x="9026525" y="1560513"/>
          <p14:tracePt t="27379" x="9275763" y="1560513"/>
          <p14:tracePt t="27387" x="9525000" y="1574800"/>
          <p14:tracePt t="27391" x="9753600" y="1611313"/>
          <p14:tracePt t="27401" x="9939338" y="1660525"/>
          <p14:tracePt t="27409" x="10125075" y="1717675"/>
          <p14:tracePt t="27424" x="10337800" y="1789113"/>
          <p14:tracePt t="27429" x="10452100" y="1854200"/>
          <p14:tracePt t="27443" x="10566400" y="1903413"/>
          <p14:tracePt t="27446" x="10652125" y="1966913"/>
          <p14:tracePt t="27459" x="10715625" y="2024063"/>
          <p14:tracePt t="27469" x="10766425" y="2089150"/>
          <p14:tracePt t="27473" x="10815638" y="2152650"/>
          <p14:tracePt t="27477" x="10837863" y="2217738"/>
          <p14:tracePt t="27492" x="10866438" y="2266950"/>
          <p14:tracePt t="27496" x="10880725" y="2330450"/>
          <p14:tracePt t="27513" x="10887075" y="2387600"/>
          <p14:tracePt t="27518" x="10887075" y="2452688"/>
          <p14:tracePt t="27522" x="10887075" y="2530475"/>
          <p14:tracePt t="27526" x="10887075" y="2587625"/>
          <p14:tracePt t="27535" x="10887075" y="2667000"/>
          <p14:tracePt t="27546" x="10866438" y="2730500"/>
          <p14:tracePt t="27553" x="10815638" y="2836863"/>
          <p14:tracePt t="27557" x="10752138" y="2944813"/>
          <p14:tracePt t="27570" x="10687050" y="3016250"/>
          <p14:tracePt t="27578" x="10587038" y="3114675"/>
          <p14:tracePt t="27583" x="10474325" y="3200400"/>
          <p14:tracePt t="27605" x="10074275" y="3514725"/>
          <p14:tracePt t="27609" x="9974263" y="3563938"/>
          <p14:tracePt t="27618" x="9774238" y="3692525"/>
          <p14:tracePt t="27625" x="9424988" y="3892550"/>
          <p14:tracePt t="27637" x="9197975" y="4021138"/>
          <p14:tracePt t="27650" x="9090025" y="4070350"/>
          <p14:tracePt t="27654" x="8834438" y="4178300"/>
          <p14:tracePt t="27658" x="8413750" y="4341813"/>
          <p14:tracePt t="27669" x="8148638" y="4427538"/>
          <p14:tracePt t="27673" x="8035925" y="4456113"/>
          <p14:tracePt t="27684" x="7799388" y="4491038"/>
          <p14:tracePt t="27688" x="7550150" y="4541838"/>
          <p14:tracePt t="27700" x="7335838" y="4556125"/>
          <p14:tracePt t="27704" x="7123113" y="4570413"/>
          <p14:tracePt t="27714" x="6937375" y="4570413"/>
          <p14:tracePt t="27724" x="6773863" y="4570413"/>
          <p14:tracePt t="27728" x="6623050" y="4556125"/>
          <p14:tracePt t="27739" x="6559550" y="4527550"/>
          <p14:tracePt t="27747" x="6430963" y="4476750"/>
          <p14:tracePt t="27753" x="6330950" y="4441825"/>
          <p14:tracePt t="27768" x="6245225" y="4376738"/>
          <p14:tracePt t="27771" x="6173788" y="4327525"/>
          <p14:tracePt t="27775" x="6110288" y="4270375"/>
          <p14:tracePt t="27788" x="6061075" y="4205288"/>
          <p14:tracePt t="27792" x="6018213" y="4156075"/>
          <p14:tracePt t="27802" x="5981700" y="4078288"/>
          <p14:tracePt t="27811" x="5946775" y="4021138"/>
          <p14:tracePt t="27817" x="5932488" y="3941763"/>
          <p14:tracePt t="27828" x="5918200" y="3878263"/>
          <p14:tracePt t="27844" x="5918200" y="3806825"/>
          <p14:tracePt t="27850" x="5918200" y="3663950"/>
          <p14:tracePt t="27854" x="5918200" y="3578225"/>
          <p14:tracePt t="27858" x="5961063" y="3478213"/>
          <p14:tracePt t="27868" x="6018213" y="3379788"/>
          <p14:tracePt t="27876" x="6096000" y="3265488"/>
          <p14:tracePt t="27889" x="6359525" y="3030538"/>
          <p14:tracePt t="27901" x="6496050" y="2916238"/>
          <p14:tracePt t="27905" x="6645275" y="2816225"/>
          <p14:tracePt t="27916" x="6823075" y="2716213"/>
          <p14:tracePt t="27924" x="6994525" y="2638425"/>
          <p14:tracePt t="27936" x="7158038" y="2601913"/>
          <p14:tracePt t="27940" x="7321550" y="2566988"/>
          <p14:tracePt t="27950" x="7507288" y="2538413"/>
          <p14:tracePt t="27954" x="7672388" y="2538413"/>
          <p14:tracePt t="27966" x="7864475" y="2538413"/>
          <p14:tracePt t="27976" x="8021638" y="2538413"/>
          <p14:tracePt t="27980" x="8170863" y="2601913"/>
          <p14:tracePt t="27985" x="8334375" y="2667000"/>
          <p14:tracePt t="27995" x="8477250" y="2730500"/>
          <p14:tracePt t="28011" x="8612188" y="2830513"/>
          <p14:tracePt t="28015" x="8734425" y="2916238"/>
          <p14:tracePt t="28019" x="8777288" y="2951163"/>
          <p14:tracePt t="28034" x="8877300" y="3051175"/>
          <p14:tracePt t="28039" x="8947150" y="3128963"/>
          <p14:tracePt t="28042" x="9040813" y="3214688"/>
          <p14:tracePt t="28050" x="9090025" y="3294063"/>
          <p14:tracePt t="28064" x="9140825" y="3379788"/>
          <p14:tracePt t="28068" x="9197975" y="3457575"/>
          <p14:tracePt t="28079" x="9226550" y="3529013"/>
          <p14:tracePt t="28083" x="9261475" y="3606800"/>
          <p14:tracePt t="28099" x="9290050" y="3763963"/>
          <p14:tracePt t="28116" x="9297988" y="3841750"/>
          <p14:tracePt t="28121" x="9297988" y="3913188"/>
          <p14:tracePt t="28127" x="9297988" y="3992563"/>
          <p14:tracePt t="28131" x="9297988" y="4056063"/>
          <p14:tracePt t="28149" x="9261475" y="4191000"/>
          <p14:tracePt t="28154" x="9226550" y="4256088"/>
          <p14:tracePt t="28167" x="9175750" y="4327525"/>
          <p14:tracePt t="28174" x="9126538" y="4376738"/>
          <p14:tracePt t="28186" x="9061450" y="4456113"/>
          <p14:tracePt t="28190" x="8947150" y="4527550"/>
          <p14:tracePt t="28200" x="8877300" y="4583113"/>
          <p14:tracePt t="28204" x="8777288" y="4640263"/>
          <p14:tracePt t="28227" x="8413750" y="4740275"/>
          <p14:tracePt t="28238" x="8270875" y="4754563"/>
          <p14:tracePt t="28246" x="8121650" y="4768850"/>
          <p14:tracePt t="28257" x="7970838" y="4768850"/>
          <p14:tracePt t="28265" x="7821613" y="4768850"/>
          <p14:tracePt t="28273" x="7672388" y="4768850"/>
          <p14:tracePt t="28276" x="7521575" y="4740275"/>
          <p14:tracePt t="28287" x="7372350" y="4691063"/>
          <p14:tracePt t="28290" x="7321550" y="4668838"/>
          <p14:tracePt t="28302" x="7208838" y="4633913"/>
          <p14:tracePt t="28313" x="7108825" y="4583113"/>
          <p14:tracePt t="28317" x="7023100" y="4527550"/>
          <p14:tracePt t="28330" x="6958013" y="4470400"/>
          <p14:tracePt t="28335" x="6894513" y="4419600"/>
          <p14:tracePt t="28343" x="6845300" y="4356100"/>
          <p14:tracePt t="28352" x="6808788" y="4291013"/>
          <p14:tracePt t="28369" x="6773863" y="4178300"/>
          <p14:tracePt t="28377" x="6759575" y="4127500"/>
          <p14:tracePt t="28383" x="6759575" y="4078288"/>
          <p14:tracePt t="28388" x="6759575" y="4027488"/>
          <p14:tracePt t="28400" x="6759575" y="3978275"/>
          <p14:tracePt t="28407" x="6794500" y="3927475"/>
          <p14:tracePt t="28417" x="6837363" y="3878263"/>
          <p14:tracePt t="28421" x="6873875" y="3841750"/>
          <p14:tracePt t="28431" x="6937375" y="3792538"/>
          <p14:tracePt t="28447" x="6994525" y="3757613"/>
          <p14:tracePt t="28453" x="7108825" y="3706813"/>
          <p14:tracePt t="28457" x="7208838" y="3663950"/>
          <p14:tracePt t="28460" x="7258050" y="3663950"/>
          <p14:tracePt t="28483" x="7450138" y="3657600"/>
          <p14:tracePt t="28490" x="7607300" y="3657600"/>
          <p14:tracePt t="28493" x="7721600" y="3657600"/>
          <p14:tracePt t="28506" x="7770813" y="3657600"/>
          <p14:tracePt t="28510" x="7864475" y="3678238"/>
          <p14:tracePt t="28521" x="7964488" y="3714750"/>
          <p14:tracePt t="28526" x="8050213" y="3763963"/>
          <p14:tracePt t="28538" x="8121650" y="3806825"/>
          <p14:tracePt t="28542" x="8199438" y="3856038"/>
          <p14:tracePt t="28555" x="8262938" y="3906838"/>
          <p14:tracePt t="28558" x="8313738" y="3956050"/>
          <p14:tracePt t="28575" x="8385175" y="4056063"/>
          <p14:tracePt t="28586" x="8413750" y="4092575"/>
          <p14:tracePt t="28593" x="8428038" y="4121150"/>
          <p14:tracePt t="28597" x="8448675" y="4178300"/>
          <p14:tracePt t="28607" x="8448675" y="4219575"/>
          <p14:tracePt t="28620" x="8448675" y="4270375"/>
          <p14:tracePt t="28624" x="8448675" y="4305300"/>
          <p14:tracePt t="28635" x="8448675" y="4341813"/>
          <p14:tracePt t="28639" x="8448675" y="4376738"/>
          <p14:tracePt t="28649" x="8448675" y="4419600"/>
          <p14:tracePt t="28657" x="8428038" y="4456113"/>
          <p14:tracePt t="28673" x="8385175" y="4491038"/>
          <p14:tracePt t="28677" x="8348663" y="4541838"/>
          <p14:tracePt t="28681" x="8299450" y="4583113"/>
          <p14:tracePt t="28690" x="8199438" y="4640263"/>
          <p14:tracePt t="28695" x="8113713" y="4683125"/>
          <p14:tracePt t="28708" x="8064500" y="4691063"/>
          <p14:tracePt t="28712" x="7970838" y="4719638"/>
          <p14:tracePt t="28721" x="7870825" y="4733925"/>
          <p14:tracePt t="28734" x="7770813" y="4740275"/>
          <p14:tracePt t="28738" x="7686675" y="4754563"/>
          <p14:tracePt t="28742" x="7607300" y="4754563"/>
          <p14:tracePt t="28754" x="7535863" y="4754563"/>
          <p14:tracePt t="28758" x="7507288" y="4740275"/>
          <p14:tracePt t="28768" x="7472363" y="4733925"/>
          <p14:tracePt t="28776" x="7435850" y="46910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62629-808B-837B-9F89-B14DE663D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E404BD-B63B-063C-A364-34DFE18FCD37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BB8AAD7-62FD-29AC-2060-5E6E7CC7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動悸に注意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B5A5E4-0CFD-9A65-5BB6-DDA664A0EBA2}"/>
              </a:ext>
            </a:extLst>
          </p:cNvPr>
          <p:cNvSpPr txBox="1">
            <a:spLocks/>
          </p:cNvSpPr>
          <p:nvPr/>
        </p:nvSpPr>
        <p:spPr>
          <a:xfrm>
            <a:off x="713339" y="1444211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麻黄にはエフェドリン作用がある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CC3C04A-6D64-04E5-9779-411A370ABFB7}"/>
              </a:ext>
            </a:extLst>
          </p:cNvPr>
          <p:cNvSpPr txBox="1">
            <a:spLocks/>
          </p:cNvSpPr>
          <p:nvPr/>
        </p:nvSpPr>
        <p:spPr>
          <a:xfrm>
            <a:off x="2474405" y="2540001"/>
            <a:ext cx="1160617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動悸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F35A1DFB-964C-3F69-01E1-1B409C1451EB}"/>
              </a:ext>
            </a:extLst>
          </p:cNvPr>
          <p:cNvSpPr txBox="1">
            <a:spLocks/>
          </p:cNvSpPr>
          <p:nvPr/>
        </p:nvSpPr>
        <p:spPr>
          <a:xfrm>
            <a:off x="7593916" y="2540001"/>
            <a:ext cx="1990351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血圧上昇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5362" name="Picture 2" descr="動悸・息切れのイラスト">
            <a:extLst>
              <a:ext uri="{FF2B5EF4-FFF2-40B4-BE49-F238E27FC236}">
                <a16:creationId xmlns:a16="http://schemas.microsoft.com/office/drawing/2014/main" id="{946CF1A4-3E82-EA2A-4401-31344C86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3" y="3423524"/>
            <a:ext cx="23558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血圧を測っている男性のイラスト">
            <a:extLst>
              <a:ext uri="{FF2B5EF4-FFF2-40B4-BE49-F238E27FC236}">
                <a16:creationId xmlns:a16="http://schemas.microsoft.com/office/drawing/2014/main" id="{438D351E-1226-A05F-668B-CDB7DC54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71" y="3187007"/>
            <a:ext cx="2961618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7E7781-E23B-70E9-B2D0-3DD572655A2C}"/>
              </a:ext>
            </a:extLst>
          </p:cNvPr>
          <p:cNvSpPr/>
          <p:nvPr/>
        </p:nvSpPr>
        <p:spPr>
          <a:xfrm>
            <a:off x="270933" y="1433241"/>
            <a:ext cx="11672711" cy="153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9386405-FA90-9889-FAA5-3EDFC8D1F8DF}"/>
              </a:ext>
            </a:extLst>
          </p:cNvPr>
          <p:cNvSpPr txBox="1">
            <a:spLocks/>
          </p:cNvSpPr>
          <p:nvPr/>
        </p:nvSpPr>
        <p:spPr>
          <a:xfrm>
            <a:off x="865739" y="1596611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麻黄には</a:t>
            </a:r>
            <a:r>
              <a:rPr lang="ja-JP" altLang="en-US" sz="4800" b="1">
                <a:latin typeface="Meiryo" panose="020B0604030504040204" pitchFamily="34" charset="-128"/>
                <a:ea typeface="Meiryo" panose="020B0604030504040204" pitchFamily="34" charset="-128"/>
              </a:rPr>
              <a:t>エフ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ェドリン作用がある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0EB9E5B-B0A7-2AC7-BEF3-CCFBDC1ABD1F}"/>
              </a:ext>
            </a:extLst>
          </p:cNvPr>
          <p:cNvSpPr txBox="1">
            <a:spLocks/>
          </p:cNvSpPr>
          <p:nvPr/>
        </p:nvSpPr>
        <p:spPr>
          <a:xfrm>
            <a:off x="1159714" y="1524548"/>
            <a:ext cx="3626288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5A165CA-B418-91BF-264D-7D8EAFBA31A0}"/>
              </a:ext>
            </a:extLst>
          </p:cNvPr>
          <p:cNvSpPr txBox="1">
            <a:spLocks/>
          </p:cNvSpPr>
          <p:nvPr/>
        </p:nvSpPr>
        <p:spPr>
          <a:xfrm>
            <a:off x="5240391" y="1502063"/>
            <a:ext cx="2436767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＞＞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CD53665D-B6FF-D675-4962-98246C785D36}"/>
              </a:ext>
            </a:extLst>
          </p:cNvPr>
          <p:cNvSpPr txBox="1">
            <a:spLocks/>
          </p:cNvSpPr>
          <p:nvPr/>
        </p:nvSpPr>
        <p:spPr>
          <a:xfrm>
            <a:off x="7997257" y="1473953"/>
            <a:ext cx="3626288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5" name="オーディオ 14">
            <a:extLst>
              <a:ext uri="{FF2B5EF4-FFF2-40B4-BE49-F238E27FC236}">
                <a16:creationId xmlns:a16="http://schemas.microsoft.com/office/drawing/2014/main" id="{16745274-56E8-ED85-1635-4F0E39896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4"/>
    </mc:Choice>
    <mc:Fallback>
      <p:transition spd="slow" advTm="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81CB-8689-A077-F744-8AD2E5F83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EF9FDA-99EB-A7D2-4C6F-86D348BB47C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4AF6A5-3B55-80F6-E044-AC3A0BC2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動悸に注意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615B68-6E04-0874-BB68-DEADEA70E0B5}"/>
              </a:ext>
            </a:extLst>
          </p:cNvPr>
          <p:cNvSpPr txBox="1">
            <a:spLocks/>
          </p:cNvSpPr>
          <p:nvPr/>
        </p:nvSpPr>
        <p:spPr>
          <a:xfrm>
            <a:off x="713339" y="1444211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麻黄にはエフェドリン作用がある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177B8EA-4CCD-1AFC-50AE-8D625F041681}"/>
              </a:ext>
            </a:extLst>
          </p:cNvPr>
          <p:cNvSpPr txBox="1">
            <a:spLocks/>
          </p:cNvSpPr>
          <p:nvPr/>
        </p:nvSpPr>
        <p:spPr>
          <a:xfrm>
            <a:off x="2474405" y="2540001"/>
            <a:ext cx="1160617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動悸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E3AB3277-35B5-4BE9-5FF9-5D42D685D4D2}"/>
              </a:ext>
            </a:extLst>
          </p:cNvPr>
          <p:cNvSpPr txBox="1">
            <a:spLocks/>
          </p:cNvSpPr>
          <p:nvPr/>
        </p:nvSpPr>
        <p:spPr>
          <a:xfrm>
            <a:off x="7593916" y="2540001"/>
            <a:ext cx="1990351" cy="98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血圧上昇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5362" name="Picture 2" descr="動悸・息切れのイラスト">
            <a:extLst>
              <a:ext uri="{FF2B5EF4-FFF2-40B4-BE49-F238E27FC236}">
                <a16:creationId xmlns:a16="http://schemas.microsoft.com/office/drawing/2014/main" id="{8E88A50A-9FAA-913A-6A8F-453A6C72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3" y="3423524"/>
            <a:ext cx="23558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血圧を測っている男性のイラスト">
            <a:extLst>
              <a:ext uri="{FF2B5EF4-FFF2-40B4-BE49-F238E27FC236}">
                <a16:creationId xmlns:a16="http://schemas.microsoft.com/office/drawing/2014/main" id="{2A1A7FD2-AE31-44E0-A872-1F917A37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71" y="3187007"/>
            <a:ext cx="2961618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9330B3-8D99-D26D-FAE8-2C47243A4B43}"/>
              </a:ext>
            </a:extLst>
          </p:cNvPr>
          <p:cNvSpPr/>
          <p:nvPr/>
        </p:nvSpPr>
        <p:spPr>
          <a:xfrm>
            <a:off x="270933" y="1433241"/>
            <a:ext cx="11672711" cy="153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C2C8E98-9228-BA61-B1C1-B46088FFAD86}"/>
              </a:ext>
            </a:extLst>
          </p:cNvPr>
          <p:cNvSpPr txBox="1">
            <a:spLocks/>
          </p:cNvSpPr>
          <p:nvPr/>
        </p:nvSpPr>
        <p:spPr>
          <a:xfrm>
            <a:off x="865739" y="1596611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麻黄には</a:t>
            </a:r>
            <a:r>
              <a:rPr lang="ja-JP" altLang="en-US" sz="4800" b="1">
                <a:latin typeface="Meiryo" panose="020B0604030504040204" pitchFamily="34" charset="-128"/>
                <a:ea typeface="Meiryo" panose="020B0604030504040204" pitchFamily="34" charset="-128"/>
              </a:rPr>
              <a:t>エフ</a:t>
            </a: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ェドリン作用がある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A6314C7-74DF-105E-FBC5-28E4E06EB873}"/>
              </a:ext>
            </a:extLst>
          </p:cNvPr>
          <p:cNvSpPr txBox="1">
            <a:spLocks/>
          </p:cNvSpPr>
          <p:nvPr/>
        </p:nvSpPr>
        <p:spPr>
          <a:xfrm>
            <a:off x="1159714" y="1524548"/>
            <a:ext cx="3626288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FFAC37CD-C02B-894A-A6C2-F925BE4BB565}"/>
              </a:ext>
            </a:extLst>
          </p:cNvPr>
          <p:cNvSpPr txBox="1">
            <a:spLocks/>
          </p:cNvSpPr>
          <p:nvPr/>
        </p:nvSpPr>
        <p:spPr>
          <a:xfrm>
            <a:off x="5240391" y="1502063"/>
            <a:ext cx="2436767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＞＞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7FAB6043-524B-FF14-BEFF-8F8730B4F521}"/>
              </a:ext>
            </a:extLst>
          </p:cNvPr>
          <p:cNvSpPr txBox="1">
            <a:spLocks/>
          </p:cNvSpPr>
          <p:nvPr/>
        </p:nvSpPr>
        <p:spPr>
          <a:xfrm>
            <a:off x="7997257" y="1473953"/>
            <a:ext cx="3626288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葛根湯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0AD3710-A69B-DF35-5950-BB5F292C9041}"/>
              </a:ext>
            </a:extLst>
          </p:cNvPr>
          <p:cNvSpPr/>
          <p:nvPr/>
        </p:nvSpPr>
        <p:spPr>
          <a:xfrm>
            <a:off x="270933" y="3569444"/>
            <a:ext cx="11672711" cy="153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0C5AA33E-AE2D-8D4F-1F67-9A940B0EE13C}"/>
              </a:ext>
            </a:extLst>
          </p:cNvPr>
          <p:cNvSpPr txBox="1">
            <a:spLocks/>
          </p:cNvSpPr>
          <p:nvPr/>
        </p:nvSpPr>
        <p:spPr>
          <a:xfrm>
            <a:off x="1159714" y="3660751"/>
            <a:ext cx="10377530" cy="164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脳・心臓の血管病</a:t>
            </a:r>
            <a:endParaRPr lang="en-US" altLang="ja-JP" sz="8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6" name="オーディオ 15">
            <a:extLst>
              <a:ext uri="{FF2B5EF4-FFF2-40B4-BE49-F238E27FC236}">
                <a16:creationId xmlns:a16="http://schemas.microsoft.com/office/drawing/2014/main" id="{DACAF5B3-527C-A18F-74CE-C626F14D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3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4"/>
    </mc:Choice>
    <mc:Fallback>
      <p:transition spd="slow" advTm="1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2E48-0BE7-A6A9-F817-B545414F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8DDEA9-B916-CFF9-E026-DCCA688CF964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5433978-4CEC-0F69-FE0C-DFAE9105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46266A23-6281-5FE2-EA7F-37A6C800B96C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371FF7-DC50-6EDA-67FE-09FBE14C81EC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4D9225BB-25AF-C36D-5DCC-6476101D68FB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56DCA5F-4A4D-BC31-09A9-7DE438CE59AF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E41861E-FCF9-4361-0B91-14E7CDBC4B5F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51EFF03B-1E1D-3310-92DD-8A16AF40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F0F8A87E-AD90-A430-950F-E453BA1F2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4"/>
    </mc:Choice>
    <mc:Fallback>
      <p:transition spd="slow" advTm="1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2" x="7435850" y="4691063"/>
          <p14:tracePt t="1125" x="7458075" y="4654550"/>
          <p14:tracePt t="1137" x="7486650" y="4633913"/>
          <p14:tracePt t="1144" x="7507288" y="4605338"/>
          <p14:tracePt t="1153" x="7521575" y="4591050"/>
          <p14:tracePt t="1157" x="7550150" y="4570413"/>
          <p14:tracePt t="1171" x="7550150" y="4556125"/>
          <p14:tracePt t="1175" x="7558088" y="4556125"/>
          <p14:tracePt t="1184" x="7572375" y="4527550"/>
          <p14:tracePt t="1195" x="7572375" y="4519613"/>
          <p14:tracePt t="1199" x="7586663" y="4505325"/>
          <p14:tracePt t="1214" x="7586663" y="4491038"/>
          <p14:tracePt t="1255" x="7572375" y="4491038"/>
          <p14:tracePt t="1265" x="7558088" y="4491038"/>
          <p14:tracePt t="1273" x="7550150" y="4491038"/>
          <p14:tracePt t="1281" x="7535863" y="4491038"/>
          <p14:tracePt t="1289" x="7521575" y="4491038"/>
          <p14:tracePt t="1297" x="7507288" y="4491038"/>
          <p14:tracePt t="1305" x="7500938" y="4491038"/>
          <p14:tracePt t="1310" x="7486650" y="4491038"/>
          <p14:tracePt t="1324" x="7472363" y="4491038"/>
          <p14:tracePt t="1327" x="7458075" y="4491038"/>
          <p14:tracePt t="1347" x="7450138" y="4491038"/>
          <p14:tracePt t="1351" x="7435850" y="4491038"/>
          <p14:tracePt t="1362" x="7421563" y="4491038"/>
          <p14:tracePt t="1372" x="7407275" y="4505325"/>
          <p14:tracePt t="1394" x="7400925" y="4505325"/>
          <p14:tracePt t="1429" x="7386638" y="4505325"/>
          <p14:tracePt t="1461" x="7386638" y="4519613"/>
          <p14:tracePt t="1477" x="7372350" y="4519613"/>
          <p14:tracePt t="1498" x="7358063" y="4519613"/>
          <p14:tracePt t="1514" x="7350125" y="4519613"/>
          <p14:tracePt t="1531" x="7335838" y="4527550"/>
          <p14:tracePt t="1539" x="7321550" y="4527550"/>
          <p14:tracePt t="1544" x="7300913" y="4541838"/>
          <p14:tracePt t="1553" x="7272338" y="4541838"/>
          <p14:tracePt t="1564" x="7251700" y="4556125"/>
          <p14:tracePt t="1571" x="7223125" y="4570413"/>
          <p14:tracePt t="1580" x="7194550" y="4583113"/>
          <p14:tracePt t="1589" x="7158038" y="4591050"/>
          <p14:tracePt t="1593" x="7108825" y="4605338"/>
          <p14:tracePt t="1609" x="7023100" y="4633913"/>
          <p14:tracePt t="1620" x="7008813" y="4633913"/>
          <p14:tracePt t="1624" x="6972300" y="4640263"/>
          <p14:tracePt t="1634" x="6908800" y="4654550"/>
          <p14:tracePt t="1640" x="6888163" y="4668838"/>
          <p14:tracePt t="1653" x="6823075" y="4683125"/>
          <p14:tracePt t="1657" x="6788150" y="4691063"/>
          <p14:tracePt t="1672" x="6694488" y="4705350"/>
          <p14:tracePt t="1682" x="6645275" y="4719638"/>
          <p14:tracePt t="1693" x="6608763" y="4733925"/>
          <p14:tracePt t="1706" x="6559550" y="4740275"/>
          <p14:tracePt t="1710" x="6530975" y="4740275"/>
          <p14:tracePt t="1713" x="6459538" y="4768850"/>
          <p14:tracePt t="1732" x="6424613" y="4768850"/>
          <p14:tracePt t="1737" x="6381750" y="4783138"/>
          <p14:tracePt t="1741" x="6345238" y="4791075"/>
          <p14:tracePt t="1745" x="6310313" y="4805363"/>
          <p14:tracePt t="1760" x="6273800" y="4805363"/>
          <p14:tracePt t="1765" x="6230938" y="4819650"/>
          <p14:tracePt t="1771" x="6196013" y="4833938"/>
          <p14:tracePt t="1788" x="6124575" y="4854575"/>
          <p14:tracePt t="1803" x="6081713" y="4868863"/>
          <p14:tracePt t="1809" x="6067425" y="4868863"/>
          <p14:tracePt t="1817" x="6010275" y="4891088"/>
          <p14:tracePt t="1823" x="5995988" y="4891088"/>
          <p14:tracePt t="1829" x="5967413" y="4905375"/>
          <p14:tracePt t="1837" x="5932488" y="4919663"/>
          <p14:tracePt t="1851" x="5910263" y="4933950"/>
          <p14:tracePt t="1857" x="5881688" y="4933950"/>
          <p14:tracePt t="1862" x="5861050" y="4940300"/>
          <p14:tracePt t="1870" x="5832475" y="4940300"/>
          <p14:tracePt t="1876" x="5810250" y="4954588"/>
          <p14:tracePt t="1897" x="5781675" y="4968875"/>
          <p14:tracePt t="1904" x="5746750" y="4968875"/>
          <p14:tracePt t="1920" x="5718175" y="4983163"/>
          <p14:tracePt t="1925" x="5683250" y="4983163"/>
          <p14:tracePt t="1930" x="5661025" y="4989513"/>
          <p14:tracePt t="1947" x="5618163" y="4989513"/>
          <p14:tracePt t="1960" x="5597525" y="5003800"/>
          <p14:tracePt t="1971" x="5583238" y="5003800"/>
          <p14:tracePt t="2655" x="5561013" y="5003800"/>
          <p14:tracePt t="2663" x="5532438" y="5003800"/>
          <p14:tracePt t="2672" x="5497513" y="5003800"/>
          <p14:tracePt t="2681" x="5446713" y="5003800"/>
          <p14:tracePt t="2692" x="5397500" y="5018088"/>
          <p14:tracePt t="2695" x="5332413" y="5040313"/>
          <p14:tracePt t="2706" x="5233988" y="5068888"/>
          <p14:tracePt t="2714" x="5183188" y="5083175"/>
          <p14:tracePt t="2725" x="5033963" y="5118100"/>
          <p14:tracePt t="2736" x="4933950" y="5132388"/>
          <p14:tracePt t="2740" x="4833938" y="5154613"/>
          <p14:tracePt t="2744" x="4705350" y="5168900"/>
          <p14:tracePt t="2758" x="4584700" y="5197475"/>
          <p14:tracePt t="2762" x="4519613" y="5197475"/>
          <p14:tracePt t="2772" x="4406900" y="5203825"/>
          <p14:tracePt t="2778" x="4292600" y="5232400"/>
          <p14:tracePt t="2787" x="4192588" y="5232400"/>
          <p14:tracePt t="2799" x="4078288" y="5246688"/>
          <p14:tracePt t="2804" x="3992563" y="5254625"/>
          <p14:tracePt t="2815" x="3906838" y="5254625"/>
          <p14:tracePt t="2822" x="3829050" y="5268913"/>
          <p14:tracePt t="2826" x="3757613" y="5268913"/>
          <p14:tracePt t="2840" x="3692525" y="5283200"/>
          <p14:tracePt t="2843" x="3629025" y="5283200"/>
          <p14:tracePt t="2854" x="3565525" y="5297488"/>
          <p14:tracePt t="2858" x="3508375" y="5303838"/>
          <p14:tracePt t="2873" x="3429000" y="5318125"/>
          <p14:tracePt t="2877" x="3365500" y="5346700"/>
          <p14:tracePt t="2887" x="3300413" y="5367338"/>
          <p14:tracePt t="2894" x="3251200" y="5381625"/>
          <p14:tracePt t="2898" x="3201988" y="5403850"/>
          <p14:tracePt t="2912" x="3151188" y="5432425"/>
          <p14:tracePt t="2920" x="3101975" y="5453063"/>
          <p14:tracePt t="2924" x="3051175" y="5481638"/>
          <p14:tracePt t="2937" x="3016250" y="5518150"/>
          <p14:tracePt t="2941" x="2965450" y="5532438"/>
          <p14:tracePt t="2945" x="2916238" y="5567363"/>
          <p14:tracePt t="2959" x="2879725" y="5603875"/>
          <p14:tracePt t="2963" x="2830513" y="5646738"/>
          <p14:tracePt t="2976" x="2781300" y="5667375"/>
          <p14:tracePt t="2980" x="2730500" y="5703888"/>
          <p14:tracePt t="2992" x="2687638" y="5730875"/>
          <p14:tracePt t="3008" x="2581275" y="5795963"/>
          <p14:tracePt t="3012" x="2530475" y="5816600"/>
          <p14:tracePt t="3024" x="2466975" y="5845175"/>
          <p14:tracePt t="3028" x="2403475" y="5859463"/>
          <p14:tracePt t="3037" x="2332038" y="5881688"/>
          <p14:tracePt t="3047" x="2238375" y="5895975"/>
          <p14:tracePt t="3053" x="2166938" y="5910263"/>
          <p14:tracePt t="3065" x="2003425" y="5916613"/>
          <p14:tracePt t="3070" x="1889125" y="5930900"/>
          <p14:tracePt t="3074" x="1774825" y="5930900"/>
          <p14:tracePt t="3087" x="1639888" y="5945188"/>
          <p14:tracePt t="3091" x="1504950" y="5959475"/>
          <p14:tracePt t="3111" x="1190625" y="5967413"/>
          <p14:tracePt t="3119" x="1041400" y="5981700"/>
          <p14:tracePt t="3123" x="890588" y="5995988"/>
          <p14:tracePt t="3134" x="741363" y="6016625"/>
          <p14:tracePt t="3149" x="527050" y="6030913"/>
          <p14:tracePt t="3159" x="385763" y="6030913"/>
          <p14:tracePt t="3163" x="263525" y="6030913"/>
          <p14:tracePt t="3174" x="163513" y="6030913"/>
          <p14:tracePt t="3179" x="85725" y="6030913"/>
          <p14:tracePt t="3189" x="0" y="6016625"/>
          <p14:tracePt t="3371" x="200025" y="5432425"/>
          <p14:tracePt t="3380" x="334963" y="5418138"/>
          <p14:tracePt t="3391" x="477838" y="5403850"/>
          <p14:tracePt t="3399" x="641350" y="5381625"/>
          <p14:tracePt t="3412" x="798513" y="5381625"/>
          <p14:tracePt t="3420" x="998538" y="5367338"/>
          <p14:tracePt t="3424" x="1204913" y="5353050"/>
          <p14:tracePt t="3437" x="1404938" y="5346700"/>
          <p14:tracePt t="3441" x="1611313" y="5346700"/>
          <p14:tracePt t="3445" x="1839913" y="5332413"/>
          <p14:tracePt t="3456" x="2066925" y="5332413"/>
          <p14:tracePt t="3464" x="2289175" y="5332413"/>
          <p14:tracePt t="3472" x="2501900" y="5332413"/>
          <p14:tracePt t="3481" x="2716213" y="5332413"/>
          <p14:tracePt t="3490" x="2951163" y="5332413"/>
          <p14:tracePt t="3496" x="3165475" y="5332413"/>
          <p14:tracePt t="3505" x="3379788" y="5332413"/>
          <p14:tracePt t="3513" x="3579813" y="5332413"/>
          <p14:tracePt t="3522" x="3792538" y="5332413"/>
          <p14:tracePt t="3526" x="3992563" y="5332413"/>
          <p14:tracePt t="3537" x="4178300" y="5332413"/>
          <p14:tracePt t="3545" x="4256088" y="5332413"/>
          <p14:tracePt t="3555" x="4406900" y="5332413"/>
          <p14:tracePt t="3559" x="4541838" y="5332413"/>
          <p14:tracePt t="3570" x="4670425" y="5332413"/>
          <p14:tracePt t="3584" x="4770438" y="5332413"/>
          <p14:tracePt t="3590" x="4791075" y="5346700"/>
          <p14:tracePt t="3593" x="4856163" y="5346700"/>
          <p14:tracePt t="3599" x="4891088" y="5367338"/>
          <p14:tracePt t="3609" x="4933950" y="5367338"/>
          <p14:tracePt t="3620" x="4940300" y="5381625"/>
          <p14:tracePt t="3624" x="4954588" y="5395913"/>
          <p14:tracePt t="3636" x="4968875" y="5403850"/>
          <p14:tracePt t="3641" x="4983163" y="5418138"/>
          <p14:tracePt t="3647" x="4983163" y="5432425"/>
          <p14:tracePt t="3658" x="4983163" y="5446713"/>
          <p14:tracePt t="3662" x="4983163" y="5453063"/>
          <p14:tracePt t="3672" x="4983163" y="5467350"/>
          <p14:tracePt t="3680" x="4983163" y="5481638"/>
          <p14:tracePt t="3690" x="4983163" y="5495925"/>
          <p14:tracePt t="3694" x="4983163" y="5518150"/>
          <p14:tracePt t="3705" x="4983163" y="5532438"/>
          <p14:tracePt t="3720" x="4968875" y="5567363"/>
          <p14:tracePt t="3727" x="4968875" y="5603875"/>
          <p14:tracePt t="3731" x="4954588" y="5632450"/>
          <p14:tracePt t="3740" x="4940300" y="5667375"/>
          <p14:tracePt t="3744" x="4933950" y="5716588"/>
          <p14:tracePt t="3768" x="4856163" y="5881688"/>
          <p14:tracePt t="3777" x="4833938" y="5945188"/>
          <p14:tracePt t="3788" x="4805363" y="5995988"/>
          <p14:tracePt t="3792" x="4784725" y="6059488"/>
          <p14:tracePt t="3807" x="4756150" y="6108700"/>
          <p14:tracePt t="3811" x="4719638" y="6159500"/>
          <p14:tracePt t="3815" x="4705350" y="6194425"/>
          <p14:tracePt t="3830" x="4670425" y="6230938"/>
          <p14:tracePt t="3837" x="4633913" y="6259513"/>
          <p14:tracePt t="3841" x="4591050" y="6294438"/>
          <p14:tracePt t="3855" x="4505325" y="6345238"/>
          <p14:tracePt t="3863" x="4441825" y="6373813"/>
          <p14:tracePt t="3867" x="4356100" y="6408738"/>
          <p14:tracePt t="3878" x="4256088" y="6445250"/>
          <p14:tracePt t="3882" x="4141788" y="6473825"/>
          <p14:tracePt t="3896" x="3843338" y="6543675"/>
          <p14:tracePt t="3906" x="3663950" y="6572250"/>
          <p14:tracePt t="3917" x="3494088" y="6594475"/>
          <p14:tracePt t="3926" x="3314700" y="6623050"/>
          <p14:tracePt t="3937" x="3130550" y="6643688"/>
          <p14:tracePt t="3944" x="2930525" y="6657975"/>
          <p14:tracePt t="3948" x="2730500" y="6672263"/>
          <p14:tracePt t="3963" x="2538413" y="6680200"/>
          <p14:tracePt t="3967" x="2338388" y="6680200"/>
          <p14:tracePt t="3971" x="2152650" y="6680200"/>
          <p14:tracePt t="3980" x="1968500" y="6680200"/>
          <p14:tracePt t="3988" x="1774825" y="6680200"/>
          <p14:tracePt t="3996" x="1604963" y="6680200"/>
          <p14:tracePt t="4007" x="1454150" y="6657975"/>
          <p14:tracePt t="4011" x="1290638" y="6608763"/>
          <p14:tracePt t="4023" x="1155700" y="6572250"/>
          <p14:tracePt t="4027" x="998538" y="6508750"/>
          <p14:tracePt t="4038" x="876300" y="6459538"/>
          <p14:tracePt t="4053" x="641350" y="6294438"/>
          <p14:tracePt t="4057" x="534988" y="6216650"/>
          <p14:tracePt t="4070" x="498475" y="6180138"/>
          <p14:tracePt t="4078" x="427038" y="6096000"/>
          <p14:tracePt t="4092" x="300038" y="5930900"/>
          <p14:tracePt t="4103" x="249238" y="5859463"/>
          <p14:tracePt t="4107" x="228600" y="5795963"/>
          <p14:tracePt t="4120" x="200025" y="5730875"/>
          <p14:tracePt t="4130" x="200025" y="5703888"/>
          <p14:tracePt t="4133" x="185738" y="5667375"/>
          <p14:tracePt t="4137" x="177800" y="5632450"/>
          <p14:tracePt t="4148" x="177800" y="5603875"/>
          <p14:tracePt t="4165" x="177800" y="5567363"/>
          <p14:tracePt t="4173" x="177800" y="5546725"/>
          <p14:tracePt t="4181" x="185738" y="5532438"/>
          <p14:tracePt t="4189" x="214313" y="5518150"/>
          <p14:tracePt t="4204" x="249238" y="5503863"/>
          <p14:tracePt t="4208" x="300038" y="5495925"/>
          <p14:tracePt t="4212" x="400050" y="5453063"/>
          <p14:tracePt t="4224" x="498475" y="5432425"/>
          <p14:tracePt t="4228" x="598488" y="5403850"/>
          <p14:tracePt t="4247" x="847725" y="5367338"/>
          <p14:tracePt t="4255" x="998538" y="5346700"/>
          <p14:tracePt t="4263" x="1162050" y="5303838"/>
          <p14:tracePt t="4272" x="1325563" y="5297488"/>
          <p14:tracePt t="4287" x="1654175" y="5246688"/>
          <p14:tracePt t="4290" x="1839913" y="5232400"/>
          <p14:tracePt t="4311" x="2174875" y="5183188"/>
          <p14:tracePt t="4316" x="2366963" y="5154613"/>
          <p14:tracePt t="4328" x="2530475" y="5146675"/>
          <p14:tracePt t="4333" x="2716213" y="5118100"/>
          <p14:tracePt t="4346" x="2879725" y="5118100"/>
          <p14:tracePt t="4350" x="3044825" y="5103813"/>
          <p14:tracePt t="4361" x="3216275" y="5089525"/>
          <p14:tracePt t="4365" x="3394075" y="5089525"/>
          <p14:tracePt t="4376" x="3557588" y="5089525"/>
          <p14:tracePt t="4381" x="3706813" y="5089525"/>
          <p14:tracePt t="4396" x="3857625" y="5089525"/>
          <p14:tracePt t="4404" x="4006850" y="5089525"/>
          <p14:tracePt t="4413" x="4141788" y="5118100"/>
          <p14:tracePt t="4417" x="4206875" y="5132388"/>
          <p14:tracePt t="4421" x="4321175" y="5168900"/>
          <p14:tracePt t="4439" x="4533900" y="5232400"/>
          <p14:tracePt t="4444" x="4619625" y="5268913"/>
          <p14:tracePt t="4457" x="4691063" y="5303838"/>
          <p14:tracePt t="4461" x="4770438" y="5346700"/>
          <p14:tracePt t="4472" x="4833938" y="5381625"/>
          <p14:tracePt t="4483" x="4883150" y="5403850"/>
          <p14:tracePt t="4488" x="4905375" y="5432425"/>
          <p14:tracePt t="4492" x="4983163" y="5481638"/>
          <p14:tracePt t="4504" x="4997450" y="5495925"/>
          <p14:tracePt t="4522" x="5019675" y="5518150"/>
          <p14:tracePt t="4526" x="5054600" y="5567363"/>
          <p14:tracePt t="4532" x="5068888" y="5595938"/>
          <p14:tracePt t="4545" x="5083175" y="5618163"/>
          <p14:tracePt t="4548" x="5083175" y="5632450"/>
          <p14:tracePt t="4559" x="5083175" y="5653088"/>
          <p14:tracePt t="4569" x="5097463" y="5681663"/>
          <p14:tracePt t="4574" x="5097463" y="5695950"/>
          <p14:tracePt t="4587" x="5097463" y="5716588"/>
          <p14:tracePt t="4591" x="5097463" y="5759450"/>
          <p14:tracePt t="4602" x="5097463" y="5781675"/>
          <p14:tracePt t="4611" x="5097463" y="5816600"/>
          <p14:tracePt t="4615" x="5083175" y="5859463"/>
          <p14:tracePt t="4628" x="5054600" y="5895975"/>
          <p14:tracePt t="4637" x="5033963" y="5945188"/>
          <p14:tracePt t="4645" x="4968875" y="6030913"/>
          <p14:tracePt t="4649" x="4933950" y="6059488"/>
          <p14:tracePt t="4653" x="4883150" y="6116638"/>
          <p14:tracePt t="4670" x="4819650" y="6180138"/>
          <p14:tracePt t="4674" x="4741863" y="6259513"/>
          <p14:tracePt t="4679" x="4684713" y="6308725"/>
          <p14:tracePt t="4700" x="4533900" y="6423025"/>
          <p14:tracePt t="4704" x="4441825" y="6459538"/>
          <p14:tracePt t="4716" x="4356100" y="6494463"/>
          <p14:tracePt t="4720" x="4270375" y="6523038"/>
          <p14:tracePt t="4737" x="4170363" y="6529388"/>
          <p14:tracePt t="4741" x="4006850" y="6557963"/>
          <p14:tracePt t="4745" x="3878263" y="6557963"/>
          <p14:tracePt t="4753" x="3814763" y="6557963"/>
          <p14:tracePt t="4761" x="3643313" y="6557963"/>
          <p14:tracePt t="4770" x="3579813" y="6557963"/>
          <p14:tracePt t="4785" x="3279775" y="6529388"/>
          <p14:tracePt t="4790" x="3151188" y="6508750"/>
          <p14:tracePt t="4800" x="3094038" y="6494463"/>
          <p14:tracePt t="4811" x="2994025" y="6459538"/>
          <p14:tracePt t="4821" x="2894013" y="6430963"/>
          <p14:tracePt t="4833" x="2730500" y="6394450"/>
          <p14:tracePt t="4838" x="2616200" y="6373813"/>
          <p14:tracePt t="4842" x="2516188" y="6345238"/>
          <p14:tracePt t="4854" x="2438400" y="6330950"/>
          <p14:tracePt t="4858" x="2338388" y="6308725"/>
          <p14:tracePt t="4880" x="2238375" y="6280150"/>
          <p14:tracePt t="4884" x="1968500" y="6208713"/>
          <p14:tracePt t="4894" x="1854200" y="6180138"/>
          <p14:tracePt t="4903" x="1789113" y="6159500"/>
          <p14:tracePt t="4907" x="1689100" y="6130925"/>
          <p14:tracePt t="4911" x="1590675" y="6108700"/>
          <p14:tracePt t="4923" x="1411288" y="6045200"/>
          <p14:tracePt t="4936" x="1304925" y="6010275"/>
          <p14:tracePt t="4941" x="1254125" y="5981700"/>
          <p14:tracePt t="4945" x="1141413" y="5945188"/>
          <p14:tracePt t="4957" x="1041400" y="5895975"/>
          <p14:tracePt t="4961" x="947738" y="5859463"/>
          <p14:tracePt t="4972" x="862013" y="5795963"/>
          <p14:tracePt t="4976" x="792163" y="5759450"/>
          <p14:tracePt t="4988" x="712788" y="5703888"/>
          <p14:tracePt t="4996" x="649288" y="5653088"/>
          <p14:tracePt t="5004" x="598488" y="5618163"/>
          <p14:tracePt t="5008" x="592138" y="5603875"/>
          <p14:tracePt t="5024" x="549275" y="5553075"/>
          <p14:tracePt t="5028" x="527050" y="5532438"/>
          <p14:tracePt t="5035" x="512763" y="5503863"/>
          <p14:tracePt t="5048" x="498475" y="5481638"/>
          <p14:tracePt t="5053" x="484188" y="5453063"/>
          <p14:tracePt t="5058" x="484188" y="5432425"/>
          <p14:tracePt t="5078" x="484188" y="5395913"/>
          <p14:tracePt t="5082" x="484188" y="5367338"/>
          <p14:tracePt t="5093" x="512763" y="5346700"/>
          <p14:tracePt t="5097" x="534988" y="5318125"/>
          <p14:tracePt t="5112" x="612775" y="5268913"/>
          <p14:tracePt t="5115" x="677863" y="5203825"/>
          <p14:tracePt t="5127" x="763588" y="5146675"/>
          <p14:tracePt t="5131" x="847725" y="5083175"/>
          <p14:tracePt t="5138" x="990600" y="5018088"/>
          <p14:tracePt t="5153" x="1112838" y="4954588"/>
          <p14:tracePt t="5157" x="1276350" y="4883150"/>
          <p14:tracePt t="5162" x="1454150" y="4833938"/>
          <p14:tracePt t="5183" x="1874838" y="4705350"/>
          <p14:tracePt t="5187" x="2089150" y="4668838"/>
          <p14:tracePt t="5199" x="2466975" y="4619625"/>
          <p14:tracePt t="5204" x="2587625" y="4619625"/>
          <p14:tracePt t="5214" x="2830513" y="4619625"/>
          <p14:tracePt t="5220" x="3051175" y="4619625"/>
          <p14:tracePt t="5229" x="3294063" y="4619625"/>
          <p14:tracePt t="5247" x="3743325" y="4640263"/>
          <p14:tracePt t="5250" x="3957638" y="4683125"/>
          <p14:tracePt t="5262" x="4156075" y="4733925"/>
          <p14:tracePt t="5270" x="4327525" y="4783138"/>
          <p14:tracePt t="5279" x="4406900" y="4805363"/>
          <p14:tracePt t="5294" x="4541838" y="4854575"/>
          <p14:tracePt t="5298" x="4670425" y="4919663"/>
          <p14:tracePt t="5302" x="4784725" y="4968875"/>
          <p14:tracePt t="5306" x="4883150" y="5018088"/>
          <p14:tracePt t="5320" x="4968875" y="5068888"/>
          <p14:tracePt t="5325" x="5033963" y="5118100"/>
          <p14:tracePt t="5346" x="5083175" y="5154613"/>
          <p14:tracePt t="5350" x="5154613" y="5232400"/>
          <p14:tracePt t="5358" x="5168900" y="5254625"/>
          <p14:tracePt t="5362" x="5205413" y="5303838"/>
          <p14:tracePt t="5375" x="5219700" y="5332413"/>
          <p14:tracePt t="5379" x="5233988" y="5381625"/>
          <p14:tracePt t="5404" x="5248275" y="5453063"/>
          <p14:tracePt t="5408" x="5254625" y="5495925"/>
          <p14:tracePt t="5412" x="5254625" y="5546725"/>
          <p14:tracePt t="5425" x="5254625" y="5595938"/>
          <p14:tracePt t="5429" x="5254625" y="5632450"/>
          <p14:tracePt t="5442" x="5254625" y="5695950"/>
          <p14:tracePt t="5446" x="5233988" y="5745163"/>
          <p14:tracePt t="5456" x="5205413" y="5795963"/>
          <p14:tracePt t="5463" x="5168900" y="5845175"/>
          <p14:tracePt t="5473" x="5133975" y="5895975"/>
          <p14:tracePt t="5489" x="5097463" y="5959475"/>
          <p14:tracePt t="5493" x="4940300" y="6108700"/>
          <p14:tracePt t="5505" x="4870450" y="6159500"/>
          <p14:tracePt t="5512" x="4784725" y="6208713"/>
          <p14:tracePt t="5517" x="4684713" y="6280150"/>
          <p14:tracePt t="5533" x="4421188" y="6394450"/>
          <p14:tracePt t="5545" x="4278313" y="6459538"/>
          <p14:tracePt t="5549" x="4121150" y="6508750"/>
          <p14:tracePt t="5561" x="3943350" y="6557963"/>
          <p14:tracePt t="5574" x="3757613" y="6608763"/>
          <p14:tracePt t="5579" x="3557588" y="6643688"/>
          <p14:tracePt t="5583" x="3343275" y="6680200"/>
          <p14:tracePt t="5595" x="3130550" y="6723063"/>
          <p14:tracePt t="5600" x="2916238" y="6729413"/>
          <p14:tracePt t="5610" x="2716213" y="6743700"/>
          <p14:tracePt t="5614" x="2516188" y="6757988"/>
          <p14:tracePt t="5627" x="2303463" y="6772275"/>
          <p14:tracePt t="5631" x="2124075" y="6772275"/>
          <p14:tracePt t="5646" x="1774825" y="6772275"/>
          <p14:tracePt t="5653" x="1625600" y="6772275"/>
          <p14:tracePt t="5665" x="1476375" y="6743700"/>
          <p14:tracePt t="5677" x="1411288" y="6729413"/>
          <p14:tracePt t="5687" x="1276350" y="6708775"/>
          <p14:tracePt t="5692" x="1162050" y="6680200"/>
          <p14:tracePt t="5696" x="1062038" y="6657975"/>
          <p14:tracePt t="5707" x="962025" y="6629400"/>
          <p14:tracePt t="5711" x="876300" y="6608763"/>
          <p14:tracePt t="5732" x="727075" y="6543675"/>
          <p14:tracePt t="5736" x="677863" y="6508750"/>
          <p14:tracePt t="5745" x="612775" y="6473825"/>
          <p14:tracePt t="5753" x="598488" y="6459538"/>
          <p14:tracePt t="5757" x="563563" y="6430963"/>
          <p14:tracePt t="5770" x="534988" y="6394450"/>
          <p14:tracePt t="5780" x="498475" y="6359525"/>
          <p14:tracePt t="5784" x="484188" y="6345238"/>
          <p14:tracePt t="5795" x="477838" y="6308725"/>
          <p14:tracePt t="5799" x="463550" y="6280150"/>
          <p14:tracePt t="5811" x="463550" y="6230938"/>
          <p14:tracePt t="5815" x="449263" y="6194425"/>
          <p14:tracePt t="5827" x="449263" y="6165850"/>
          <p14:tracePt t="5831" x="449263" y="6130925"/>
          <p14:tracePt t="5843" x="449263" y="6081713"/>
          <p14:tracePt t="5847" x="449263" y="6045200"/>
          <p14:tracePt t="5855" x="449263" y="6010275"/>
          <p14:tracePt t="5866" x="477838" y="5967413"/>
          <p14:tracePt t="5876" x="498475" y="5930900"/>
          <p14:tracePt t="5881" x="527050" y="5895975"/>
          <p14:tracePt t="5892" x="598488" y="5816600"/>
          <p14:tracePt t="5900" x="663575" y="5767388"/>
          <p14:tracePt t="5904" x="749300" y="5716588"/>
          <p14:tracePt t="5916" x="847725" y="5667375"/>
          <p14:tracePt t="5928" x="962025" y="5618163"/>
          <p14:tracePt t="5932" x="1098550" y="5553075"/>
          <p14:tracePt t="5936" x="1276350" y="5503863"/>
          <p14:tracePt t="5949" x="1439863" y="5453063"/>
          <p14:tracePt t="5954" x="1611313" y="5418138"/>
          <p14:tracePt t="5964" x="1817688" y="5381625"/>
          <p14:tracePt t="5970" x="2017713" y="5367338"/>
          <p14:tracePt t="5982" x="2217738" y="5346700"/>
          <p14:tracePt t="5986" x="2403475" y="5346700"/>
          <p14:tracePt t="5997" x="2601913" y="5346700"/>
          <p14:tracePt t="6003" x="2801938" y="5346700"/>
          <p14:tracePt t="6007" x="3001963" y="5346700"/>
          <p14:tracePt t="6020" x="3194050" y="5353050"/>
          <p14:tracePt t="6025" x="3379788" y="5395913"/>
          <p14:tracePt t="6043" x="3629025" y="5467350"/>
          <p14:tracePt t="6050" x="3763963" y="5503863"/>
          <p14:tracePt t="6061" x="3892550" y="5553075"/>
          <p14:tracePt t="6065" x="3992563" y="5603875"/>
          <p14:tracePt t="6077" x="4078288" y="5653088"/>
          <p14:tracePt t="6082" x="4156075" y="5695950"/>
          <p14:tracePt t="6097" x="4256088" y="5781675"/>
          <p14:tracePt t="6111" x="4278313" y="5810250"/>
          <p14:tracePt t="6114" x="4306888" y="5845175"/>
          <p14:tracePt t="6126" x="4321175" y="5859463"/>
          <p14:tracePt t="6130" x="4327525" y="5895975"/>
          <p14:tracePt t="6142" x="4341813" y="5916613"/>
          <p14:tracePt t="6159" x="4341813" y="5930900"/>
          <p14:tracePt t="6166" x="4341813" y="5981700"/>
          <p14:tracePt t="6170" x="4341813" y="6010275"/>
          <p14:tracePt t="6181" x="4341813" y="6030913"/>
          <p14:tracePt t="6187" x="4321175" y="6067425"/>
          <p14:tracePt t="6205" x="4241800" y="6159500"/>
          <p14:tracePt t="6215" x="4170363" y="6230938"/>
          <p14:tracePt t="6220" x="4092575" y="6294438"/>
          <p14:tracePt t="6224" x="4021138" y="6373813"/>
          <p14:tracePt t="6238" x="3921125" y="6430963"/>
          <p14:tracePt t="6248" x="3806825" y="6480175"/>
          <p14:tracePt t="6252" x="3692525" y="6543675"/>
          <p14:tracePt t="6262" x="3557588" y="6594475"/>
          <p14:tracePt t="6270" x="3408363" y="6629400"/>
          <p14:tracePt t="6274" x="3251200" y="6672263"/>
          <p14:tracePt t="6298" x="2738438" y="6729413"/>
          <p14:tracePt t="6309" x="2566988" y="6729413"/>
          <p14:tracePt t="6317" x="2403475" y="6729413"/>
          <p14:tracePt t="6328" x="2238375" y="6729413"/>
          <p14:tracePt t="6332" x="2066925" y="6729413"/>
          <p14:tracePt t="6354" x="1903413" y="6694488"/>
          <p14:tracePt t="6358" x="1611313" y="6608763"/>
          <p14:tracePt t="6362" x="1554163" y="6580188"/>
          <p14:tracePt t="6376" x="1325563" y="6508750"/>
          <p14:tracePt t="6381" x="1276350" y="6480175"/>
          <p14:tracePt t="6395" x="1076325" y="6359525"/>
          <p14:tracePt t="6407" x="998538" y="6308725"/>
          <p14:tracePt t="6414" x="941388" y="6259513"/>
          <p14:tracePt t="6420" x="876300" y="6194425"/>
          <p14:tracePt t="6432" x="841375" y="6159500"/>
          <p14:tracePt t="6437" x="827088" y="6108700"/>
          <p14:tracePt t="6449" x="798513" y="6067425"/>
          <p14:tracePt t="6454" x="798513" y="6030913"/>
          <p14:tracePt t="6458" x="798513" y="6016625"/>
          <p14:tracePt t="6473" x="798513" y="5959475"/>
          <p14:tracePt t="6477" x="798513" y="5916613"/>
          <p14:tracePt t="6484" x="827088" y="5867400"/>
          <p14:tracePt t="6494" x="876300" y="5816600"/>
          <p14:tracePt t="6503" x="962025" y="5767388"/>
          <p14:tracePt t="6508" x="1047750" y="5703888"/>
          <p14:tracePt t="6522" x="1339850" y="5581650"/>
          <p14:tracePt t="6534" x="1504950" y="5532438"/>
          <p14:tracePt t="6543" x="1703388" y="5495925"/>
          <p14:tracePt t="6556" x="1889125" y="5467350"/>
          <p14:tracePt t="6566" x="2252663" y="5418138"/>
          <p14:tracePt t="6571" x="2381250" y="5418138"/>
          <p14:tracePt t="6575" x="2601913" y="5418138"/>
          <p14:tracePt t="6579" x="2816225" y="5418138"/>
          <p14:tracePt t="6592" x="3051175" y="5446713"/>
          <p14:tracePt t="6601" x="3251200" y="5481638"/>
          <p14:tracePt t="6618" x="3429000" y="5503863"/>
          <p14:tracePt t="6621" x="3657600" y="5553075"/>
          <p14:tracePt t="6634" x="3763963" y="5581650"/>
          <p14:tracePt t="6638" x="3863975" y="5618163"/>
          <p14:tracePt t="6659" x="3906838" y="5632450"/>
          <p14:tracePt t="6663" x="4006850" y="5681663"/>
          <p14:tracePt t="6668" x="4043363" y="5695950"/>
          <p14:tracePt t="6681" x="4070350" y="5716588"/>
          <p14:tracePt t="6687" x="4078288" y="5730875"/>
          <p14:tracePt t="6697" x="4092575" y="5759450"/>
          <p14:tracePt t="6712" x="4092575" y="5767388"/>
          <p14:tracePt t="6716" x="4106863" y="5781675"/>
          <p14:tracePt t="6720" x="4106863" y="5810250"/>
          <p14:tracePt t="6724" x="4106863" y="5816600"/>
          <p14:tracePt t="6737" x="4106863" y="5830888"/>
          <p14:tracePt t="6741" x="4106863" y="5845175"/>
          <p14:tracePt t="6759" x="4106863" y="5859463"/>
          <p14:tracePt t="6767" x="4092575" y="5867400"/>
          <p14:tracePt t="6776" x="4078288" y="5881688"/>
          <p14:tracePt t="6792" x="4057650" y="5881688"/>
          <p14:tracePt t="6797" x="4029075" y="5910263"/>
          <p14:tracePt t="6800" x="3992563" y="5910263"/>
          <p14:tracePt t="6804" x="3957638" y="5930900"/>
          <p14:tracePt t="6815" x="3921125" y="5945188"/>
          <p14:tracePt t="6827" x="3857625" y="5959475"/>
          <p14:tracePt t="6831" x="3792538" y="5981700"/>
          <p14:tracePt t="6856" x="3714750" y="6010275"/>
          <p14:tracePt t="6860" x="3579813" y="6030913"/>
          <p14:tracePt t="6864" x="3494088" y="6059488"/>
          <p14:tracePt t="6875" x="3414713" y="6081713"/>
          <p14:tracePt t="6879" x="3357563" y="6096000"/>
          <p14:tracePt t="6892" x="3279775" y="6108700"/>
          <p14:tracePt t="6896" x="3216275" y="6116638"/>
          <p14:tracePt t="6914" x="3094038" y="6145213"/>
          <p14:tracePt t="6919" x="3051175" y="6145213"/>
          <p14:tracePt t="6932" x="3030538" y="6159500"/>
          <p14:tracePt t="6937" x="2994025" y="6159500"/>
          <p14:tracePt t="6948" x="2951163" y="6159500"/>
          <p14:tracePt t="6953" x="2930525" y="6165850"/>
          <p14:tracePt t="6963" x="2894013" y="6165850"/>
          <p14:tracePt t="6972" x="2865438" y="6165850"/>
          <p14:tracePt t="6976" x="2830513" y="6165850"/>
          <p14:tracePt t="6989" x="2816225" y="6165850"/>
          <p14:tracePt t="6998" x="2767013" y="6165850"/>
          <p14:tracePt t="7002" x="2738438" y="6165850"/>
          <p14:tracePt t="7006" x="2716213" y="6165850"/>
          <p14:tracePt t="7015" x="2681288" y="6159500"/>
          <p14:tracePt t="7022" x="2638425" y="6145213"/>
          <p14:tracePt t="7034" x="2587625" y="6108700"/>
          <p14:tracePt t="7055" x="2501900" y="6059488"/>
          <p14:tracePt t="7059" x="2452688" y="6010275"/>
          <p14:tracePt t="7063" x="2403475" y="5959475"/>
          <p14:tracePt t="7075" x="2352675" y="5916613"/>
          <p14:tracePt t="7080" x="2303463" y="5867400"/>
          <p14:tracePt t="7093" x="2252663" y="5816600"/>
          <p14:tracePt t="7107" x="2203450" y="5781675"/>
          <p14:tracePt t="7111" x="2152650" y="5716588"/>
          <p14:tracePt t="7115" x="2103438" y="5681663"/>
          <p14:tracePt t="7119" x="2066925" y="5646738"/>
          <p14:tracePt t="7134" x="2038350" y="5632450"/>
          <p14:tracePt t="7139" x="2017713" y="5595938"/>
          <p14:tracePt t="7143" x="1974850" y="5553075"/>
          <p14:tracePt t="7155" x="1954213" y="5532438"/>
          <p14:tracePt t="7158" x="1925638" y="5503863"/>
          <p14:tracePt t="7177" x="1903413" y="5453063"/>
          <p14:tracePt t="7190" x="1889125" y="5446713"/>
          <p14:tracePt t="7199" x="1874838" y="5418138"/>
          <p14:tracePt t="7203" x="1874838" y="5395913"/>
          <p14:tracePt t="7207" x="1874838" y="5381625"/>
          <p14:tracePt t="7220" x="1874838" y="5367338"/>
          <p14:tracePt t="7228" x="1874838" y="5353050"/>
          <p14:tracePt t="7237" x="1874838" y="5346700"/>
          <p14:tracePt t="7250" x="1874838" y="5332413"/>
          <p14:tracePt t="7255" x="1925638" y="5303838"/>
          <p14:tracePt t="7259" x="1974850" y="5283200"/>
          <p14:tracePt t="7265" x="2066925" y="5254625"/>
          <p14:tracePt t="7278" x="2174875" y="5218113"/>
          <p14:tracePt t="7282" x="2332038" y="5183188"/>
          <p14:tracePt t="7306" x="2944813" y="5083175"/>
          <p14:tracePt t="7317" x="3179763" y="5068888"/>
          <p14:tracePt t="7326" x="3408363" y="5054600"/>
          <p14:tracePt t="7330" x="3643313" y="5054600"/>
          <p14:tracePt t="7341" x="3878263" y="5054600"/>
          <p14:tracePt t="7346" x="4106863" y="5054600"/>
          <p14:tracePt t="7376" x="4691063" y="5154613"/>
          <p14:tracePt t="7380" x="4883150" y="5218113"/>
          <p14:tracePt t="7386" x="5033963" y="5254625"/>
          <p14:tracePt t="7399" x="5097463" y="5283200"/>
          <p14:tracePt t="7404" x="5219700" y="5332413"/>
          <p14:tracePt t="7422" x="5397500" y="5418138"/>
          <p14:tracePt t="7428" x="5403850" y="5432425"/>
          <p14:tracePt t="7442" x="5454650" y="5467350"/>
          <p14:tracePt t="7447" x="5497513" y="5495925"/>
          <p14:tracePt t="7453" x="5532438" y="5518150"/>
          <p14:tracePt t="7457" x="5546725" y="5546725"/>
          <p14:tracePt t="7472" x="5561013" y="5553075"/>
          <p14:tracePt t="7480" x="5561013" y="5581650"/>
          <p14:tracePt t="7483" x="5561013" y="5595938"/>
          <p14:tracePt t="7493" x="5561013" y="5603875"/>
          <p14:tracePt t="7501" x="5561013" y="5618163"/>
          <p14:tracePt t="7511" x="5561013" y="5632450"/>
          <p14:tracePt t="7515" x="5561013" y="5653088"/>
          <p14:tracePt t="7526" x="5532438" y="5681663"/>
          <p14:tracePt t="7533" x="5483225" y="5730875"/>
          <p14:tracePt t="7548" x="5418138" y="5781675"/>
          <p14:tracePt t="7554" x="5318125" y="5830888"/>
          <p14:tracePt t="7558" x="5205413" y="5895975"/>
          <p14:tracePt t="7562" x="5068888" y="5959475"/>
          <p14:tracePt t="7575" x="4770438" y="6081713"/>
          <p14:tracePt t="7580" x="4533900" y="6165850"/>
          <p14:tracePt t="7592" x="4406900" y="6208713"/>
          <p14:tracePt t="7605" x="3971925" y="6330950"/>
          <p14:tracePt t="7609" x="3692525" y="6423025"/>
          <p14:tracePt t="7612" x="3565525" y="6445250"/>
          <p14:tracePt t="7625" x="3094038" y="6543675"/>
          <p14:tracePt t="7629" x="2965450" y="6557963"/>
          <p14:tracePt t="7641" x="2701925" y="6608763"/>
          <p14:tracePt t="7651" x="2452688" y="6629400"/>
          <p14:tracePt t="7656" x="2217738" y="6657975"/>
          <p14:tracePt t="7663" x="1968500" y="6680200"/>
          <p14:tracePt t="7666" x="1590675" y="67087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79F1A-211B-6940-F7D6-EB7AD15A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636F7FB-789F-A54B-1C4A-97DB842DE503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B3BF9A-3F1E-C17A-4F8C-4A249094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とりあえず葛根湯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7A5FAB5-1A0A-1E5B-593D-2F61A781CBEA}"/>
              </a:ext>
            </a:extLst>
          </p:cNvPr>
          <p:cNvSpPr txBox="1">
            <a:spLocks/>
          </p:cNvSpPr>
          <p:nvPr/>
        </p:nvSpPr>
        <p:spPr>
          <a:xfrm>
            <a:off x="1842608" y="146299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風邪を引いたらとりあえず「葛根湯」</a:t>
            </a:r>
            <a:endParaRPr lang="en-US" altLang="ja-JP" sz="4000" dirty="0">
              <a:latin typeface="+mj-lt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4A39007-3B37-EBE0-ACBD-3EBCEE9307BC}"/>
              </a:ext>
            </a:extLst>
          </p:cNvPr>
          <p:cNvSpPr txBox="1">
            <a:spLocks/>
          </p:cNvSpPr>
          <p:nvPr/>
        </p:nvSpPr>
        <p:spPr>
          <a:xfrm>
            <a:off x="1842608" y="489787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+mj-lt"/>
                <a:ea typeface="Meiryo" panose="020B0604030504040204" pitchFamily="34" charset="-128"/>
              </a:rPr>
              <a:t>あなたに合った漢方</a:t>
            </a:r>
            <a:r>
              <a:rPr lang="ja-JP" altLang="en-US" sz="4000">
                <a:latin typeface="+mj-lt"/>
                <a:ea typeface="Meiryo" panose="020B0604030504040204" pitchFamily="34" charset="-128"/>
              </a:rPr>
              <a:t>がわかります</a:t>
            </a:r>
            <a:r>
              <a:rPr lang="en-US" altLang="ja-JP" sz="4000" dirty="0">
                <a:latin typeface="+mj-lt"/>
                <a:ea typeface="Meiryo" panose="020B0604030504040204" pitchFamily="34" charset="-128"/>
              </a:rPr>
              <a:t>!!</a:t>
            </a:r>
          </a:p>
        </p:txBody>
      </p:sp>
      <p:pic>
        <p:nvPicPr>
          <p:cNvPr id="17410" name="Picture 2" descr="具合の悪い人のイラスト（女性）">
            <a:extLst>
              <a:ext uri="{FF2B5EF4-FFF2-40B4-BE49-F238E27FC236}">
                <a16:creationId xmlns:a16="http://schemas.microsoft.com/office/drawing/2014/main" id="{7E8EC41A-B47B-D2B1-C2A1-DEF538BD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8" y="2204363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乗算記号 2">
            <a:extLst>
              <a:ext uri="{FF2B5EF4-FFF2-40B4-BE49-F238E27FC236}">
                <a16:creationId xmlns:a16="http://schemas.microsoft.com/office/drawing/2014/main" id="{CEE8EAA9-51BF-988A-BB53-F25993EC71E3}"/>
              </a:ext>
            </a:extLst>
          </p:cNvPr>
          <p:cNvSpPr/>
          <p:nvPr/>
        </p:nvSpPr>
        <p:spPr>
          <a:xfrm>
            <a:off x="1785913" y="695881"/>
            <a:ext cx="8157330" cy="4900396"/>
          </a:xfrm>
          <a:prstGeom prst="mathMultiply">
            <a:avLst>
              <a:gd name="adj1" fmla="val 86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C7E0A1CD-F522-A414-A76E-3B4C8192D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0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6"/>
    </mc:Choice>
    <mc:Fallback>
      <p:transition spd="slow" advTm="1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8" x="5403850" y="3194050"/>
          <p14:tracePt t="1941" x="5397500" y="3194050"/>
          <p14:tracePt t="1952" x="5383213" y="3194050"/>
          <p14:tracePt t="1962" x="5354638" y="3200400"/>
          <p14:tracePt t="1966" x="5332413" y="3200400"/>
          <p14:tracePt t="1979" x="5318125" y="3214688"/>
          <p14:tracePt t="1990" x="5283200" y="3228975"/>
          <p14:tracePt t="1993" x="5248275" y="3243263"/>
          <p14:tracePt t="2005" x="5205413" y="3251200"/>
          <p14:tracePt t="2009" x="5168900" y="3265488"/>
          <p14:tracePt t="2020" x="5119688" y="3279775"/>
          <p14:tracePt t="2024" x="5083175" y="3300413"/>
          <p14:tracePt t="2037" x="5048250" y="3300413"/>
          <p14:tracePt t="2044" x="5033963" y="3314700"/>
          <p14:tracePt t="2049" x="4968875" y="3328988"/>
          <p14:tracePt t="2056" x="4940300" y="3343275"/>
          <p14:tracePt t="2063" x="4905375" y="3343275"/>
          <p14:tracePt t="2076" x="4883150" y="3351213"/>
          <p14:tracePt t="2084" x="4856163" y="3351213"/>
          <p14:tracePt t="2094" x="4833938" y="3365500"/>
          <p14:tracePt t="2100" x="4819650" y="3365500"/>
          <p14:tracePt t="2104" x="4791075" y="3365500"/>
          <p14:tracePt t="2124" x="4784725" y="3365500"/>
          <p14:tracePt t="2135" x="4770438" y="3365500"/>
          <p14:tracePt t="2161" x="4756150" y="3365500"/>
          <p14:tracePt t="2172" x="4741863" y="3365500"/>
          <p14:tracePt t="2186" x="4733925" y="3365500"/>
          <p14:tracePt t="2190" x="4733925" y="3379788"/>
          <p14:tracePt t="2194" x="4705350" y="3379788"/>
          <p14:tracePt t="2210" x="4670425" y="3379788"/>
          <p14:tracePt t="2220" x="4656138" y="3379788"/>
          <p14:tracePt t="2224" x="4641850" y="3394075"/>
          <p14:tracePt t="2235" x="4633913" y="3394075"/>
          <p14:tracePt t="2242" x="4619625" y="3394075"/>
          <p14:tracePt t="2264" x="4605338" y="3394075"/>
          <p14:tracePt t="2312" x="4591050" y="3394075"/>
          <p14:tracePt t="2336" x="4584700" y="3394075"/>
          <p14:tracePt t="2356" x="4570413" y="3394075"/>
          <p14:tracePt t="2366" x="4556125" y="3394075"/>
          <p14:tracePt t="2371" x="4533900" y="3394075"/>
          <p14:tracePt t="2376" x="4519613" y="3394075"/>
          <p14:tracePt t="2387" x="4491038" y="3379788"/>
          <p14:tracePt t="2397" x="4470400" y="3379788"/>
          <p14:tracePt t="2407" x="4456113" y="3379788"/>
          <p14:tracePt t="2410" x="4427538" y="3379788"/>
          <p14:tracePt t="2421" x="4406900" y="3365500"/>
          <p14:tracePt t="2426" x="4378325" y="3365500"/>
          <p14:tracePt t="2441" x="4356100" y="3365500"/>
          <p14:tracePt t="2445" x="4341813" y="3351213"/>
          <p14:tracePt t="2456" x="4321175" y="3351213"/>
          <p14:tracePt t="2461" x="4292600" y="3351213"/>
          <p14:tracePt t="2471" x="4278313" y="3343275"/>
          <p14:tracePt t="2477" x="4256088" y="3343275"/>
          <p14:tracePt t="2484" x="4241800" y="3343275"/>
          <p14:tracePt t="2497" x="4227513" y="3328988"/>
          <p14:tracePt t="2501" x="4221163" y="3328988"/>
          <p14:tracePt t="2516" x="4206875" y="3328988"/>
          <p14:tracePt t="2522" x="4192588" y="3328988"/>
          <p14:tracePt t="2537" x="4178300" y="3328988"/>
          <p14:tracePt t="2547" x="4178300" y="3314700"/>
          <p14:tracePt t="2659" x="4178300" y="3328988"/>
          <p14:tracePt t="2700" x="4178300" y="3343275"/>
          <p14:tracePt t="2709" x="4192588" y="3343275"/>
          <p14:tracePt t="3013" x="4178300" y="3343275"/>
          <p14:tracePt t="3023" x="4170363" y="3343275"/>
          <p14:tracePt t="3032" x="4127500" y="3343275"/>
          <p14:tracePt t="3042" x="4106863" y="3343275"/>
          <p14:tracePt t="3049" x="4070350" y="3343275"/>
          <p14:tracePt t="3059" x="4043363" y="3343275"/>
          <p14:tracePt t="3067" x="3978275" y="3343275"/>
          <p14:tracePt t="3071" x="3943350" y="3343275"/>
          <p14:tracePt t="3082" x="3906838" y="3328988"/>
          <p14:tracePt t="3090" x="3863975" y="3314700"/>
          <p14:tracePt t="3099" x="3829050" y="3300413"/>
          <p14:tracePt t="3104" x="3814763" y="3300413"/>
          <p14:tracePt t="3117" x="3778250" y="3294063"/>
          <p14:tracePt t="3126" x="3757613" y="3265488"/>
          <p14:tracePt t="3129" x="3729038" y="3251200"/>
          <p14:tracePt t="3141" x="3706813" y="3243263"/>
          <p14:tracePt t="3145" x="3678238" y="3228975"/>
          <p14:tracePt t="3152" x="3663950" y="3200400"/>
          <p14:tracePt t="3167" x="3657600" y="3194050"/>
          <p14:tracePt t="3171" x="3643313" y="3179763"/>
          <p14:tracePt t="3179" x="3629025" y="3165475"/>
          <p14:tracePt t="3190" x="3614738" y="3143250"/>
          <p14:tracePt t="3205" x="3608388" y="3114675"/>
          <p14:tracePt t="3209" x="3608388" y="3100388"/>
          <p14:tracePt t="3218" x="3608388" y="3079750"/>
          <p14:tracePt t="3226" x="3608388" y="3065463"/>
          <p14:tracePt t="3237" x="3608388" y="3044825"/>
          <p14:tracePt t="3241" x="3608388" y="3016250"/>
          <p14:tracePt t="3251" x="3614738" y="2994025"/>
          <p14:tracePt t="3259" x="3643313" y="2951163"/>
          <p14:tracePt t="3272" x="3663950" y="2916238"/>
          <p14:tracePt t="3278" x="3706813" y="2879725"/>
          <p14:tracePt t="3283" x="3757613" y="2836863"/>
          <p14:tracePt t="3300" x="3806825" y="2787650"/>
          <p14:tracePt t="3304" x="3906838" y="2716213"/>
          <p14:tracePt t="3308" x="3992563" y="2652713"/>
          <p14:tracePt t="3312" x="4092575" y="2581275"/>
          <p14:tracePt t="3327" x="4227513" y="2530475"/>
          <p14:tracePt t="3332" x="4356100" y="2452688"/>
          <p14:tracePt t="3342" x="4484688" y="2387600"/>
          <p14:tracePt t="3346" x="4641850" y="2338388"/>
          <p14:tracePt t="3361" x="4940300" y="2238375"/>
          <p14:tracePt t="3371" x="5019675" y="2224088"/>
          <p14:tracePt t="3384" x="5148263" y="2189163"/>
          <p14:tracePt t="3387" x="5283200" y="2174875"/>
          <p14:tracePt t="3400" x="5383213" y="2166938"/>
          <p14:tracePt t="3404" x="5583238" y="2166938"/>
          <p14:tracePt t="3412" x="5632450" y="2166938"/>
          <p14:tracePt t="3425" x="5818188" y="2166938"/>
          <p14:tracePt t="3429" x="5918200" y="2203450"/>
          <p14:tracePt t="3440" x="6061075" y="2252663"/>
          <p14:tracePt t="3444" x="6173788" y="2316163"/>
          <p14:tracePt t="3452" x="6281738" y="2381250"/>
          <p14:tracePt t="3466" x="6396038" y="2438400"/>
          <p14:tracePt t="3471" x="6445250" y="2481263"/>
          <p14:tracePt t="3475" x="6559550" y="2538413"/>
          <p14:tracePt t="3489" x="6737350" y="2679700"/>
          <p14:tracePt t="3504" x="6794500" y="2716213"/>
          <p14:tracePt t="3508" x="6859588" y="2765425"/>
          <p14:tracePt t="3520" x="6873875" y="2787650"/>
          <p14:tracePt t="3527" x="6943725" y="2851150"/>
          <p14:tracePt t="3533" x="6958013" y="2865438"/>
          <p14:tracePt t="3543" x="6986588" y="2901950"/>
          <p14:tracePt t="3547" x="7008813" y="2930525"/>
          <p14:tracePt t="3559" x="7023100" y="2944813"/>
          <p14:tracePt t="3574" x="7037388" y="2965450"/>
          <p14:tracePt t="3579" x="7043738" y="2994025"/>
          <p14:tracePt t="3583" x="7043738" y="3001963"/>
          <p14:tracePt t="3587" x="7058025" y="3030538"/>
          <p14:tracePt t="3598" x="7058025" y="3051175"/>
          <p14:tracePt t="3608" x="7072313" y="3065463"/>
          <p14:tracePt t="3612" x="7072313" y="3079750"/>
          <p14:tracePt t="3626" x="7072313" y="3114675"/>
          <p14:tracePt t="3637" x="7072313" y="3143250"/>
          <p14:tracePt t="3651" x="7072313" y="3151188"/>
          <p14:tracePt t="3655" x="7072313" y="3179763"/>
          <p14:tracePt t="3659" x="7072313" y="3194050"/>
          <p14:tracePt t="3669" x="7072313" y="3214688"/>
          <p14:tracePt t="3678" x="7072313" y="3243263"/>
          <p14:tracePt t="3701" x="7072313" y="3279775"/>
          <p14:tracePt t="3705" x="7058025" y="3314700"/>
          <p14:tracePt t="3709" x="7058025" y="3343275"/>
          <p14:tracePt t="3722" x="7043738" y="3365500"/>
          <p14:tracePt t="3736" x="7037388" y="3394075"/>
          <p14:tracePt t="3740" x="7023100" y="3414713"/>
          <p14:tracePt t="3743" x="7023100" y="3443288"/>
          <p14:tracePt t="3747" x="7008813" y="3457575"/>
          <p14:tracePt t="3760" x="6994525" y="3478213"/>
          <p14:tracePt t="3766" x="6994525" y="3492500"/>
          <p14:tracePt t="3776" x="6986588" y="3506788"/>
          <p14:tracePt t="3780" x="6972300" y="3506788"/>
          <p14:tracePt t="3791" x="6958013" y="3514725"/>
          <p14:tracePt t="3799" x="6943725" y="3529013"/>
          <p14:tracePt t="3808" x="6943725" y="3543300"/>
          <p14:tracePt t="3812" x="6937375" y="3543300"/>
          <p14:tracePt t="3833" x="6923088" y="3557588"/>
          <p14:tracePt t="3852" x="6908800" y="3563938"/>
          <p14:tracePt t="3874" x="6894513" y="3563938"/>
          <p14:tracePt t="3940" x="6894513" y="3578225"/>
          <p14:tracePt t="3967" x="6888163" y="3578225"/>
          <p14:tracePt t="3976" x="6888163" y="3592513"/>
          <p14:tracePt t="3986" x="6888163" y="3606800"/>
          <p14:tracePt t="3990" x="6873875" y="3606800"/>
          <p14:tracePt t="4004" x="6859588" y="3614738"/>
          <p14:tracePt t="4008" x="6845300" y="3629025"/>
          <p14:tracePt t="4017" x="6837363" y="3657600"/>
          <p14:tracePt t="4022" x="6823075" y="3663950"/>
          <p14:tracePt t="4036" x="6808788" y="3678238"/>
          <p14:tracePt t="4041" x="6788150" y="3692525"/>
          <p14:tracePt t="4056" x="6773863" y="3714750"/>
          <p14:tracePt t="4061" x="6745288" y="3729038"/>
          <p14:tracePt t="4066" x="6723063" y="3757613"/>
          <p14:tracePt t="4071" x="6694488" y="3778250"/>
          <p14:tracePt t="4078" x="6673850" y="3792538"/>
          <p14:tracePt t="4094" x="6594475" y="3841750"/>
          <p14:tracePt t="4103" x="6573838" y="3863975"/>
          <p14:tracePt t="4113" x="6523038" y="3892550"/>
          <p14:tracePt t="4126" x="6481763" y="3913188"/>
          <p14:tracePt t="4131" x="6445250" y="3927475"/>
          <p14:tracePt t="4140" x="6396038" y="3963988"/>
          <p14:tracePt t="4144" x="6345238" y="3992563"/>
          <p14:tracePt t="4158" x="6245225" y="4027488"/>
          <p14:tracePt t="4170" x="6181725" y="4056063"/>
          <p14:tracePt t="4178" x="6130925" y="4078288"/>
          <p14:tracePt t="4186" x="6061075" y="4092575"/>
          <p14:tracePt t="4191" x="6010275" y="4106863"/>
          <p14:tracePt t="4205" x="5946775" y="4121150"/>
          <p14:tracePt t="4209" x="5881688" y="4127500"/>
          <p14:tracePt t="4218" x="5818188" y="4141788"/>
          <p14:tracePt t="4222" x="5761038" y="4156075"/>
          <p14:tracePt t="4237" x="5695950" y="4156075"/>
          <p14:tracePt t="4241" x="5632450" y="4170363"/>
          <p14:tracePt t="4250" x="5568950" y="4170363"/>
          <p14:tracePt t="4255" x="5503863" y="4178300"/>
          <p14:tracePt t="4266" x="5446713" y="4178300"/>
          <p14:tracePt t="4274" x="5383213" y="4178300"/>
          <p14:tracePt t="4283" x="5318125" y="4191000"/>
          <p14:tracePt t="4291" x="5254625" y="4191000"/>
          <p14:tracePt t="4300" x="5197475" y="4191000"/>
          <p14:tracePt t="4304" x="5133975" y="4191000"/>
          <p14:tracePt t="4323" x="5005388" y="4191000"/>
          <p14:tracePt t="4327" x="4940300" y="4191000"/>
          <p14:tracePt t="4338" x="4883150" y="4170363"/>
          <p14:tracePt t="4351" x="4805363" y="4156075"/>
          <p14:tracePt t="4356" x="4741863" y="4127500"/>
          <p14:tracePt t="4370" x="4591050" y="4078288"/>
          <p14:tracePt t="4386" x="4470400" y="4021138"/>
          <p14:tracePt t="4394" x="4406900" y="3992563"/>
          <p14:tracePt t="4406" x="4341813" y="3956050"/>
          <p14:tracePt t="4411" x="4278313" y="3927475"/>
          <p14:tracePt t="4425" x="4227513" y="3892550"/>
          <p14:tracePt t="4433" x="4170363" y="3856038"/>
          <p14:tracePt t="4440" x="4121150" y="3813175"/>
          <p14:tracePt t="4443" x="4070350" y="3778250"/>
          <p14:tracePt t="4449" x="4006850" y="3743325"/>
          <p14:tracePt t="4463" x="3957638" y="3706813"/>
          <p14:tracePt t="4466" x="3906838" y="3657600"/>
          <p14:tracePt t="4478" x="3857625" y="3614738"/>
          <p14:tracePt t="4483" x="3806825" y="3563938"/>
          <p14:tracePt t="4495" x="3763963" y="3529013"/>
          <p14:tracePt t="4500" x="3729038" y="3478213"/>
          <p14:tracePt t="4505" x="3692525" y="3429000"/>
          <p14:tracePt t="4520" x="3657600" y="3379788"/>
          <p14:tracePt t="4524" x="3629025" y="3343275"/>
          <p14:tracePt t="4534" x="3608388" y="3294063"/>
          <p14:tracePt t="4546" x="3565525" y="3200400"/>
          <p14:tracePt t="4559" x="3557588" y="3151188"/>
          <p14:tracePt t="4563" x="3543300" y="3114675"/>
          <p14:tracePt t="4583" x="3529013" y="3065463"/>
          <p14:tracePt t="4587" x="3508375" y="2979738"/>
          <p14:tracePt t="4600" x="3508375" y="2965450"/>
          <p14:tracePt t="4604" x="3508375" y="2930525"/>
          <p14:tracePt t="4620" x="3508375" y="2901950"/>
          <p14:tracePt t="4625" x="3508375" y="2865438"/>
          <p14:tracePt t="4628" x="3508375" y="2836863"/>
          <p14:tracePt t="4638" x="3508375" y="2830513"/>
          <p14:tracePt t="4652" x="3508375" y="2816225"/>
          <p14:tracePt t="4656" x="3508375" y="2801938"/>
          <p14:tracePt t="4663" x="3508375" y="2787650"/>
          <p14:tracePt t="4667" x="3508375" y="2779713"/>
          <p14:tracePt t="4693" x="3508375" y="2765425"/>
          <p14:tracePt t="4701" x="3508375" y="2751138"/>
          <p14:tracePt t="4712" x="3514725" y="2751138"/>
          <p14:tracePt t="4719" x="3543300" y="2730500"/>
          <p14:tracePt t="4723" x="3579813" y="2701925"/>
          <p14:tracePt t="4734" x="3629025" y="2687638"/>
          <p14:tracePt t="5027" x="3629025" y="2667000"/>
          <p14:tracePt t="5037" x="3629025" y="2652713"/>
          <p14:tracePt t="5044" x="3629025" y="2638425"/>
          <p14:tracePt t="5053" x="3629025" y="2601913"/>
          <p14:tracePt t="5107" x="3706813" y="2430463"/>
          <p14:tracePt t="5113" x="3757613" y="2387600"/>
          <p14:tracePt t="5136" x="3806825" y="2352675"/>
          <p14:tracePt t="5144" x="3929063" y="2266950"/>
          <p14:tracePt t="5150" x="4070350" y="2189163"/>
          <p14:tracePt t="5154" x="4121150" y="2166938"/>
          <p14:tracePt t="5158" x="4270375" y="2089150"/>
          <p14:tracePt t="5173" x="4370388" y="2052638"/>
          <p14:tracePt t="5177" x="4484688" y="2017713"/>
          <p14:tracePt t="5187" x="4591050" y="1974850"/>
          <p14:tracePt t="5194" x="4719638" y="1938338"/>
          <p14:tracePt t="5200" x="4856163" y="1903413"/>
          <p14:tracePt t="5216" x="5168900" y="1839913"/>
          <p14:tracePt t="5228" x="5318125" y="1825625"/>
          <p14:tracePt t="5233" x="5497513" y="1789113"/>
          <p14:tracePt t="5244" x="5661025" y="1789113"/>
          <p14:tracePt t="5250" x="5832475" y="1774825"/>
          <p14:tracePt t="5258" x="5910263" y="1774825"/>
          <p14:tracePt t="5266" x="6032500" y="1774825"/>
          <p14:tracePt t="5270" x="6159500" y="1774825"/>
          <p14:tracePt t="5283" x="6281738" y="1774825"/>
          <p14:tracePt t="5292" x="6381750" y="1774825"/>
          <p14:tracePt t="5296" x="6473825" y="1774825"/>
          <p14:tracePt t="5306" x="6559550" y="1803400"/>
          <p14:tracePt t="5316" x="6630988" y="1817688"/>
          <p14:tracePt t="5326" x="6694488" y="1839913"/>
          <p14:tracePt t="5330" x="6745288" y="1868488"/>
          <p14:tracePt t="5341" x="6773863" y="1874838"/>
          <p14:tracePt t="5346" x="6823075" y="1903413"/>
          <p14:tracePt t="5367" x="6845300" y="1917700"/>
          <p14:tracePt t="5371" x="6894513" y="1952625"/>
          <p14:tracePt t="5378" x="6908800" y="1966913"/>
          <p14:tracePt t="5390" x="6923088" y="1974850"/>
          <p14:tracePt t="5404" x="6937375" y="1989138"/>
          <p14:tracePt t="5419" x="6943725" y="1989138"/>
          <p14:tracePt t="5429" x="6943725" y="2003425"/>
          <p14:tracePt t="5479" x="6958013" y="2017713"/>
          <p14:tracePt t="5510" x="6958013" y="2024063"/>
          <p14:tracePt t="5519" x="6972300" y="2024063"/>
          <p14:tracePt t="5529" x="6986588" y="2038350"/>
          <p14:tracePt t="5539" x="6994525" y="2052638"/>
          <p14:tracePt t="5547" x="7023100" y="2074863"/>
          <p14:tracePt t="5556" x="7037388" y="2089150"/>
          <p14:tracePt t="5559" x="7058025" y="2117725"/>
          <p14:tracePt t="5574" x="7094538" y="2138363"/>
          <p14:tracePt t="5580" x="7123113" y="2166938"/>
          <p14:tracePt t="5586" x="7143750" y="2203450"/>
          <p14:tracePt t="5600" x="7172325" y="2238375"/>
          <p14:tracePt t="5605" x="7208838" y="2266950"/>
          <p14:tracePt t="5609" x="7251700" y="2316163"/>
          <p14:tracePt t="5627" x="7286625" y="2366963"/>
          <p14:tracePt t="5639" x="7308850" y="2387600"/>
          <p14:tracePt t="5643" x="7321550" y="2416175"/>
          <p14:tracePt t="5655" x="7335838" y="2430463"/>
          <p14:tracePt t="5662" x="7350125" y="2438400"/>
          <p14:tracePt t="5666" x="7350125" y="2452688"/>
          <p14:tracePt t="5679" x="7358063" y="2466975"/>
          <p14:tracePt t="5683" x="7358063" y="2481263"/>
          <p14:tracePt t="5690" x="7358063" y="2487613"/>
          <p14:tracePt t="5701" x="7358063" y="2516188"/>
          <p14:tracePt t="5710" x="7358063" y="2530475"/>
          <p14:tracePt t="5714" x="7358063" y="2566988"/>
          <p14:tracePt t="5723" x="7358063" y="2601913"/>
          <p14:tracePt t="5734" x="7350125" y="2667000"/>
          <p14:tracePt t="6059" x="7350125" y="2679700"/>
          <p14:tracePt t="6069" x="7350125" y="2701925"/>
          <p14:tracePt t="6076" x="7335838" y="2716213"/>
          <p14:tracePt t="6087" x="7321550" y="2751138"/>
          <p14:tracePt t="6095" x="7308850" y="2787650"/>
          <p14:tracePt t="6104" x="7300913" y="2851150"/>
          <p14:tracePt t="6113" x="7272338" y="2916238"/>
          <p14:tracePt t="6118" x="7251700" y="2994025"/>
          <p14:tracePt t="6129" x="7223125" y="3065463"/>
          <p14:tracePt t="6134" x="7186613" y="3143250"/>
          <p14:tracePt t="6145" x="7158038" y="3228975"/>
          <p14:tracePt t="6153" x="7123113" y="3300413"/>
          <p14:tracePt t="6157" x="7072313" y="3394075"/>
          <p14:tracePt t="6168" x="7043738" y="3457575"/>
          <p14:tracePt t="6176" x="7008813" y="3529013"/>
          <p14:tracePt t="6188" x="6972300" y="3606800"/>
          <p14:tracePt t="6192" x="6923088" y="3663950"/>
          <p14:tracePt t="6203" x="6888163" y="3729038"/>
          <p14:tracePt t="6207" x="6823075" y="3792538"/>
          <p14:tracePt t="6220" x="6773863" y="3841750"/>
          <p14:tracePt t="6228" x="6708775" y="3906838"/>
          <p14:tracePt t="6233" x="6630988" y="3956050"/>
          <p14:tracePt t="6237" x="6559550" y="4006850"/>
          <p14:tracePt t="6251" x="6430963" y="4092575"/>
          <p14:tracePt t="6259" x="6381750" y="4106863"/>
          <p14:tracePt t="6263" x="6230938" y="4178300"/>
          <p14:tracePt t="6274" x="6130925" y="4219575"/>
          <p14:tracePt t="6278" x="6018213" y="4256088"/>
          <p14:tracePt t="6290" x="5967413" y="4270375"/>
          <p14:tracePt t="6300" x="5861050" y="4291013"/>
          <p14:tracePt t="6303" x="5761038" y="4291013"/>
          <p14:tracePt t="6310" x="5646738" y="4305300"/>
          <p14:tracePt t="6322" x="5483225" y="4319588"/>
          <p14:tracePt t="6337" x="5418138" y="4319588"/>
          <p14:tracePt t="6341" x="5332413" y="4319588"/>
          <p14:tracePt t="6344" x="5233988" y="4305300"/>
          <p14:tracePt t="6357" x="5068888" y="4256088"/>
          <p14:tracePt t="6361" x="4968875" y="4219575"/>
          <p14:tracePt t="6373" x="4856163" y="4178300"/>
          <p14:tracePt t="6376" x="4756150" y="4127500"/>
          <p14:tracePt t="6391" x="4541838" y="4021138"/>
          <p14:tracePt t="6403" x="4421188" y="3941763"/>
          <p14:tracePt t="6412" x="4321175" y="3863975"/>
          <p14:tracePt t="6416" x="4206875" y="3763963"/>
          <p14:tracePt t="6429" x="4106863" y="3692525"/>
          <p14:tracePt t="6433" x="4057650" y="3643313"/>
          <p14:tracePt t="6441" x="3978275" y="3557588"/>
          <p14:tracePt t="6449" x="3892550" y="3457575"/>
          <p14:tracePt t="6466" x="3778250" y="3300413"/>
          <p14:tracePt t="6479" x="3743325" y="3243263"/>
          <p14:tracePt t="6483" x="3706813" y="3179763"/>
          <p14:tracePt t="6487" x="3663950" y="3100388"/>
          <p14:tracePt t="6499" x="3657600" y="3051175"/>
          <p14:tracePt t="6508" x="3643313" y="2994025"/>
          <p14:tracePt t="6516" x="3629025" y="2944813"/>
          <p14:tracePt t="6520" x="3629025" y="2894013"/>
          <p14:tracePt t="6533" x="3629025" y="2830513"/>
          <p14:tracePt t="6543" x="3629025" y="2765425"/>
          <p14:tracePt t="6547" x="3629025" y="2701925"/>
          <p14:tracePt t="6554" x="3643313" y="2630488"/>
          <p14:tracePt t="6566" x="3678238" y="2566988"/>
          <p14:tracePt t="6573" x="3714750" y="2501900"/>
          <p14:tracePt t="6577" x="3763963" y="2438400"/>
          <p14:tracePt t="6590" x="3814763" y="2381250"/>
          <p14:tracePt t="6594" x="3863975" y="2316163"/>
          <p14:tracePt t="6610" x="3971925" y="2224088"/>
          <p14:tracePt t="6616" x="4043363" y="2174875"/>
          <p14:tracePt t="6620" x="4092575" y="2138363"/>
          <p14:tracePt t="6623" x="4227513" y="2066925"/>
          <p14:tracePt t="6636" x="4341813" y="2017713"/>
          <p14:tracePt t="6640" x="4484688" y="1966913"/>
          <p14:tracePt t="6656" x="4633913" y="1924050"/>
          <p14:tracePt t="6659" x="4805363" y="1889125"/>
          <p14:tracePt t="6670" x="4997450" y="1854200"/>
          <p14:tracePt t="6674" x="5197475" y="1817688"/>
          <p14:tracePt t="6690" x="5397500" y="1803400"/>
          <p14:tracePt t="6694" x="5597525" y="1774825"/>
          <p14:tracePt t="6699" x="5781675" y="1768475"/>
          <p14:tracePt t="6712" x="5967413" y="1768475"/>
          <p14:tracePt t="6717" x="6130925" y="1768475"/>
          <p14:tracePt t="6722" x="6224588" y="1768475"/>
          <p14:tracePt t="6747" x="6745288" y="1817688"/>
          <p14:tracePt t="6757" x="6859588" y="1839913"/>
          <p14:tracePt t="6762" x="6986588" y="1889125"/>
          <p14:tracePt t="6774" x="7037388" y="1903413"/>
          <p14:tracePt t="6788" x="7137400" y="1966913"/>
          <p14:tracePt t="6792" x="7237413" y="2003425"/>
          <p14:tracePt t="6796" x="7335838" y="2066925"/>
          <p14:tracePt t="6803" x="7407275" y="2117725"/>
          <p14:tracePt t="6809" x="7486650" y="2174875"/>
          <p14:tracePt t="6829" x="7600950" y="2301875"/>
          <p14:tracePt t="6841" x="7650163" y="2366963"/>
          <p14:tracePt t="6851" x="7686675" y="2430463"/>
          <p14:tracePt t="6854" x="7721600" y="2501900"/>
          <p14:tracePt t="6866" x="7750175" y="2566988"/>
          <p14:tracePt t="6870" x="7770813" y="2630488"/>
          <p14:tracePt t="6878" x="7785100" y="2679700"/>
          <p14:tracePt t="6882" x="7813675" y="2736850"/>
          <p14:tracePt t="6895" x="7813675" y="2801938"/>
          <p14:tracePt t="6900" x="7821613" y="2865438"/>
          <p14:tracePt t="6909" x="7835900" y="2930525"/>
          <p14:tracePt t="6918" x="7835900" y="3001963"/>
          <p14:tracePt t="6925" x="7850188" y="3065463"/>
          <p14:tracePt t="6935" x="7850188" y="3128963"/>
          <p14:tracePt t="6944" x="7850188" y="3200400"/>
          <p14:tracePt t="6950" x="7850188" y="3265488"/>
          <p14:tracePt t="6954" x="7850188" y="3314700"/>
          <p14:tracePt t="6966" x="7850188" y="3379788"/>
          <p14:tracePt t="6973" x="7850188" y="3429000"/>
          <p14:tracePt t="6989" x="7835900" y="3529013"/>
          <p14:tracePt t="6999" x="7813675" y="3563938"/>
          <p14:tracePt t="7007" x="7799388" y="3614738"/>
          <p14:tracePt t="7016" x="7770813" y="3663950"/>
          <p14:tracePt t="7027" x="7735888" y="3706813"/>
          <p14:tracePt t="7031" x="7700963" y="3757613"/>
          <p14:tracePt t="7035" x="7650163" y="3792538"/>
          <p14:tracePt t="7050" x="7607300" y="3856038"/>
          <p14:tracePt t="7069" x="7450138" y="4021138"/>
          <p14:tracePt t="7083" x="7400925" y="4078288"/>
          <p14:tracePt t="7091" x="7335838" y="4141788"/>
          <p14:tracePt t="7094" x="7272338" y="4205288"/>
          <p14:tracePt t="7105" x="7208838" y="4256088"/>
          <p14:tracePt t="7110" x="7143750" y="4305300"/>
          <p14:tracePt t="7122" x="7086600" y="4341813"/>
          <p14:tracePt t="7126" x="7023100" y="4376738"/>
          <p14:tracePt t="7138" x="6937375" y="4419600"/>
          <p14:tracePt t="7142" x="6859588" y="4441825"/>
          <p14:tracePt t="7154" x="6794500" y="4456113"/>
          <p14:tracePt t="7158" x="6723063" y="4470400"/>
          <p14:tracePt t="7176" x="6545263" y="4491038"/>
          <p14:tracePt t="7183" x="6481763" y="4491038"/>
          <p14:tracePt t="7195" x="6410325" y="4491038"/>
          <p14:tracePt t="7200" x="6345238" y="4491038"/>
          <p14:tracePt t="7209" x="6281738" y="4491038"/>
          <p14:tracePt t="7213" x="6210300" y="4491038"/>
          <p14:tracePt t="7222" x="6145213" y="4491038"/>
          <p14:tracePt t="7231" x="6067425" y="4491038"/>
          <p14:tracePt t="7241" x="5995988" y="4491038"/>
          <p14:tracePt t="7245" x="5918200" y="4476750"/>
          <p14:tracePt t="7257" x="5846763" y="4476750"/>
          <p14:tracePt t="7262" x="5767388" y="4456113"/>
          <p14:tracePt t="7279" x="5618163" y="4427538"/>
          <p14:tracePt t="7287" x="5532438" y="4419600"/>
          <p14:tracePt t="7300" x="5468938" y="4405313"/>
          <p14:tracePt t="7305" x="5403850" y="4376738"/>
          <p14:tracePt t="7309" x="5346700" y="4370388"/>
          <p14:tracePt t="7322" x="5303838" y="4341813"/>
          <p14:tracePt t="7326" x="5254625" y="4319588"/>
          <p14:tracePt t="7344" x="5154613" y="4270375"/>
          <p14:tracePt t="7354" x="5105400" y="4241800"/>
          <p14:tracePt t="7358" x="5048250" y="4205288"/>
          <p14:tracePt t="7370" x="4997450" y="4170363"/>
          <p14:tracePt t="7382" x="4933950" y="4127500"/>
          <p14:tracePt t="7389" x="4870450" y="4078288"/>
          <p14:tracePt t="7393" x="4805363" y="4027488"/>
          <p14:tracePt t="7406" x="4741863" y="3992563"/>
          <p14:tracePt t="7410" x="4684713" y="3927475"/>
          <p14:tracePt t="7414" x="4619625" y="3878263"/>
          <p14:tracePt t="7428" x="4556125" y="3813175"/>
          <p14:tracePt t="7436" x="4491038" y="3757613"/>
          <p14:tracePt t="7439" x="4378325" y="3643313"/>
          <p14:tracePt t="7452" x="4341813" y="3606800"/>
          <p14:tracePt t="7455" x="4292600" y="3529013"/>
          <p14:tracePt t="7463" x="4221163" y="3457575"/>
          <p14:tracePt t="7473" x="4170363" y="3379788"/>
          <p14:tracePt t="7482" x="4121150" y="3314700"/>
          <p14:tracePt t="7492" x="4078288" y="3251200"/>
          <p14:tracePt t="7496" x="4043363" y="3194050"/>
          <p14:tracePt t="7503" x="4006850" y="3128963"/>
          <p14:tracePt t="7516" x="3978275" y="3065463"/>
          <p14:tracePt t="7520" x="3957638" y="3016250"/>
          <p14:tracePt t="7533" x="3943350" y="2979738"/>
          <p14:tracePt t="7545" x="3929063" y="2916238"/>
          <p14:tracePt t="7549" x="3921125" y="2865438"/>
          <p14:tracePt t="7552" x="3921125" y="2816225"/>
          <p14:tracePt t="7564" x="3921125" y="2751138"/>
          <p14:tracePt t="7569" x="3921125" y="2701925"/>
          <p14:tracePt t="7586" x="3921125" y="2601913"/>
          <p14:tracePt t="7595" x="3929063" y="2552700"/>
          <p14:tracePt t="7600" x="3943350" y="2516188"/>
          <p14:tracePt t="7607" x="3978275" y="2466975"/>
          <p14:tracePt t="7619" x="4006850" y="2430463"/>
          <p14:tracePt t="7634" x="4078288" y="2338388"/>
          <p14:tracePt t="7643" x="4170363" y="2266950"/>
          <p14:tracePt t="7650" x="4241800" y="2203450"/>
          <p14:tracePt t="7661" x="4321175" y="2138363"/>
          <p14:tracePt t="7666" x="4421188" y="2074863"/>
          <p14:tracePt t="7675" x="4533900" y="2024063"/>
          <p14:tracePt t="7686" x="4641850" y="1966913"/>
          <p14:tracePt t="7690" x="4770438" y="1924050"/>
          <p14:tracePt t="7707" x="5048250" y="1854200"/>
          <p14:tracePt t="7716" x="5197475" y="1825625"/>
          <p14:tracePt t="7720" x="5346700" y="1803400"/>
          <p14:tracePt t="7733" x="5518150" y="1803400"/>
          <p14:tracePt t="7737" x="5683250" y="1803400"/>
          <p14:tracePt t="7749" x="5846763" y="1803400"/>
          <p14:tracePt t="7752" x="5995988" y="1803400"/>
          <p14:tracePt t="7763" x="6159500" y="1803400"/>
          <p14:tracePt t="7770" x="6310313" y="1817688"/>
          <p14:tracePt t="7780" x="6381750" y="1825625"/>
          <p14:tracePt t="7785" x="6594475" y="1868488"/>
          <p14:tracePt t="7799" x="6723063" y="1889125"/>
          <p14:tracePt t="7809" x="6845300" y="1938338"/>
          <p14:tracePt t="7812" x="6894513" y="1952625"/>
          <p14:tracePt t="7816" x="6994525" y="2003425"/>
          <p14:tracePt t="7829" x="7094538" y="2038350"/>
          <p14:tracePt t="7834" x="7186613" y="2103438"/>
          <p14:tracePt t="7844" x="7321550" y="2203450"/>
          <p14:tracePt t="7853" x="7400925" y="2274888"/>
          <p14:tracePt t="7860" x="7472363" y="2381250"/>
          <p14:tracePt t="7870" x="7558088" y="2481263"/>
          <p14:tracePt t="7874" x="7635875" y="2616200"/>
          <p14:tracePt t="7883" x="7721600" y="2751138"/>
          <p14:tracePt t="7897" x="7885113" y="3051175"/>
          <p14:tracePt t="7907" x="7964488" y="3194050"/>
          <p14:tracePt t="7919" x="7985125" y="3265488"/>
          <p14:tracePt t="7925" x="8035925" y="3394075"/>
          <p14:tracePt t="7929" x="8085138" y="3506788"/>
          <p14:tracePt t="7942" x="8121650" y="3592513"/>
          <p14:tracePt t="7946" x="8121650" y="3629025"/>
          <p14:tracePt t="7956" x="8148638" y="3706813"/>
          <p14:tracePt t="7971" x="8162925" y="3757613"/>
          <p14:tracePt t="7975" x="8162925" y="3792538"/>
          <p14:tracePt t="7979" x="8170863" y="3827463"/>
          <p14:tracePt t="7991" x="8170863" y="3892550"/>
          <p14:tracePt t="8005" x="8170863" y="3927475"/>
          <p14:tracePt t="8009" x="8170863" y="3963988"/>
          <p14:tracePt t="8013" x="8162925" y="4006850"/>
          <p14:tracePt t="8023" x="8148638" y="4041775"/>
          <p14:tracePt t="8027" x="8113713" y="4092575"/>
          <p14:tracePt t="8046" x="8035925" y="4219575"/>
          <p14:tracePt t="8052" x="7999413" y="4270375"/>
          <p14:tracePt t="8066" x="7950200" y="4356100"/>
          <p14:tracePt t="8070" x="7885113" y="4419600"/>
          <p14:tracePt t="8074" x="7835900" y="4476750"/>
          <p14:tracePt t="8085" x="7770813" y="4556125"/>
          <p14:tracePt t="8096" x="7721600" y="4605338"/>
          <p14:tracePt t="8100" x="7658100" y="4668838"/>
          <p14:tracePt t="8112" x="7586663" y="4719638"/>
          <p14:tracePt t="8121" x="7507288" y="4768850"/>
          <p14:tracePt t="8133" x="7450138" y="4819650"/>
          <p14:tracePt t="8137" x="7372350" y="4840288"/>
          <p14:tracePt t="8141" x="7286625" y="4883150"/>
          <p14:tracePt t="8154" x="7194550" y="4891088"/>
          <p14:tracePt t="8158" x="7043738" y="4919663"/>
          <p14:tracePt t="8171" x="6943725" y="4919663"/>
          <p14:tracePt t="8175" x="6823075" y="4919663"/>
          <p14:tracePt t="8179" x="6688138" y="4919663"/>
          <p14:tracePt t="8192" x="6559550" y="4919663"/>
          <p14:tracePt t="8196" x="6430963" y="4905375"/>
          <p14:tracePt t="8208" x="6281738" y="4868863"/>
          <p14:tracePt t="8220" x="6130925" y="4833938"/>
          <p14:tracePt t="8224" x="5981700" y="4791075"/>
          <p14:tracePt t="8228" x="5846763" y="4740275"/>
          <p14:tracePt t="8240" x="5710238" y="4705350"/>
          <p14:tracePt t="8246" x="5568950" y="4668838"/>
          <p14:tracePt t="8259" x="5418138" y="4633913"/>
          <p14:tracePt t="8263" x="5283200" y="4591050"/>
          <p14:tracePt t="8275" x="5168900" y="4556125"/>
          <p14:tracePt t="8279" x="5019675" y="4505325"/>
          <p14:tracePt t="8289" x="4891088" y="4456113"/>
          <p14:tracePt t="8293" x="4770438" y="4405313"/>
          <p14:tracePt t="8305" x="4719638" y="4370388"/>
          <p14:tracePt t="8309" x="4605338" y="4319588"/>
          <p14:tracePt t="8323" x="4519613" y="4256088"/>
          <p14:tracePt t="8327" x="4427538" y="4191000"/>
          <p14:tracePt t="8339" x="4370388" y="4127500"/>
          <p14:tracePt t="8350" x="4321175" y="4078288"/>
          <p14:tracePt t="8354" x="4270375" y="4021138"/>
          <p14:tracePt t="8358" x="4227513" y="3963988"/>
          <p14:tracePt t="8371" x="4192588" y="3913188"/>
          <p14:tracePt t="8378" x="4170363" y="3863975"/>
          <p14:tracePt t="8389" x="4156075" y="3813175"/>
          <p14:tracePt t="8393" x="4141788" y="3778250"/>
          <p14:tracePt t="8396" x="4127500" y="3729038"/>
          <p14:tracePt t="8409" x="4127500" y="3692525"/>
          <p14:tracePt t="8413" x="4121150" y="3657600"/>
          <p14:tracePt t="8424" x="4121150" y="3592513"/>
          <p14:tracePt t="8435" x="4121150" y="3557588"/>
          <p14:tracePt t="8439" x="4141788" y="3457575"/>
          <p14:tracePt t="8449" x="4178300" y="3379788"/>
          <p14:tracePt t="8461" x="4227513" y="3294063"/>
          <p14:tracePt t="8468" x="4306888" y="3194050"/>
          <p14:tracePt t="8472" x="4392613" y="3079750"/>
          <p14:tracePt t="8491" x="4570413" y="2865438"/>
          <p14:tracePt t="8499" x="4619625" y="2830513"/>
          <p14:tracePt t="8503" x="4705350" y="2751138"/>
          <p14:tracePt t="8516" x="4805363" y="2679700"/>
          <p14:tracePt t="8519" x="4891088" y="2630488"/>
          <p14:tracePt t="8531" x="4983163" y="2581275"/>
          <p14:tracePt t="8535" x="5148263" y="2530475"/>
          <p14:tracePt t="8549" x="5268913" y="2501900"/>
          <p14:tracePt t="8553" x="5383213" y="2487613"/>
          <p14:tracePt t="8557" x="5532438" y="2487613"/>
          <p14:tracePt t="8569" x="5718175" y="2481263"/>
          <p14:tracePt t="8578" x="5895975" y="2481263"/>
          <p14:tracePt t="8583" x="6081713" y="2481263"/>
          <p14:tracePt t="8597" x="6273800" y="2481263"/>
          <p14:tracePt t="8601" x="6459538" y="2481263"/>
          <p14:tracePt t="8611" x="6623050" y="2487613"/>
          <p14:tracePt t="8626" x="6837363" y="2530475"/>
          <p14:tracePt t="8630" x="6958013" y="2552700"/>
          <p14:tracePt t="8645" x="7043738" y="2587625"/>
          <p14:tracePt t="8650" x="7143750" y="2630488"/>
          <p14:tracePt t="8663" x="7251700" y="2652713"/>
          <p14:tracePt t="8668" x="7335838" y="2687638"/>
          <p14:tracePt t="8672" x="7407275" y="2730500"/>
          <p14:tracePt t="8686" x="7486650" y="2751138"/>
          <p14:tracePt t="8690" x="7550150" y="2787650"/>
          <p14:tracePt t="8694" x="7621588" y="2816225"/>
          <p14:tracePt t="8703" x="7686675" y="2851150"/>
          <p14:tracePt t="8717" x="7750175" y="2894013"/>
          <p14:tracePt t="8721" x="7764463" y="2901950"/>
          <p14:tracePt t="8733" x="7813675" y="2930525"/>
          <p14:tracePt t="8743" x="7835900" y="2951163"/>
          <p14:tracePt t="8746" x="7864475" y="2965450"/>
          <p14:tracePt t="8757" x="7870825" y="2979738"/>
          <p14:tracePt t="8761" x="7885113" y="2979738"/>
          <p14:tracePt t="8783" x="7899400" y="2994025"/>
          <p14:tracePt t="8790" x="7899400" y="3001963"/>
          <p14:tracePt t="8801" x="7913688" y="3001963"/>
          <p14:tracePt t="9023" x="7913688" y="2994025"/>
          <p14:tracePt t="9088" x="7899400" y="2994025"/>
          <p14:tracePt t="9524" x="7921625" y="2979738"/>
          <p14:tracePt t="9534" x="7964488" y="2951163"/>
          <p14:tracePt t="9542" x="7999413" y="2930525"/>
          <p14:tracePt t="9552" x="8050213" y="2916238"/>
          <p14:tracePt t="9568" x="8113713" y="2894013"/>
          <p14:tracePt t="9575" x="8170863" y="2851150"/>
          <p14:tracePt t="9579" x="8248650" y="2830513"/>
          <p14:tracePt t="9584" x="8334375" y="2787650"/>
          <p14:tracePt t="9594" x="8428038" y="2765425"/>
          <p14:tracePt t="9601" x="8513763" y="2736850"/>
          <p14:tracePt t="9609" x="8583613" y="2716213"/>
          <p14:tracePt t="9618" x="8662988" y="2701925"/>
          <p14:tracePt t="9622" x="8726488" y="2687638"/>
          <p14:tracePt t="9629" x="8797925" y="2679700"/>
          <p14:tracePt t="9641" x="8863013" y="2667000"/>
          <p14:tracePt t="9651" x="8926513" y="2652713"/>
          <p14:tracePt t="9655" x="8990013" y="2638425"/>
          <p14:tracePt t="9668" x="9047163" y="2630488"/>
          <p14:tracePt t="9673" x="9090025" y="2616200"/>
          <p14:tracePt t="9683" x="9147175" y="2601913"/>
          <p14:tracePt t="9687" x="9190038" y="2587625"/>
          <p14:tracePt t="9699" x="9212263" y="2581275"/>
          <p14:tracePt t="9705" x="9247188" y="2566988"/>
          <p14:tracePt t="9716" x="9297988" y="2538413"/>
          <p14:tracePt t="9720" x="9326563" y="2530475"/>
          <p14:tracePt t="9733" x="9361488" y="2487613"/>
          <p14:tracePt t="9741" x="9396413" y="2481263"/>
          <p14:tracePt t="9744" x="9439275" y="2438400"/>
          <p14:tracePt t="9761" x="9510713" y="2387600"/>
          <p14:tracePt t="9776" x="9575800" y="2330450"/>
          <p14:tracePt t="9787" x="9604375" y="2301875"/>
          <p14:tracePt t="9795" x="9610725" y="2287588"/>
          <p14:tracePt t="9802" x="9625013" y="2266950"/>
          <p14:tracePt t="9806" x="9653588" y="2238375"/>
          <p14:tracePt t="9817" x="9661525" y="2224088"/>
          <p14:tracePt t="9827" x="9675813" y="2203450"/>
          <p14:tracePt t="9833" x="9704388" y="2174875"/>
          <p14:tracePt t="9852" x="9739313" y="2124075"/>
          <p14:tracePt t="9855" x="9759950" y="2103438"/>
          <p14:tracePt t="9869" x="9788525" y="2074863"/>
          <p14:tracePt t="9877" x="9810750" y="2052638"/>
          <p14:tracePt t="9884" x="9839325" y="2017713"/>
          <p14:tracePt t="9887" x="9874250" y="1974850"/>
          <p14:tracePt t="9900" x="9902825" y="1938338"/>
          <p14:tracePt t="9904" x="9925050" y="1903413"/>
          <p14:tracePt t="9916" x="9959975" y="1854200"/>
          <p14:tracePt t="9921" x="9988550" y="1817688"/>
          <p14:tracePt t="9932" x="10002838" y="1789113"/>
          <p14:tracePt t="9940" x="10025063" y="1768475"/>
          <p14:tracePt t="9951" x="10039350" y="1725613"/>
          <p14:tracePt t="9959" x="10067925" y="1717675"/>
          <p14:tracePt t="9963" x="10074275" y="1703388"/>
          <p14:tracePt t="10161" x="10074275" y="1660525"/>
          <p14:tracePt t="10170" x="10074275" y="1625600"/>
          <p14:tracePt t="10180" x="10088563" y="1539875"/>
          <p14:tracePt t="10185" x="10125075" y="1425575"/>
          <p14:tracePt t="10196" x="10174288" y="1276350"/>
          <p14:tracePt t="10204" x="10223500" y="1127125"/>
          <p14:tracePt t="10216" x="10288588" y="941388"/>
          <p14:tracePt t="10220" x="10366375" y="749300"/>
          <p14:tracePt t="10233" x="10437813" y="549275"/>
          <p14:tracePt t="10237" x="10537825" y="349250"/>
          <p14:tracePt t="10246" x="10615613" y="177800"/>
          <p14:tracePt t="10258" x="10687050" y="1428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C6E6E-67DC-4373-7F74-EB8D7606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376D2ED-E2E0-35A1-4396-ADAE2F8D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18" y="2683492"/>
            <a:ext cx="7821789" cy="4074249"/>
          </a:xfrm>
          <a:prstGeom prst="rect">
            <a:avLst/>
          </a:prstGeom>
          <a:noFill/>
          <a:effectLst>
            <a:softEdge rad="12330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58476D0-1B69-A743-B42E-BCCFCCB1F037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8D1A39-049E-D85F-4DA4-5457CB35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9A3E57-0B54-DFEF-786F-67AAEAB65806}"/>
              </a:ext>
            </a:extLst>
          </p:cNvPr>
          <p:cNvSpPr txBox="1">
            <a:spLocks/>
          </p:cNvSpPr>
          <p:nvPr/>
        </p:nvSpPr>
        <p:spPr>
          <a:xfrm>
            <a:off x="939117" y="1624833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有効成分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B147D9-654B-658F-E607-7B439CD37F15}"/>
              </a:ext>
            </a:extLst>
          </p:cNvPr>
          <p:cNvSpPr txBox="1"/>
          <p:nvPr/>
        </p:nvSpPr>
        <p:spPr>
          <a:xfrm>
            <a:off x="3868285" y="1600142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8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全く同じ</a:t>
            </a:r>
            <a:endParaRPr kumimoji="1" lang="ja-JP" altLang="en-US" sz="880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FAA3595-DD34-E8AF-8F59-BA8C6C9D754A}"/>
              </a:ext>
            </a:extLst>
          </p:cNvPr>
          <p:cNvSpPr txBox="1">
            <a:spLocks/>
          </p:cNvSpPr>
          <p:nvPr/>
        </p:nvSpPr>
        <p:spPr>
          <a:xfrm>
            <a:off x="3197389" y="2640497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市販薬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F95256A-D916-F49A-217C-5C6059CFE616}"/>
              </a:ext>
            </a:extLst>
          </p:cNvPr>
          <p:cNvSpPr txBox="1">
            <a:spLocks/>
          </p:cNvSpPr>
          <p:nvPr/>
        </p:nvSpPr>
        <p:spPr>
          <a:xfrm>
            <a:off x="7277972" y="2603367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処方箋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787FA915-D6EB-CCFA-A67D-ACEEFDB0AFDE}"/>
              </a:ext>
            </a:extLst>
          </p:cNvPr>
          <p:cNvSpPr txBox="1">
            <a:spLocks/>
          </p:cNvSpPr>
          <p:nvPr/>
        </p:nvSpPr>
        <p:spPr>
          <a:xfrm>
            <a:off x="5791330" y="2762025"/>
            <a:ext cx="110331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🟰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29CEB968-7CDF-1593-35DB-C73B767B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6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0"/>
    </mc:Choice>
    <mc:Fallback>
      <p:transition spd="slow" advTm="1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3" x="1576388" y="6708775"/>
          <p14:tracePt t="5705" x="1525588" y="6743700"/>
          <p14:tracePt t="5710" x="1454150" y="6794500"/>
          <p14:tracePt t="6083" x="249238" y="6030913"/>
          <p14:tracePt t="6092" x="434975" y="5916613"/>
          <p14:tracePt t="6109" x="792163" y="5716588"/>
          <p14:tracePt t="6114" x="1047750" y="5567363"/>
          <p14:tracePt t="6117" x="1339850" y="5446713"/>
          <p14:tracePt t="6128" x="1668463" y="5303838"/>
          <p14:tracePt t="6136" x="2025650" y="5154613"/>
          <p14:tracePt t="6144" x="2403475" y="5003800"/>
          <p14:tracePt t="6148" x="2795588" y="4883150"/>
          <p14:tracePt t="6159" x="3151188" y="4768850"/>
          <p14:tracePt t="6165" x="3508375" y="4683125"/>
          <p14:tracePt t="6177" x="3863975" y="4605338"/>
          <p14:tracePt t="6188" x="4021138" y="4583113"/>
          <p14:tracePt t="6193" x="4278313" y="4527550"/>
          <p14:tracePt t="6197" x="4556125" y="4491038"/>
          <p14:tracePt t="6211" x="4791075" y="4470400"/>
          <p14:tracePt t="6222" x="5048250" y="4456113"/>
          <p14:tracePt t="6232" x="5154613" y="4441825"/>
          <p14:tracePt t="6241" x="5268913" y="4441825"/>
          <p14:tracePt t="6245" x="5303838" y="4441825"/>
          <p14:tracePt t="6254" x="5368925" y="4441825"/>
          <p14:tracePt t="6267" x="5418138" y="4441825"/>
          <p14:tracePt t="6271" x="5446713" y="4441825"/>
          <p14:tracePt t="6281" x="5468938" y="4441825"/>
          <p14:tracePt t="6288" x="5483225" y="4441825"/>
          <p14:tracePt t="6303" x="5497513" y="4441825"/>
          <p14:tracePt t="6349" x="5483225" y="4456113"/>
          <p14:tracePt t="6359" x="5468938" y="4470400"/>
          <p14:tracePt t="6368" x="5446713" y="4491038"/>
          <p14:tracePt t="6376" x="5397500" y="4527550"/>
          <p14:tracePt t="6387" x="5332413" y="4570413"/>
          <p14:tracePt t="6392" x="5248275" y="4605338"/>
          <p14:tracePt t="6405" x="5148263" y="4668838"/>
          <p14:tracePt t="6409" x="5048250" y="4733925"/>
          <p14:tracePt t="6420" x="4891088" y="4791075"/>
          <p14:tracePt t="6424" x="4756150" y="4854575"/>
          <p14:tracePt t="6435" x="4584700" y="4933950"/>
          <p14:tracePt t="6443" x="4427538" y="4989513"/>
          <p14:tracePt t="6451" x="4256088" y="5068888"/>
          <p14:tracePt t="6454" x="4078288" y="5118100"/>
          <p14:tracePt t="6469" x="3878263" y="5183188"/>
          <p14:tracePt t="6475" x="3706813" y="5232400"/>
          <p14:tracePt t="6479" x="3514725" y="5268913"/>
          <p14:tracePt t="6494" x="3343275" y="5297488"/>
          <p14:tracePt t="6499" x="3265488" y="5297488"/>
          <p14:tracePt t="6504" x="3116263" y="5303838"/>
          <p14:tracePt t="6516" x="2994025" y="5303838"/>
          <p14:tracePt t="6521" x="2879725" y="5303838"/>
          <p14:tracePt t="6531" x="2801938" y="5297488"/>
          <p14:tracePt t="6545" x="2730500" y="5254625"/>
          <p14:tracePt t="6553" x="2638425" y="5183188"/>
          <p14:tracePt t="6566" x="2601913" y="5132388"/>
          <p14:tracePt t="6570" x="2581275" y="5083175"/>
          <p14:tracePt t="6589" x="2552700" y="5018088"/>
          <p14:tracePt t="6594" x="2530475" y="4891088"/>
          <p14:tracePt t="6605" x="2516188" y="4819650"/>
          <p14:tracePt t="6610" x="2516188" y="4740275"/>
          <p14:tracePt t="6619" x="2516188" y="4640263"/>
          <p14:tracePt t="6625" x="2516188" y="4491038"/>
          <p14:tracePt t="6639" x="2516188" y="4341813"/>
          <p14:tracePt t="6650" x="2516188" y="4227513"/>
          <p14:tracePt t="6658" x="2516188" y="4141788"/>
          <p14:tracePt t="6669" x="2516188" y="4041775"/>
          <p14:tracePt t="6678" x="2516188" y="3941763"/>
          <p14:tracePt t="6682" x="2516188" y="3856038"/>
          <p14:tracePt t="6693" x="2516188" y="3778250"/>
          <p14:tracePt t="6698" x="2516188" y="3706813"/>
          <p14:tracePt t="6709" x="2516188" y="3643313"/>
          <p14:tracePt t="6723" x="2538413" y="3578225"/>
          <p14:tracePt t="6728" x="2566988" y="3529013"/>
          <p14:tracePt t="6732" x="2587625" y="3492500"/>
          <p14:tracePt t="6736" x="2630488" y="3443288"/>
          <p14:tracePt t="6752" x="2667000" y="3414713"/>
          <p14:tracePt t="6762" x="2730500" y="3365500"/>
          <p14:tracePt t="6766" x="2795588" y="3343275"/>
          <p14:tracePt t="6770" x="2865438" y="3300413"/>
          <p14:tracePt t="6784" x="3016250" y="3243263"/>
          <p14:tracePt t="6800" x="3094038" y="3200400"/>
          <p14:tracePt t="6804" x="3244850" y="3151188"/>
          <p14:tracePt t="6818" x="3294063" y="3143250"/>
          <p14:tracePt t="6825" x="3465513" y="3094038"/>
          <p14:tracePt t="6829" x="3557588" y="3079750"/>
          <p14:tracePt t="6833" x="3678238" y="3065463"/>
          <p14:tracePt t="6849" x="3921125" y="3051175"/>
          <p14:tracePt t="6859" x="3992563" y="3051175"/>
          <p14:tracePt t="6869" x="4106863" y="3051175"/>
          <p14:tracePt t="6878" x="4292600" y="3051175"/>
          <p14:tracePt t="6887" x="4406900" y="3065463"/>
          <p14:tracePt t="6901" x="4519613" y="3094038"/>
          <p14:tracePt t="6905" x="4633913" y="3143250"/>
          <p14:tracePt t="6912" x="4684713" y="3151188"/>
          <p14:tracePt t="6916" x="4770438" y="3200400"/>
          <p14:tracePt t="6932" x="4870450" y="3251200"/>
          <p14:tracePt t="6950" x="4954588" y="3300413"/>
          <p14:tracePt t="6954" x="5154613" y="3457575"/>
          <p14:tracePt t="6958" x="5205413" y="3506788"/>
          <p14:tracePt t="6962" x="5268913" y="3563938"/>
          <p14:tracePt t="6977" x="5332413" y="3629025"/>
          <p14:tracePt t="6988" x="5383213" y="3692525"/>
          <p14:tracePt t="6993" x="5432425" y="3757613"/>
          <p14:tracePt t="6997" x="5483225" y="3813175"/>
          <p14:tracePt t="7010" x="5503863" y="3878263"/>
          <p14:tracePt t="7017" x="5546725" y="3941763"/>
          <p14:tracePt t="7028" x="5568950" y="3992563"/>
          <p14:tracePt t="7032" x="5583238" y="4027488"/>
          <p14:tracePt t="7036" x="5597525" y="4078288"/>
          <p14:tracePt t="7051" x="5611813" y="4141788"/>
          <p14:tracePt t="7064" x="5611813" y="4178300"/>
          <p14:tracePt t="7075" x="5611813" y="4205288"/>
          <p14:tracePt t="7078" x="5611813" y="4241800"/>
          <p14:tracePt t="7086" x="5611813" y="4256088"/>
          <p14:tracePt t="7095" x="5611813" y="4270375"/>
          <p14:tracePt t="7100" x="5611813" y="4291013"/>
          <p14:tracePt t="7120" x="5611813" y="4305300"/>
          <p14:tracePt t="7124" x="5611813" y="4319588"/>
          <p14:tracePt t="7135" x="5597525" y="4319588"/>
          <p14:tracePt t="7179" x="5611813" y="4319588"/>
          <p14:tracePt t="7193" x="5646738" y="4319588"/>
          <p14:tracePt t="7197" x="5695950" y="4319588"/>
          <p14:tracePt t="7214" x="5895975" y="4327525"/>
          <p14:tracePt t="7224" x="6010275" y="4356100"/>
          <p14:tracePt t="7493" x="6061075" y="4327525"/>
          <p14:tracePt t="7501" x="6124575" y="4305300"/>
          <p14:tracePt t="7510" x="6196013" y="4276725"/>
          <p14:tracePt t="7519" x="6296025" y="4241800"/>
          <p14:tracePt t="7529" x="6445250" y="4205288"/>
          <p14:tracePt t="7535" x="6645275" y="4170363"/>
          <p14:tracePt t="7546" x="6994525" y="4121150"/>
          <p14:tracePt t="7554" x="7237413" y="4092575"/>
          <p14:tracePt t="7563" x="7372350" y="4092575"/>
          <p14:tracePt t="7568" x="7799388" y="4092575"/>
          <p14:tracePt t="7578" x="7921625" y="4092575"/>
          <p14:tracePt t="7586" x="8134350" y="4092575"/>
          <p14:tracePt t="7594" x="8348663" y="4092575"/>
          <p14:tracePt t="7602" x="8548688" y="4092575"/>
          <p14:tracePt t="7609" x="8726488" y="4092575"/>
          <p14:tracePt t="7620" x="8783638" y="4092575"/>
          <p14:tracePt t="7625" x="8912225" y="4106863"/>
          <p14:tracePt t="7636" x="8961438" y="4106863"/>
          <p14:tracePt t="7647" x="9040813" y="4106863"/>
          <p14:tracePt t="7651" x="9097963" y="4106863"/>
          <p14:tracePt t="7655" x="9140825" y="4106863"/>
          <p14:tracePt t="7665" x="9161463" y="4121150"/>
          <p14:tracePt t="7676" x="9175750" y="4121150"/>
          <p14:tracePt t="7683" x="9190038" y="4121150"/>
          <p14:tracePt t="7718" x="9190038" y="4127500"/>
          <p14:tracePt t="7749" x="9161463" y="4127500"/>
          <p14:tracePt t="7753" x="9097963" y="4141788"/>
          <p14:tracePt t="7763" x="9040813" y="4141788"/>
          <p14:tracePt t="7770" x="8997950" y="4156075"/>
          <p14:tracePt t="7782" x="8912225" y="4156075"/>
          <p14:tracePt t="7788" x="8763000" y="4156075"/>
          <p14:tracePt t="7797" x="8634413" y="4156075"/>
          <p14:tracePt t="7802" x="8499475" y="4156075"/>
          <p14:tracePt t="7810" x="8377238" y="4156075"/>
          <p14:tracePt t="7820" x="8234363" y="4156075"/>
          <p14:tracePt t="7824" x="8085138" y="4156075"/>
          <p14:tracePt t="7833" x="7950200" y="4127500"/>
          <p14:tracePt t="7844" x="7813675" y="4092575"/>
          <p14:tracePt t="7852" x="7750175" y="4070350"/>
          <p14:tracePt t="7864" x="7635875" y="4027488"/>
          <p14:tracePt t="7867" x="7535863" y="3978275"/>
          <p14:tracePt t="7878" x="7450138" y="3927475"/>
          <p14:tracePt t="7888" x="7372350" y="3892550"/>
          <p14:tracePt t="7892" x="7300913" y="3827463"/>
          <p14:tracePt t="7896" x="7237413" y="3778250"/>
          <p14:tracePt t="7910" x="7186613" y="3729038"/>
          <p14:tracePt t="7916" x="7143750" y="3678238"/>
          <p14:tracePt t="7927" x="7108825" y="3629025"/>
          <p14:tracePt t="7931" x="7072313" y="3563938"/>
          <p14:tracePt t="7943" x="7043738" y="3514725"/>
          <p14:tracePt t="7951" x="7023100" y="3463925"/>
          <p14:tracePt t="7955" x="7008813" y="3400425"/>
          <p14:tracePt t="7967" x="7008813" y="3365500"/>
          <p14:tracePt t="7971" x="7008813" y="3300413"/>
          <p14:tracePt t="7984" x="7008813" y="3251200"/>
          <p14:tracePt t="7988" x="7008813" y="3200400"/>
          <p14:tracePt t="7997" x="7043738" y="3114675"/>
          <p14:tracePt t="8007" x="7108825" y="3044825"/>
          <p14:tracePt t="8011" x="7186613" y="2965450"/>
          <p14:tracePt t="8026" x="7286625" y="2879725"/>
          <p14:tracePt t="8036" x="7407275" y="2787650"/>
          <p14:tracePt t="8040" x="7535863" y="2687638"/>
          <p14:tracePt t="8044" x="7672388" y="2616200"/>
          <p14:tracePt t="8059" x="7964488" y="2466975"/>
          <p14:tracePt t="8080" x="8285163" y="2352675"/>
          <p14:tracePt t="8084" x="8462963" y="2316163"/>
          <p14:tracePt t="8095" x="8634413" y="2287588"/>
          <p14:tracePt t="8102" x="8777288" y="2274888"/>
          <p14:tracePt t="8114" x="8961438" y="2274888"/>
          <p14:tracePt t="8118" x="9112250" y="2274888"/>
          <p14:tracePt t="8124" x="9190038" y="2274888"/>
          <p14:tracePt t="8134" x="9410700" y="2301875"/>
          <p14:tracePt t="8142" x="9539288" y="2338388"/>
          <p14:tracePt t="8147" x="9661525" y="2387600"/>
          <p14:tracePt t="8157" x="9725025" y="2416175"/>
          <p14:tracePt t="8165" x="9825038" y="2466975"/>
          <p14:tracePt t="8179" x="9910763" y="2516188"/>
          <p14:tracePt t="8182" x="9988550" y="2566988"/>
          <p14:tracePt t="8186" x="10067925" y="2616200"/>
          <p14:tracePt t="8198" x="10125075" y="2679700"/>
          <p14:tracePt t="8214" x="10223500" y="2779713"/>
          <p14:tracePt t="8224" x="10266363" y="2830513"/>
          <p14:tracePt t="8231" x="10302875" y="2865438"/>
          <p14:tracePt t="8241" x="10317163" y="2916238"/>
          <p14:tracePt t="8245" x="10337800" y="2965450"/>
          <p14:tracePt t="8260" x="10352088" y="3001963"/>
          <p14:tracePt t="8265" x="10366375" y="3051175"/>
          <p14:tracePt t="8277" x="10366375" y="3100388"/>
          <p14:tracePt t="8281" x="10366375" y="3151188"/>
          <p14:tracePt t="8285" x="10366375" y="3194050"/>
          <p14:tracePt t="8299" x="10366375" y="3243263"/>
          <p14:tracePt t="8305" x="10352088" y="3294063"/>
          <p14:tracePt t="8313" x="10323513" y="3343275"/>
          <p14:tracePt t="8318" x="10288588" y="3394075"/>
          <p14:tracePt t="8331" x="10202863" y="3463925"/>
          <p14:tracePt t="8336" x="10139363" y="3514725"/>
          <p14:tracePt t="8341" x="10053638" y="3578225"/>
          <p14:tracePt t="8355" x="9953625" y="3629025"/>
          <p14:tracePt t="8361" x="9839325" y="3678238"/>
          <p14:tracePt t="8366" x="9710738" y="3729038"/>
          <p14:tracePt t="8385" x="9390063" y="3827463"/>
          <p14:tracePt t="8396" x="9197975" y="3878263"/>
          <p14:tracePt t="8403" x="8997950" y="3913188"/>
          <p14:tracePt t="8409" x="8648700" y="3956050"/>
          <p14:tracePt t="8415" x="8528050" y="3956050"/>
          <p14:tracePt t="8426" x="8313738" y="3963988"/>
          <p14:tracePt t="8431" x="8099425" y="3978275"/>
          <p14:tracePt t="8445" x="7885113" y="3978275"/>
          <p14:tracePt t="8450" x="7672388" y="3978275"/>
          <p14:tracePt t="8455" x="7486650" y="3978275"/>
          <p14:tracePt t="8464" x="7407275" y="3963988"/>
          <p14:tracePt t="8475" x="7272338" y="3927475"/>
          <p14:tracePt t="8481" x="7158038" y="3906838"/>
          <p14:tracePt t="8486" x="7058025" y="3863975"/>
          <p14:tracePt t="8516" x="6923088" y="3778250"/>
          <p14:tracePt t="8520" x="6894513" y="3757613"/>
          <p14:tracePt t="8532" x="6873875" y="3729038"/>
          <p14:tracePt t="8537" x="6859588" y="3692525"/>
          <p14:tracePt t="8549" x="6859588" y="3678238"/>
          <p14:tracePt t="8553" x="6859588" y="3663950"/>
          <p14:tracePt t="8563" x="6859588" y="3643313"/>
          <p14:tracePt t="8567" x="6859588" y="3629025"/>
          <p14:tracePt t="8577" x="6859588" y="3614738"/>
          <p14:tracePt t="8616" x="6908800" y="3606800"/>
          <p14:tracePt t="8623" x="6923088" y="3606800"/>
          <p14:tracePt t="8635" x="6937375" y="3606800"/>
          <p14:tracePt t="8641" x="6943725" y="3606800"/>
          <p14:tracePt t="8651" x="6972300" y="3606800"/>
          <p14:tracePt t="8682" x="6986588" y="3614738"/>
          <p14:tracePt t="8686" x="7008813" y="36925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7D51-EAB6-B3F9-4496-A71D3070D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1761092-38F9-DF1F-4E09-38CB0EA03108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4F354C-A5B1-5422-4C65-73173B3F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DA7EC1-6009-185F-8DFF-640A9E1C2AA0}"/>
              </a:ext>
            </a:extLst>
          </p:cNvPr>
          <p:cNvSpPr txBox="1">
            <a:spLocks/>
          </p:cNvSpPr>
          <p:nvPr/>
        </p:nvSpPr>
        <p:spPr>
          <a:xfrm>
            <a:off x="939117" y="1624833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用法用量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8981CF-E29E-F907-A434-61429010F8E3}"/>
              </a:ext>
            </a:extLst>
          </p:cNvPr>
          <p:cNvSpPr txBox="1"/>
          <p:nvPr/>
        </p:nvSpPr>
        <p:spPr>
          <a:xfrm>
            <a:off x="3405234" y="1815115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処方箋の方が増量可</a:t>
            </a:r>
            <a:endParaRPr kumimoji="1" lang="ja-JP" altLang="en-US" sz="5400" b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AE9F090-5747-82DF-71EE-2AC9FD87D36D}"/>
              </a:ext>
            </a:extLst>
          </p:cNvPr>
          <p:cNvSpPr txBox="1">
            <a:spLocks/>
          </p:cNvSpPr>
          <p:nvPr/>
        </p:nvSpPr>
        <p:spPr>
          <a:xfrm>
            <a:off x="3249951" y="2414141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市販薬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0F5185A-2257-34F6-FB0A-BFC3E0A7C825}"/>
              </a:ext>
            </a:extLst>
          </p:cNvPr>
          <p:cNvSpPr txBox="1">
            <a:spLocks/>
          </p:cNvSpPr>
          <p:nvPr/>
        </p:nvSpPr>
        <p:spPr>
          <a:xfrm>
            <a:off x="7289261" y="3429000"/>
            <a:ext cx="2334661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latin typeface="Meiryo" panose="020B0604030504040204" pitchFamily="34" charset="-128"/>
                <a:ea typeface="Meiryo" panose="020B0604030504040204" pitchFamily="34" charset="-128"/>
              </a:rPr>
              <a:t>処方箋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63E16CAB-7C27-1267-AF30-1843E706D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24" y="3062749"/>
            <a:ext cx="7452751" cy="3882022"/>
          </a:xfrm>
          <a:prstGeom prst="rect">
            <a:avLst/>
          </a:prstGeom>
          <a:noFill/>
          <a:effectLst>
            <a:softEdge rad="12614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047F2A6F-F19C-DAC6-81C4-AD561DEF76D9}"/>
              </a:ext>
            </a:extLst>
          </p:cNvPr>
          <p:cNvSpPr txBox="1">
            <a:spLocks/>
          </p:cNvSpPr>
          <p:nvPr/>
        </p:nvSpPr>
        <p:spPr>
          <a:xfrm>
            <a:off x="5696158" y="2994668"/>
            <a:ext cx="1103314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 b="1">
                <a:latin typeface="Meiryo" panose="020B0604030504040204" pitchFamily="34" charset="-128"/>
                <a:ea typeface="Meiryo" panose="020B0604030504040204" pitchFamily="34" charset="-128"/>
              </a:rPr>
              <a:t>≦</a:t>
            </a:r>
            <a:endParaRPr lang="en-US" altLang="ja-JP" sz="5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E565CA22-25FE-A478-A0DB-D1A8C09DF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3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4950">
        <p159:morph option="byObject"/>
      </p:transition>
    </mc:Choice>
    <mc:Fallback>
      <p:transition spd="slow" advTm="44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" x="9396413" y="1490663"/>
          <p14:tracePt t="188" x="9375775" y="1490663"/>
          <p14:tracePt t="198" x="9340850" y="1490663"/>
          <p14:tracePt t="202" x="9297988" y="1462088"/>
          <p14:tracePt t="217" x="9261475" y="1454150"/>
          <p14:tracePt t="221" x="9212263" y="1425575"/>
          <p14:tracePt t="226" x="9175750" y="1404938"/>
          <p14:tracePt t="241" x="9126538" y="1390650"/>
          <p14:tracePt t="248" x="9075738" y="1362075"/>
          <p14:tracePt t="252" x="8961438" y="1311275"/>
          <p14:tracePt t="267" x="8834438" y="1262063"/>
          <p14:tracePt t="272" x="8712200" y="1204913"/>
          <p14:tracePt t="276" x="8548688" y="1141413"/>
          <p14:tracePt t="292" x="8399463" y="1062038"/>
          <p14:tracePt t="298" x="8234363" y="998538"/>
          <p14:tracePt t="302" x="8064500" y="927100"/>
          <p14:tracePt t="306" x="7913688" y="847725"/>
          <p14:tracePt t="325" x="7600950" y="712788"/>
          <p14:tracePt t="333" x="7458075" y="649288"/>
          <p14:tracePt t="343" x="7400925" y="612775"/>
          <p14:tracePt t="355" x="7286625" y="563563"/>
          <p14:tracePt t="359" x="7186613" y="527050"/>
          <p14:tracePt t="364" x="7108825" y="484188"/>
          <p14:tracePt t="382" x="7023100" y="449263"/>
          <p14:tracePt t="394" x="6986588" y="427038"/>
          <p14:tracePt t="398" x="6943725" y="412750"/>
          <p14:tracePt t="414" x="6908800" y="412750"/>
          <p14:tracePt t="419" x="6859588" y="398463"/>
          <p14:tracePt t="423" x="6845300" y="398463"/>
          <p14:tracePt t="432" x="6794500" y="398463"/>
          <p14:tracePt t="442" x="6788150" y="398463"/>
          <p14:tracePt t="447" x="6759575" y="398463"/>
          <p14:tracePt t="451" x="6745288" y="398463"/>
          <p14:tracePt t="465" x="6723063" y="398463"/>
          <p14:tracePt t="469" x="6694488" y="398463"/>
          <p14:tracePt t="481" x="6673850" y="412750"/>
          <p14:tracePt t="485" x="6645275" y="427038"/>
          <p14:tracePt t="498" x="6608763" y="463550"/>
          <p14:tracePt t="506" x="6580188" y="498475"/>
          <p14:tracePt t="510" x="6508750" y="577850"/>
          <p14:tracePt t="522" x="6481763" y="598488"/>
          <p14:tracePt t="526" x="6430963" y="663575"/>
          <p14:tracePt t="539" x="6373813" y="741363"/>
          <p14:tracePt t="543" x="6324600" y="798513"/>
          <p14:tracePt t="555" x="6273800" y="876300"/>
          <p14:tracePt t="559" x="6224588" y="941388"/>
          <p14:tracePt t="571" x="6173788" y="1012825"/>
          <p14:tracePt t="577" x="6124575" y="1090613"/>
          <p14:tracePt t="581" x="6081713" y="1141413"/>
          <p14:tracePt t="594" x="6046788" y="1190625"/>
          <p14:tracePt t="599" x="6010275" y="1239838"/>
          <p14:tracePt t="616" x="5967413" y="1276350"/>
          <p14:tracePt t="621" x="5946775" y="1311275"/>
          <p14:tracePt t="624" x="5895975" y="1354138"/>
          <p14:tracePt t="635" x="5861050" y="1390650"/>
          <p14:tracePt t="639" x="5818188" y="1425575"/>
          <p14:tracePt t="649" x="5767388" y="1454150"/>
          <p14:tracePt t="652" x="5732463" y="1476375"/>
          <p14:tracePt t="665" x="5718175" y="1504950"/>
          <p14:tracePt t="670" x="5683250" y="1525588"/>
          <p14:tracePt t="676" x="5661025" y="1554163"/>
          <p14:tracePt t="691" x="5618163" y="1560513"/>
          <p14:tracePt t="695" x="5597525" y="1589088"/>
          <p14:tracePt t="705" x="5583238" y="1603375"/>
          <p14:tracePt t="709" x="5546725" y="1639888"/>
          <p14:tracePt t="1022" x="5568950" y="1639888"/>
          <p14:tracePt t="1032" x="5597525" y="1639888"/>
          <p14:tracePt t="1040" x="5661025" y="1625600"/>
          <p14:tracePt t="1051" x="5781675" y="1611313"/>
          <p14:tracePt t="1059" x="5895975" y="1611313"/>
          <p14:tracePt t="1070" x="5995988" y="1611313"/>
          <p14:tracePt t="1074" x="6130925" y="1611313"/>
          <p14:tracePt t="1084" x="6281738" y="1611313"/>
          <p14:tracePt t="1093" x="6430963" y="1611313"/>
          <p14:tracePt t="1103" x="6580188" y="1611313"/>
          <p14:tracePt t="1109" x="6745288" y="1611313"/>
          <p14:tracePt t="1114" x="6908800" y="1611313"/>
          <p14:tracePt t="1124" x="7086600" y="1625600"/>
          <p14:tracePt t="1128" x="7258050" y="1654175"/>
          <p14:tracePt t="1139" x="7421563" y="1674813"/>
          <p14:tracePt t="1149" x="7586663" y="1703388"/>
          <p14:tracePt t="1155" x="7764463" y="1725613"/>
          <p14:tracePt t="1165" x="7921625" y="1768475"/>
          <p14:tracePt t="1169" x="8070850" y="1803400"/>
          <p14:tracePt t="1182" x="8148638" y="1817688"/>
          <p14:tracePt t="1186" x="8285163" y="1854200"/>
          <p14:tracePt t="1198" x="8385175" y="1889125"/>
          <p14:tracePt t="1202" x="8499475" y="1924050"/>
          <p14:tracePt t="1216" x="8583613" y="1966913"/>
          <p14:tracePt t="1220" x="8677275" y="2017713"/>
          <p14:tracePt t="1232" x="8748713" y="2052638"/>
          <p14:tracePt t="1236" x="8812213" y="2089150"/>
          <p14:tracePt t="1244" x="8863013" y="2124075"/>
          <p14:tracePt t="1248" x="8891588" y="2152650"/>
          <p14:tracePt t="1270" x="8926513" y="2174875"/>
          <p14:tracePt t="1274" x="8947150" y="2217738"/>
          <p14:tracePt t="1277" x="8990013" y="2238375"/>
          <p14:tracePt t="1287" x="8997950" y="2266950"/>
          <p14:tracePt t="1291" x="9012238" y="2301875"/>
          <p14:tracePt t="1300" x="9026525" y="2316163"/>
          <p14:tracePt t="1314" x="9040813" y="2338388"/>
          <p14:tracePt t="1318" x="9047163" y="2366963"/>
          <p14:tracePt t="1322" x="9047163" y="2381250"/>
          <p14:tracePt t="1333" x="9061450" y="2401888"/>
          <p14:tracePt t="1340" x="9061450" y="2430463"/>
          <p14:tracePt t="1352" x="9061450" y="2452688"/>
          <p14:tracePt t="1356" x="9061450" y="2481263"/>
          <p14:tracePt t="1366" x="9061450" y="2501900"/>
          <p14:tracePt t="1370" x="9061450" y="2552700"/>
          <p14:tracePt t="1384" x="9061450" y="2566988"/>
          <p14:tracePt t="1388" x="9061450" y="2616200"/>
          <p14:tracePt t="1399" x="9047163" y="2638425"/>
          <p14:tracePt t="1406" x="9040813" y="2679700"/>
          <p14:tracePt t="1420" x="9040813" y="2716213"/>
          <p14:tracePt t="1424" x="9026525" y="2765425"/>
          <p14:tracePt t="1428" x="9012238" y="2801938"/>
          <p14:tracePt t="1438" x="8997950" y="2865438"/>
          <p14:tracePt t="1447" x="8990013" y="2916238"/>
          <p14:tracePt t="1457" x="8975725" y="2965450"/>
          <p14:tracePt t="1461" x="8947150" y="3030538"/>
          <p14:tracePt t="1471" x="8940800" y="3094038"/>
          <p14:tracePt t="1480" x="8926513" y="3143250"/>
          <p14:tracePt t="1484" x="8912225" y="3200400"/>
          <p14:tracePt t="1489" x="8897938" y="3265488"/>
          <p14:tracePt t="1502" x="8891588" y="3314700"/>
          <p14:tracePt t="1514" x="8877300" y="3365500"/>
          <p14:tracePt t="1518" x="8848725" y="3414713"/>
          <p14:tracePt t="1527" x="8834438" y="3457575"/>
          <p14:tracePt t="1538" x="8826500" y="3506788"/>
          <p14:tracePt t="1543" x="8797925" y="3557588"/>
          <p14:tracePt t="1556" x="8763000" y="3629025"/>
          <p14:tracePt t="1568" x="8748713" y="3657600"/>
          <p14:tracePt t="1572" x="8712200" y="3692525"/>
          <p14:tracePt t="1585" x="8677275" y="3714750"/>
          <p14:tracePt t="1829" x="8662988" y="3714750"/>
          <p14:tracePt t="1838" x="8648700" y="3714750"/>
          <p14:tracePt t="1851" x="8626475" y="3706813"/>
          <p14:tracePt t="1858" x="8612188" y="3692525"/>
          <p14:tracePt t="1861" x="8583613" y="3678238"/>
          <p14:tracePt t="1874" x="8577263" y="3663950"/>
          <p14:tracePt t="1881" x="8548688" y="3657600"/>
          <p14:tracePt t="1893" x="8548688" y="3643313"/>
          <p14:tracePt t="1899" x="8528050" y="3629025"/>
          <p14:tracePt t="1903" x="8499475" y="3614738"/>
          <p14:tracePt t="1915" x="8477250" y="3592513"/>
          <p14:tracePt t="1919" x="8462963" y="3578225"/>
          <p14:tracePt t="1932" x="8448675" y="3578225"/>
          <p14:tracePt t="1936" x="8448675" y="3563938"/>
          <p14:tracePt t="1945" x="8434388" y="3557588"/>
          <p14:tracePt t="1959" x="8434388" y="3543300"/>
          <p14:tracePt t="1988" x="8434388" y="3529013"/>
          <p14:tracePt t="1999" x="8448675" y="3529013"/>
          <p14:tracePt t="2008" x="8485188" y="3514725"/>
          <p14:tracePt t="2023" x="8626475" y="3506788"/>
          <p14:tracePt t="2033" x="8677275" y="3492500"/>
          <p14:tracePt t="2043" x="8812213" y="3492500"/>
          <p14:tracePt t="2048" x="8926513" y="3492500"/>
          <p14:tracePt t="2056" x="9047163" y="3492500"/>
          <p14:tracePt t="2065" x="9161463" y="3492500"/>
          <p14:tracePt t="2074" x="9226550" y="3492500"/>
          <p14:tracePt t="2081" x="9340850" y="3492500"/>
          <p14:tracePt t="2090" x="9453563" y="3492500"/>
          <p14:tracePt t="2100" x="9553575" y="3506788"/>
          <p14:tracePt t="2104" x="9653588" y="3529013"/>
          <p14:tracePt t="2117" x="9725025" y="3557588"/>
          <p14:tracePt t="2121" x="9802813" y="3578225"/>
          <p14:tracePt t="2138" x="9888538" y="3614738"/>
          <p14:tracePt t="2149" x="9953625" y="3657600"/>
          <p14:tracePt t="2153" x="9974263" y="3663950"/>
          <p14:tracePt t="2168" x="10025063" y="3714750"/>
          <p14:tracePt t="2178" x="10039350" y="3743325"/>
          <p14:tracePt t="2187" x="10067925" y="3792538"/>
          <p14:tracePt t="2197" x="10067925" y="3806825"/>
          <p14:tracePt t="2201" x="10074275" y="3856038"/>
          <p14:tracePt t="2214" x="10074275" y="3892550"/>
          <p14:tracePt t="2223" x="10074275" y="3913188"/>
          <p14:tracePt t="2226" x="10074275" y="3956050"/>
          <p14:tracePt t="2235" x="10074275" y="3978275"/>
          <p14:tracePt t="2248" x="10074275" y="4027488"/>
          <p14:tracePt t="2252" x="10067925" y="4070350"/>
          <p14:tracePt t="2256" x="10039350" y="4106863"/>
          <p14:tracePt t="2266" x="10002838" y="4156075"/>
          <p14:tracePt t="2275" x="9959975" y="4191000"/>
          <p14:tracePt t="2281" x="9888538" y="4256088"/>
          <p14:tracePt t="2292" x="9839325" y="4276725"/>
          <p14:tracePt t="2304" x="9739313" y="4356100"/>
          <p14:tracePt t="28933" x="9575800" y="4356100"/>
          <p14:tracePt t="28943" x="9490075" y="4356100"/>
          <p14:tracePt t="28953" x="9375775" y="4356100"/>
          <p14:tracePt t="28958" x="9275763" y="4356100"/>
          <p14:tracePt t="28969" x="9147175" y="4370388"/>
          <p14:tracePt t="28973" x="9012238" y="4370388"/>
          <p14:tracePt t="28985" x="8863013" y="4405313"/>
          <p14:tracePt t="28989" x="8548688" y="4427538"/>
          <p14:tracePt t="29004" x="8220075" y="4491038"/>
          <p14:tracePt t="29008" x="7864475" y="4556125"/>
          <p14:tracePt t="29016" x="7486650" y="4654550"/>
          <p14:tracePt t="29025" x="7086600" y="4733925"/>
          <p14:tracePt t="29028" x="6688138" y="4833938"/>
          <p14:tracePt t="29038" x="6273800" y="4905375"/>
          <p14:tracePt t="29054" x="5518150" y="5083175"/>
          <p14:tracePt t="29065" x="5148263" y="5146675"/>
          <p14:tracePt t="29069" x="4997450" y="5168900"/>
          <p14:tracePt t="29078" x="4684713" y="5203825"/>
          <p14:tracePt t="29087" x="4378325" y="5246688"/>
          <p14:tracePt t="29098" x="4127500" y="5254625"/>
          <p14:tracePt t="29105" x="4043363" y="5254625"/>
          <p14:tracePt t="29122" x="3857625" y="5254625"/>
          <p14:tracePt t="29126" x="3706813" y="5254625"/>
          <p14:tracePt t="29130" x="3579813" y="5254625"/>
          <p14:tracePt t="29134" x="3508375" y="5232400"/>
          <p14:tracePt t="29145" x="3429000" y="5218113"/>
          <p14:tracePt t="29157" x="3408363" y="5203825"/>
          <p14:tracePt t="29161" x="3357563" y="5183188"/>
          <p14:tracePt t="29172" x="3314700" y="5154613"/>
          <p14:tracePt t="29176" x="3294063" y="5132388"/>
          <p14:tracePt t="29186" x="3265488" y="5103813"/>
          <p14:tracePt t="29189" x="3244850" y="5068888"/>
          <p14:tracePt t="29206" x="3230563" y="5040313"/>
          <p14:tracePt t="29214" x="3216275" y="5003800"/>
          <p14:tracePt t="29219" x="3201988" y="4968875"/>
          <p14:tracePt t="29223" x="3179763" y="4883150"/>
          <p14:tracePt t="29237" x="3179763" y="4840288"/>
          <p14:tracePt t="29241" x="3151188" y="4719638"/>
          <p14:tracePt t="29254" x="3151188" y="4683125"/>
          <p14:tracePt t="29258" x="3144838" y="4591050"/>
          <p14:tracePt t="29264" x="3130550" y="4491038"/>
          <p14:tracePt t="29277" x="3130550" y="4405313"/>
          <p14:tracePt t="29281" x="3116263" y="4327525"/>
          <p14:tracePt t="29293" x="3116263" y="4256088"/>
          <p14:tracePt t="29300" x="3116263" y="4219575"/>
          <p14:tracePt t="29304" x="3101975" y="4156075"/>
          <p14:tracePt t="29316" x="3101975" y="4121150"/>
          <p14:tracePt t="29324" x="3101975" y="4078288"/>
          <p14:tracePt t="29328" x="3094038" y="4056063"/>
          <p14:tracePt t="29340" x="3094038" y="4027488"/>
          <p14:tracePt t="29357" x="3094038" y="4021138"/>
          <p14:tracePt t="29361" x="3094038" y="4006850"/>
          <p14:tracePt t="29369" x="3094038" y="3992563"/>
          <p14:tracePt t="29391" x="3094038" y="3978275"/>
          <p14:tracePt t="29409" x="3094038" y="3963988"/>
          <p14:tracePt t="29419" x="3101975" y="3956050"/>
          <p14:tracePt t="29428" x="3130550" y="3956050"/>
          <p14:tracePt t="29438" x="3144838" y="3956050"/>
          <p14:tracePt t="29672" x="3144838" y="3941763"/>
          <p14:tracePt t="29684" x="3144838" y="3913188"/>
          <p14:tracePt t="29693" x="3151188" y="3863975"/>
          <p14:tracePt t="29700" x="3179763" y="3827463"/>
          <p14:tracePt t="29710" x="3201988" y="3792538"/>
          <p14:tracePt t="29719" x="3230563" y="3757613"/>
          <p14:tracePt t="29725" x="3251200" y="3729038"/>
          <p14:tracePt t="29731" x="3279775" y="3692525"/>
          <p14:tracePt t="29745" x="3343275" y="3629025"/>
          <p14:tracePt t="29749" x="3408363" y="3578225"/>
          <p14:tracePt t="29759" x="3465513" y="3514725"/>
          <p14:tracePt t="29764" x="3608388" y="3443288"/>
          <p14:tracePt t="29777" x="3643313" y="3414713"/>
          <p14:tracePt t="29781" x="3743325" y="3365500"/>
          <p14:tracePt t="29786" x="3878263" y="3300413"/>
          <p14:tracePt t="29799" x="3929063" y="3294063"/>
          <p14:tracePt t="29804" x="4092575" y="3228975"/>
          <p14:tracePt t="29821" x="4256088" y="3194050"/>
          <p14:tracePt t="29831" x="4341813" y="3179763"/>
          <p14:tracePt t="29835" x="4427538" y="3165475"/>
          <p14:tracePt t="29851" x="4519613" y="3165475"/>
          <p14:tracePt t="29857" x="4605338" y="3165475"/>
          <p14:tracePt t="29861" x="4691063" y="3165475"/>
          <p14:tracePt t="29871" x="4784725" y="3165475"/>
          <p14:tracePt t="29884" x="4919663" y="3165475"/>
          <p14:tracePt t="29897" x="4983163" y="3165475"/>
          <p14:tracePt t="29907" x="5005388" y="3165475"/>
          <p14:tracePt t="29911" x="5097463" y="3165475"/>
          <p14:tracePt t="29922" x="5105400" y="3179763"/>
          <p14:tracePt t="29926" x="5148263" y="3179763"/>
          <p14:tracePt t="29937" x="5168900" y="3179763"/>
          <p14:tracePt t="29943" x="5197475" y="3194050"/>
          <p14:tracePt t="29949" x="5205413" y="3194050"/>
          <p14:tracePt t="29961" x="5233988" y="3200400"/>
          <p14:tracePt t="29974" x="5248275" y="3200400"/>
          <p14:tracePt t="29989" x="5254625" y="3214688"/>
          <p14:tracePt t="30024" x="5254625" y="3228975"/>
          <p14:tracePt t="30060" x="5233988" y="3228975"/>
          <p14:tracePt t="30069" x="5205413" y="3228975"/>
          <p14:tracePt t="30078" x="5183188" y="3228975"/>
          <p14:tracePt t="30087" x="5133975" y="3214688"/>
          <p14:tracePt t="30095" x="5083175" y="3214688"/>
          <p14:tracePt t="30103" x="5019675" y="3200400"/>
          <p14:tracePt t="30114" x="4940300" y="3194050"/>
          <p14:tracePt t="30118" x="4870450" y="3179763"/>
          <p14:tracePt t="30131" x="4784725" y="3179763"/>
          <p14:tracePt t="30136" x="4705350" y="3165475"/>
          <p14:tracePt t="30147" x="4556125" y="3151188"/>
          <p14:tracePt t="30151" x="4441825" y="3151188"/>
          <p14:tracePt t="30158" x="4392613" y="3143250"/>
          <p14:tracePt t="30172" x="4292600" y="3143250"/>
          <p14:tracePt t="30176" x="4192588" y="3128963"/>
          <p14:tracePt t="30187" x="4106863" y="3128963"/>
          <p14:tracePt t="30191" x="4021138" y="3128963"/>
          <p14:tracePt t="30203" x="3929063" y="3114675"/>
          <p14:tracePt t="30210" x="3857625" y="3100388"/>
          <p14:tracePt t="30214" x="3792538" y="3094038"/>
          <p14:tracePt t="30227" x="3743325" y="3079750"/>
          <p14:tracePt t="30231" x="3692525" y="3051175"/>
          <p14:tracePt t="30241" x="3643313" y="3030538"/>
          <p14:tracePt t="30246" x="3608388" y="3001963"/>
          <p14:tracePt t="30260" x="3565525" y="2979738"/>
          <p14:tracePt t="30265" x="3529013" y="2944813"/>
          <p14:tracePt t="30275" x="3508375" y="2916238"/>
          <p14:tracePt t="30280" x="3479800" y="2879725"/>
          <p14:tracePt t="30297" x="3443288" y="2836863"/>
          <p14:tracePt t="30306" x="3429000" y="2816225"/>
          <p14:tracePt t="30310" x="3414713" y="2787650"/>
          <p14:tracePt t="30314" x="3394075" y="2730500"/>
          <p14:tracePt t="30318" x="3365500" y="2687638"/>
          <p14:tracePt t="30333" x="3357563" y="2652713"/>
          <p14:tracePt t="30339" x="3343275" y="2616200"/>
          <p14:tracePt t="30343" x="3328988" y="2581275"/>
          <p14:tracePt t="30356" x="3328988" y="2538413"/>
          <p14:tracePt t="30360" x="3314700" y="2501900"/>
          <p14:tracePt t="30374" x="3314700" y="2466975"/>
          <p14:tracePt t="30382" x="3314700" y="2438400"/>
          <p14:tracePt t="30386" x="3314700" y="2366963"/>
          <p14:tracePt t="30394" x="3314700" y="2330450"/>
          <p14:tracePt t="30404" x="3314700" y="2274888"/>
          <p14:tracePt t="30408" x="3314700" y="2238375"/>
          <p14:tracePt t="30419" x="3343275" y="2189163"/>
          <p14:tracePt t="30423" x="3365500" y="2138363"/>
          <p14:tracePt t="30436" x="3414713" y="2089150"/>
          <p14:tracePt t="30440" x="3494088" y="2003425"/>
          <p14:tracePt t="30451" x="3557588" y="1952625"/>
          <p14:tracePt t="30455" x="3643313" y="1889125"/>
          <p14:tracePt t="30467" x="3729038" y="1839913"/>
          <p14:tracePt t="30471" x="3829050" y="1789113"/>
          <p14:tracePt t="30485" x="3943350" y="1739900"/>
          <p14:tracePt t="30492" x="4078288" y="1689100"/>
          <p14:tracePt t="30495" x="4206875" y="1654175"/>
          <p14:tracePt t="30517" x="4533900" y="1574800"/>
          <p14:tracePt t="30521" x="4691063" y="1554163"/>
          <p14:tracePt t="30534" x="4891088" y="1525588"/>
          <p14:tracePt t="30538" x="5083175" y="1504950"/>
          <p14:tracePt t="30549" x="5283200" y="1490663"/>
          <p14:tracePt t="30554" x="5483225" y="1476375"/>
          <p14:tracePt t="30584" x="5695950" y="1462088"/>
          <p14:tracePt t="30589" x="6559550" y="1454150"/>
          <p14:tracePt t="30601" x="6694488" y="1454150"/>
          <p14:tracePt t="30607" x="6937375" y="1454150"/>
          <p14:tracePt t="30611" x="7358063" y="1454150"/>
          <p14:tracePt t="30623" x="7635875" y="1454150"/>
          <p14:tracePt t="30649" x="8234363" y="1511300"/>
          <p14:tracePt t="30655" x="8485188" y="1554163"/>
          <p14:tracePt t="30661" x="8697913" y="1574800"/>
          <p14:tracePt t="30666" x="8912225" y="1625600"/>
          <p14:tracePt t="30683" x="9297988" y="1703388"/>
          <p14:tracePt t="30695" x="9375775" y="1717675"/>
          <p14:tracePt t="30700" x="9625013" y="1768475"/>
          <p14:tracePt t="30714" x="9704388" y="1774825"/>
          <p14:tracePt t="30720" x="9810750" y="1817688"/>
          <p14:tracePt t="30725" x="9925050" y="1839913"/>
          <p14:tracePt t="30730" x="10025063" y="1874838"/>
          <p14:tracePt t="30748" x="10125075" y="1917700"/>
          <p14:tracePt t="30760" x="10223500" y="1952625"/>
          <p14:tracePt t="30765" x="10252075" y="1966913"/>
          <p14:tracePt t="30769" x="10288588" y="1989138"/>
          <p14:tracePt t="30784" x="10337800" y="2024063"/>
          <p14:tracePt t="30788" x="10352088" y="2038350"/>
          <p14:tracePt t="30798" x="10374313" y="2066925"/>
          <p14:tracePt t="30818" x="10388600" y="2089150"/>
          <p14:tracePt t="30823" x="10423525" y="2124075"/>
          <p14:tracePt t="30826" x="10437813" y="2152650"/>
          <p14:tracePt t="30837" x="10437813" y="2166938"/>
          <p14:tracePt t="30845" x="10452100" y="2189163"/>
          <p14:tracePt t="30856" x="10466388" y="2203450"/>
          <p14:tracePt t="30860" x="10466388" y="2224088"/>
          <p14:tracePt t="30869" x="10466388" y="2252663"/>
          <p14:tracePt t="30884" x="10474325" y="2287588"/>
          <p14:tracePt t="30898" x="10474325" y="2301875"/>
          <p14:tracePt t="30902" x="10474325" y="2330450"/>
          <p14:tracePt t="30909" x="10474325" y="2338388"/>
          <p14:tracePt t="30921" x="10474325" y="2366963"/>
          <p14:tracePt t="30925" x="10474325" y="2387600"/>
          <p14:tracePt t="30948" x="10474325" y="2401888"/>
          <p14:tracePt t="30952" x="10466388" y="2430463"/>
          <p14:tracePt t="30955" x="10466388" y="2452688"/>
          <p14:tracePt t="30966" x="10452100" y="2466975"/>
          <p14:tracePt t="30974" x="10423525" y="2481263"/>
          <p14:tracePt t="30992" x="10366375" y="2516188"/>
          <p14:tracePt t="30999" x="10288588" y="2552700"/>
          <p14:tracePt t="31003" x="10217150" y="2581275"/>
          <p14:tracePt t="31015" x="10125075" y="2601913"/>
          <p14:tracePt t="31031" x="10039350" y="2638425"/>
          <p14:tracePt t="31035" x="9910763" y="2679700"/>
          <p14:tracePt t="31039" x="9788525" y="2701925"/>
          <p14:tracePt t="31050" x="9653588" y="2751138"/>
          <p14:tracePt t="31054" x="9525000" y="2779713"/>
          <p14:tracePt t="31064" x="9390063" y="2816225"/>
          <p14:tracePt t="31068" x="9247188" y="2865438"/>
          <p14:tracePt t="31082" x="9126538" y="2879725"/>
          <p14:tracePt t="31085" x="8990013" y="2901950"/>
          <p14:tracePt t="31094" x="8863013" y="2944813"/>
          <p14:tracePt t="31101" x="8783638" y="2951163"/>
          <p14:tracePt t="31114" x="8677275" y="2965450"/>
          <p14:tracePt t="31118" x="8485188" y="3001963"/>
          <p14:tracePt t="31133" x="8234363" y="3016250"/>
          <p14:tracePt t="31143" x="8170863" y="3030538"/>
          <p14:tracePt t="31153" x="7999413" y="3044825"/>
          <p14:tracePt t="31156" x="7870825" y="3044825"/>
          <p14:tracePt t="31167" x="7750175" y="3044825"/>
          <p14:tracePt t="31186" x="7635875" y="3044825"/>
          <p14:tracePt t="31190" x="7386638" y="3044825"/>
          <p14:tracePt t="31200" x="7251700" y="3044825"/>
          <p14:tracePt t="31208" x="7123113" y="3051175"/>
          <p14:tracePt t="31232" x="6986588" y="3051175"/>
          <p14:tracePt t="31237" x="6694488" y="3051175"/>
          <p14:tracePt t="31241" x="6559550" y="3051175"/>
          <p14:tracePt t="31245" x="6410325" y="3051175"/>
          <p14:tracePt t="31257" x="6273800" y="3051175"/>
          <p14:tracePt t="31265" x="6145213" y="3051175"/>
          <p14:tracePt t="31274" x="6067425" y="3051175"/>
          <p14:tracePt t="31278" x="5881688" y="3044825"/>
          <p14:tracePt t="31290" x="5761038" y="3030538"/>
          <p14:tracePt t="31299" x="5632450" y="3001963"/>
          <p14:tracePt t="31308" x="5503863" y="2965450"/>
          <p14:tracePt t="31314" x="5446713" y="2951163"/>
          <p14:tracePt t="31319" x="5268913" y="2901950"/>
          <p14:tracePt t="31335" x="5119688" y="2851150"/>
          <p14:tracePt t="31342" x="5005388" y="2816225"/>
          <p14:tracePt t="31353" x="4919663" y="2779713"/>
          <p14:tracePt t="31358" x="4841875" y="2736850"/>
          <p14:tracePt t="31376" x="4719638" y="2679700"/>
          <p14:tracePt t="31389" x="4670425" y="2638425"/>
          <p14:tracePt t="31394" x="4656138" y="2630488"/>
          <p14:tracePt t="31408" x="4605338" y="2601913"/>
          <p14:tracePt t="31414" x="4584700" y="2581275"/>
          <p14:tracePt t="31418" x="4556125" y="2566988"/>
          <p14:tracePt t="31422" x="4533900" y="2552700"/>
          <p14:tracePt t="31436" x="4491038" y="2538413"/>
          <p14:tracePt t="31448" x="4470400" y="2538413"/>
          <p14:tracePt t="31655" x="4427538" y="2516188"/>
          <p14:tracePt t="31667" x="4392613" y="2487613"/>
          <p14:tracePt t="31674" x="4356100" y="2452688"/>
          <p14:tracePt t="31684" x="4306888" y="2430463"/>
          <p14:tracePt t="31691" x="4270375" y="2387600"/>
          <p14:tracePt t="31700" x="4221163" y="2366963"/>
          <p14:tracePt t="31705" x="4121150" y="2301875"/>
          <p14:tracePt t="31717" x="4021138" y="2224088"/>
          <p14:tracePt t="31721" x="3957638" y="2189163"/>
          <p14:tracePt t="31735" x="3792538" y="2074863"/>
          <p14:tracePt t="31739" x="3729038" y="2052638"/>
          <p14:tracePt t="31751" x="3643313" y="2003425"/>
          <p14:tracePt t="31755" x="3557588" y="1952625"/>
          <p14:tracePt t="31765" x="3479800" y="1889125"/>
          <p14:tracePt t="31774" x="3414713" y="1854200"/>
          <p14:tracePt t="31778" x="3394075" y="1825625"/>
          <p14:tracePt t="31785" x="3343275" y="1789113"/>
          <p14:tracePt t="31800" x="3314700" y="1768475"/>
          <p14:tracePt t="31803" x="3279775" y="1739900"/>
          <p14:tracePt t="31816" x="3265488" y="1717675"/>
          <p14:tracePt t="31820" x="3251200" y="1717675"/>
          <p14:tracePt t="31825" x="3251200" y="1703388"/>
          <p14:tracePt t="31836" x="3244850" y="1689100"/>
          <p14:tracePt t="31843" x="3244850" y="1674813"/>
          <p14:tracePt t="31876" x="3244850" y="1660525"/>
          <p14:tracePt t="31885" x="3251200" y="1654175"/>
          <p14:tracePt t="31889" x="3294063" y="1654175"/>
          <p14:tracePt t="31904" x="3314700" y="1639888"/>
          <p14:tracePt t="31914" x="3328988" y="1639888"/>
          <p14:tracePt t="31918" x="3365500" y="1625600"/>
          <p14:tracePt t="31921" x="3394075" y="1625600"/>
          <p14:tracePt t="31935" x="3408363" y="1611313"/>
          <p14:tracePt t="31944" x="3429000" y="1611313"/>
          <p14:tracePt t="31948" x="3443288" y="1611313"/>
          <p14:tracePt t="31959" x="3457575" y="1611313"/>
          <p14:tracePt t="31973" x="3465513" y="1611313"/>
          <p14:tracePt t="32010" x="3443288" y="1625600"/>
          <p14:tracePt t="32026" x="3394075" y="1639888"/>
          <p14:tracePt t="32031" x="3300413" y="1660525"/>
          <p14:tracePt t="32035" x="3194050" y="1703388"/>
          <p14:tracePt t="32047" x="3065463" y="1739900"/>
          <p14:tracePt t="32052" x="2916238" y="1768475"/>
          <p14:tracePt t="32067" x="2730500" y="1789113"/>
          <p14:tracePt t="32070" x="2530475" y="1817688"/>
          <p14:tracePt t="32081" x="2317750" y="1839913"/>
          <p14:tracePt t="32091" x="1968500" y="1854200"/>
          <p14:tracePt t="32094" x="1854200" y="1854200"/>
          <p14:tracePt t="32102" x="1625600" y="1854200"/>
          <p14:tracePt t="32110" x="1390650" y="1854200"/>
          <p14:tracePt t="32119" x="1176338" y="1817688"/>
          <p14:tracePt t="32127" x="962025" y="1768475"/>
          <p14:tracePt t="32138" x="763588" y="1717675"/>
          <p14:tracePt t="32141" x="563563" y="1654175"/>
          <p14:tracePt t="32153" x="377825" y="1574800"/>
          <p14:tracePt t="32164" x="200025" y="1511300"/>
          <p14:tracePt t="32168" x="34925" y="1425575"/>
          <p14:tracePt t="32316" x="177800" y="134938"/>
          <p14:tracePt t="32324" x="328613" y="63500"/>
          <p14:tracePt t="32501" x="4043363" y="85725"/>
          <p14:tracePt t="32510" x="4078288" y="134938"/>
          <p14:tracePt t="32521" x="4127500" y="200025"/>
          <p14:tracePt t="32533" x="4170363" y="263525"/>
          <p14:tracePt t="32537" x="4192588" y="314325"/>
          <p14:tracePt t="32548" x="4227513" y="363538"/>
          <p14:tracePt t="32552" x="4241800" y="412750"/>
          <p14:tracePt t="32566" x="4270375" y="477838"/>
          <p14:tracePt t="32570" x="4278313" y="534988"/>
          <p14:tracePt t="32577" x="4278313" y="598488"/>
          <p14:tracePt t="32587" x="4278313" y="677863"/>
          <p14:tracePt t="32591" x="4278313" y="741363"/>
          <p14:tracePt t="32602" x="4278313" y="876300"/>
          <p14:tracePt t="32614" x="4241800" y="962025"/>
          <p14:tracePt t="32621" x="4178300" y="1047750"/>
          <p14:tracePt t="32625" x="4121150" y="1154113"/>
          <p14:tracePt t="32639" x="3921125" y="1362075"/>
          <p14:tracePt t="32652" x="3778250" y="1454150"/>
          <p14:tracePt t="32656" x="3629025" y="1539875"/>
          <p14:tracePt t="32667" x="3465513" y="1625600"/>
          <p14:tracePt t="32678" x="3300413" y="1689100"/>
          <p14:tracePt t="32683" x="3101975" y="1754188"/>
          <p14:tracePt t="32693" x="2901950" y="1803400"/>
          <p14:tracePt t="32698" x="2687638" y="1839913"/>
          <p14:tracePt t="32706" x="2481263" y="1874838"/>
          <p14:tracePt t="32717" x="2266950" y="1889125"/>
          <p14:tracePt t="32724" x="2025650" y="1889125"/>
          <p14:tracePt t="32731" x="1817688" y="1889125"/>
          <p14:tracePt t="32740" x="1604963" y="1889125"/>
          <p14:tracePt t="32748" x="1390650" y="1889125"/>
          <p14:tracePt t="32752" x="1190625" y="1868488"/>
          <p14:tracePt t="32764" x="998538" y="1817688"/>
          <p14:tracePt t="32772" x="827088" y="1768475"/>
          <p14:tracePt t="32776" x="641350" y="1674813"/>
          <p14:tracePt t="32789" x="463550" y="1603375"/>
          <p14:tracePt t="32793" x="314325" y="1525588"/>
          <p14:tracePt t="32816" x="34925" y="1339850"/>
          <p14:tracePt t="33098" x="3978275" y="100013"/>
          <p14:tracePt t="33106" x="4078288" y="177800"/>
          <p14:tracePt t="33119" x="4170363" y="249238"/>
          <p14:tracePt t="33124" x="4256088" y="334963"/>
          <p14:tracePt t="33136" x="4278313" y="384175"/>
          <p14:tracePt t="33143" x="4341813" y="484188"/>
          <p14:tracePt t="33154" x="4392613" y="577850"/>
          <p14:tracePt t="33161" x="4427538" y="663575"/>
          <p14:tracePt t="33166" x="4456113" y="749300"/>
          <p14:tracePt t="33171" x="4484688" y="827088"/>
          <p14:tracePt t="33187" x="4491038" y="962025"/>
          <p14:tracePt t="33199" x="4491038" y="1027113"/>
          <p14:tracePt t="33204" x="4491038" y="1090613"/>
          <p14:tracePt t="33214" x="4491038" y="1154113"/>
          <p14:tracePt t="33221" x="4491038" y="1190625"/>
          <p14:tracePt t="33232" x="4470400" y="1239838"/>
          <p14:tracePt t="33236" x="4441825" y="1290638"/>
          <p14:tracePt t="33248" x="4406900" y="1325563"/>
          <p14:tracePt t="33255" x="4341813" y="1390650"/>
          <p14:tracePt t="33266" x="4256088" y="1454150"/>
          <p14:tracePt t="33270" x="4170363" y="1511300"/>
          <p14:tracePt t="33282" x="4070350" y="1560513"/>
          <p14:tracePt t="33286" x="3971925" y="1611313"/>
          <p14:tracePt t="33298" x="3843338" y="1674813"/>
          <p14:tracePt t="33302" x="3706813" y="1725613"/>
          <p14:tracePt t="33319" x="3408363" y="1817688"/>
          <p14:tracePt t="33327" x="3230563" y="1854200"/>
          <p14:tracePt t="33339" x="3065463" y="1889125"/>
          <p14:tracePt t="33342" x="2916238" y="1917700"/>
          <p14:tracePt t="33351" x="2752725" y="1938338"/>
          <p14:tracePt t="33366" x="2432050" y="1952625"/>
          <p14:tracePt t="33373" x="2352675" y="1966913"/>
          <p14:tracePt t="33385" x="2117725" y="1966913"/>
          <p14:tracePt t="33397" x="1968500" y="1966913"/>
          <p14:tracePt t="33401" x="1825625" y="1966913"/>
          <p14:tracePt t="33405" x="1703388" y="1966913"/>
          <p14:tracePt t="33416" x="1639888" y="1966913"/>
          <p14:tracePt t="33426" x="1539875" y="1966913"/>
          <p14:tracePt t="33431" x="1425575" y="1966913"/>
          <p14:tracePt t="33441" x="1311275" y="1952625"/>
          <p14:tracePt t="33451" x="1212850" y="1938338"/>
          <p14:tracePt t="33455" x="1141413" y="1917700"/>
          <p14:tracePt t="33461" x="1047750" y="1889125"/>
          <p14:tracePt t="33475" x="976313" y="1868488"/>
          <p14:tracePt t="33481" x="927100" y="1839913"/>
          <p14:tracePt t="33490" x="862013" y="1817688"/>
          <p14:tracePt t="33494" x="812800" y="1774825"/>
          <p14:tracePt t="33507" x="777875" y="1739900"/>
          <p14:tracePt t="33515" x="741363" y="1689100"/>
          <p14:tracePt t="33519" x="712788" y="1654175"/>
          <p14:tracePt t="33530" x="677863" y="1603375"/>
          <p14:tracePt t="33534" x="649288" y="1539875"/>
          <p14:tracePt t="33550" x="612775" y="1404938"/>
          <p14:tracePt t="33559" x="598488" y="1311275"/>
          <p14:tracePt t="33569" x="592138" y="1225550"/>
          <p14:tracePt t="33577" x="592138" y="1141413"/>
          <p14:tracePt t="33590" x="592138" y="1047750"/>
          <p14:tracePt t="33594" x="592138" y="898525"/>
          <p14:tracePt t="33601" x="592138" y="847725"/>
          <p14:tracePt t="33616" x="598488" y="749300"/>
          <p14:tracePt t="33620" x="663575" y="598488"/>
          <p14:tracePt t="33623" x="698500" y="512763"/>
          <p14:tracePt t="33637" x="763588" y="412750"/>
          <p14:tracePt t="33641" x="847725" y="285750"/>
          <p14:tracePt t="33657" x="1062038" y="34925"/>
          <p14:tracePt t="33855" x="5867400" y="134938"/>
          <p14:tracePt t="33866" x="5932488" y="263525"/>
          <p14:tracePt t="33877" x="5967413" y="363538"/>
          <p14:tracePt t="33883" x="5981700" y="427038"/>
          <p14:tracePt t="33895" x="6018213" y="612775"/>
          <p14:tracePt t="33899" x="6018213" y="663575"/>
          <p14:tracePt t="33909" x="6018213" y="776288"/>
          <p14:tracePt t="33917" x="6018213" y="862013"/>
          <p14:tracePt t="33924" x="6018213" y="962025"/>
          <p14:tracePt t="33935" x="6010275" y="1047750"/>
          <p14:tracePt t="33939" x="5961063" y="1127125"/>
          <p14:tracePt t="33951" x="5867400" y="1262063"/>
          <p14:tracePt t="33955" x="5795963" y="1339850"/>
          <p14:tracePt t="33966" x="5695950" y="1411288"/>
          <p14:tracePt t="33969" x="5597525" y="1476375"/>
          <p14:tracePt t="33979" x="5446713" y="1554163"/>
          <p14:tracePt t="33991" x="5303838" y="1611313"/>
          <p14:tracePt t="33995" x="5148263" y="1660525"/>
          <p14:tracePt t="34005" x="4954588" y="1725613"/>
          <p14:tracePt t="34014" x="4770438" y="1774825"/>
          <p14:tracePt t="34021" x="4584700" y="1817688"/>
          <p14:tracePt t="34029" x="4378325" y="1839913"/>
          <p14:tracePt t="34033" x="4206875" y="1868488"/>
          <p14:tracePt t="34044" x="4121150" y="1889125"/>
          <p14:tracePt t="34061" x="3971925" y="1903413"/>
          <p14:tracePt t="34066" x="3829050" y="1924050"/>
          <p14:tracePt t="34070" x="3729038" y="1938338"/>
          <p14:tracePt t="34073" x="3629025" y="1966913"/>
          <p14:tracePt t="34102" x="3479800" y="2017713"/>
          <p14:tracePt t="34613" x="3465513" y="2017713"/>
          <p14:tracePt t="34621" x="3457575" y="2017713"/>
          <p14:tracePt t="34630" x="3429000" y="2017713"/>
          <p14:tracePt t="34639" x="3408363" y="2017713"/>
          <p14:tracePt t="34649" x="3365500" y="2003425"/>
          <p14:tracePt t="34657" x="3357563" y="2003425"/>
          <p14:tracePt t="34666" x="3328988" y="1989138"/>
          <p14:tracePt t="34673" x="3294063" y="1974850"/>
          <p14:tracePt t="34682" x="3244850" y="1952625"/>
          <p14:tracePt t="34686" x="3194050" y="1924050"/>
          <p14:tracePt t="34698" x="3130550" y="1903413"/>
          <p14:tracePt t="34702" x="3079750" y="1868488"/>
          <p14:tracePt t="34714" x="3030538" y="1839913"/>
          <p14:tracePt t="34718" x="2951163" y="1817688"/>
          <p14:tracePt t="34733" x="2894013" y="1774825"/>
          <p14:tracePt t="34739" x="2816225" y="1739900"/>
          <p14:tracePt t="34746" x="2752725" y="1717675"/>
          <p14:tracePt t="34756" x="2701925" y="1674813"/>
          <p14:tracePt t="34760" x="2630488" y="1654175"/>
          <p14:tracePt t="34771" x="2566988" y="1611313"/>
          <p14:tracePt t="34778" x="2516188" y="1589088"/>
          <p14:tracePt t="34790" x="2452688" y="1560513"/>
          <p14:tracePt t="34794" x="2403475" y="1525588"/>
          <p14:tracePt t="34805" x="2389188" y="1511300"/>
          <p14:tracePt t="34809" x="2332038" y="1476375"/>
          <p14:tracePt t="34829" x="2289175" y="1425575"/>
          <p14:tracePt t="34837" x="2281238" y="1404938"/>
          <p14:tracePt t="34841" x="2266950" y="1376363"/>
          <p14:tracePt t="34853" x="2252663" y="1325563"/>
          <p14:tracePt t="34861" x="2252663" y="1304925"/>
          <p14:tracePt t="34868" x="2252663" y="1276350"/>
          <p14:tracePt t="34872" x="2252663" y="1239838"/>
          <p14:tracePt t="34887" x="2252663" y="1176338"/>
          <p14:tracePt t="34898" x="2289175" y="1141413"/>
          <p14:tracePt t="34909" x="2352675" y="1090613"/>
          <p14:tracePt t="34914" x="2417763" y="1041400"/>
          <p14:tracePt t="34926" x="2487613" y="998538"/>
          <p14:tracePt t="34931" x="2538413" y="976313"/>
          <p14:tracePt t="34941" x="2687638" y="898525"/>
          <p14:tracePt t="34947" x="2795588" y="862013"/>
          <p14:tracePt t="34953" x="2901950" y="827088"/>
          <p14:tracePt t="34966" x="3030538" y="790575"/>
          <p14:tracePt t="34978" x="3094038" y="762000"/>
          <p14:tracePt t="34982" x="3265488" y="712788"/>
          <p14:tracePt t="34985" x="3394075" y="692150"/>
          <p14:tracePt t="34999" x="3508375" y="649288"/>
          <p14:tracePt t="35004" x="3614738" y="641350"/>
          <p14:tracePt t="35008" x="3743325" y="598488"/>
          <p14:tracePt t="35021" x="3806825" y="598488"/>
          <p14:tracePt t="35028" x="3921125" y="577850"/>
          <p14:tracePt t="35039" x="4092575" y="549275"/>
          <p14:tracePt t="35042" x="4170363" y="549275"/>
          <p14:tracePt t="35053" x="4270375" y="534988"/>
          <p14:tracePt t="35060" x="4370388" y="534988"/>
          <p14:tracePt t="35074" x="4470400" y="534988"/>
          <p14:tracePt t="35078" x="4541838" y="534988"/>
          <p14:tracePt t="35085" x="4619625" y="534988"/>
          <p14:tracePt t="35089" x="4684713" y="534988"/>
          <p14:tracePt t="35099" x="4741863" y="534988"/>
          <p14:tracePt t="35108" x="4819650" y="534988"/>
          <p14:tracePt t="35124" x="4905375" y="549275"/>
          <p14:tracePt t="35136" x="4933950" y="549275"/>
          <p14:tracePt t="35140" x="4968875" y="563563"/>
          <p14:tracePt t="35150" x="4997450" y="577850"/>
          <p14:tracePt t="35154" x="5019675" y="592138"/>
          <p14:tracePt t="35166" x="5048250" y="598488"/>
          <p14:tracePt t="35170" x="5068888" y="612775"/>
          <p14:tracePt t="35183" x="5083175" y="627063"/>
          <p14:tracePt t="35194" x="5097463" y="641350"/>
          <p14:tracePt t="35198" x="5119688" y="649288"/>
          <p14:tracePt t="35202" x="5133975" y="663575"/>
          <p14:tracePt t="35217" x="5133975" y="677863"/>
          <p14:tracePt t="35225" x="5148263" y="692150"/>
          <p14:tracePt t="35235" x="5154613" y="698500"/>
          <p14:tracePt t="35248" x="5154613" y="712788"/>
          <p14:tracePt t="35261" x="5168900" y="727075"/>
          <p14:tracePt t="35278" x="5168900" y="741363"/>
          <p14:tracePt t="35288" x="5168900" y="749300"/>
          <p14:tracePt t="35301" x="5168900" y="762000"/>
          <p14:tracePt t="35316" x="5168900" y="776288"/>
          <p14:tracePt t="35334" x="5168900" y="790575"/>
          <p14:tracePt t="35342" x="5168900" y="798513"/>
          <p14:tracePt t="35359" x="5168900" y="827088"/>
          <p14:tracePt t="35363" x="5168900" y="841375"/>
          <p14:tracePt t="35376" x="5168900" y="862013"/>
          <p14:tracePt t="35381" x="5168900" y="876300"/>
          <p14:tracePt t="35396" x="5168900" y="941388"/>
          <p14:tracePt t="35406" x="5168900" y="962025"/>
          <p14:tracePt t="35416" x="5168900" y="990600"/>
          <p14:tracePt t="35420" x="5154613" y="1012825"/>
          <p14:tracePt t="35428" x="5148263" y="1047750"/>
          <p14:tracePt t="35439" x="5133975" y="1076325"/>
          <p14:tracePt t="35448" x="5119688" y="1127125"/>
          <p14:tracePt t="35451" x="5105400" y="1162050"/>
          <p14:tracePt t="35460" x="5097463" y="1204913"/>
          <p14:tracePt t="35475" x="5068888" y="1239838"/>
          <p14:tracePt t="35481" x="5048250" y="1276350"/>
          <p14:tracePt t="35489" x="5019675" y="1311275"/>
          <p14:tracePt t="35493" x="5005388" y="1354138"/>
          <p14:tracePt t="35507" x="4968875" y="1404938"/>
          <p14:tracePt t="35511" x="4933950" y="1454150"/>
          <p14:tracePt t="35521" x="4891088" y="1504950"/>
          <p14:tracePt t="35525" x="4841875" y="1554163"/>
          <p14:tracePt t="35539" x="4805363" y="1603375"/>
          <p14:tracePt t="35543" x="4741863" y="1654175"/>
          <p14:tracePt t="35554" x="4691063" y="1703388"/>
          <p14:tracePt t="35565" x="4633913" y="1754188"/>
          <p14:tracePt t="35569" x="4570413" y="1817688"/>
          <p14:tracePt t="35573" x="4505325" y="1854200"/>
          <p14:tracePt t="35586" x="4441825" y="1903413"/>
          <p14:tracePt t="35598" x="4378325" y="1938338"/>
          <p14:tracePt t="35605" x="4306888" y="1989138"/>
          <p14:tracePt t="35609" x="4241800" y="2024063"/>
          <p14:tracePt t="35624" x="4178300" y="2074863"/>
          <p14:tracePt t="35630" x="4106863" y="2103438"/>
          <p14:tracePt t="35635" x="4043363" y="2138363"/>
          <p14:tracePt t="35638" x="3978275" y="2174875"/>
          <p14:tracePt t="35652" x="3921125" y="2203450"/>
          <p14:tracePt t="35656" x="3892550" y="2203450"/>
          <p14:tracePt t="35668" x="3806825" y="2238375"/>
          <p14:tracePt t="35672" x="3792538" y="2252663"/>
          <p14:tracePt t="35685" x="3743325" y="2266950"/>
          <p14:tracePt t="35689" x="3714750" y="2274888"/>
          <p14:tracePt t="35702" x="3692525" y="2287588"/>
          <p14:tracePt t="35706" x="3663950" y="2287588"/>
          <p14:tracePt t="35714" x="3657600" y="2301875"/>
          <p14:tracePt t="38720" x="3614738" y="2301875"/>
          <p14:tracePt t="38733" x="3565525" y="2274888"/>
          <p14:tracePt t="38737" x="3514725" y="2252663"/>
          <p14:tracePt t="38749" x="3457575" y="2238375"/>
          <p14:tracePt t="38753" x="3379788" y="2217738"/>
          <p14:tracePt t="38766" x="3300413" y="2203450"/>
          <p14:tracePt t="38771" x="3244850" y="2174875"/>
          <p14:tracePt t="38781" x="3165475" y="2152650"/>
          <p14:tracePt t="38785" x="3079750" y="2124075"/>
          <p14:tracePt t="38799" x="2944813" y="2066925"/>
          <p14:tracePt t="38803" x="2781300" y="2003425"/>
          <p14:tracePt t="38808" x="2652713" y="1938338"/>
          <p14:tracePt t="38824" x="2389188" y="1774825"/>
          <p14:tracePt t="38834" x="2289175" y="1703388"/>
          <p14:tracePt t="38842" x="2252663" y="1660525"/>
          <p14:tracePt t="38854" x="2166938" y="1589088"/>
          <p14:tracePt t="38861" x="2089150" y="1504950"/>
          <p14:tracePt t="38866" x="2038350" y="1425575"/>
          <p14:tracePt t="38881" x="2003425" y="1362075"/>
          <p14:tracePt t="38885" x="1989138" y="1304925"/>
          <p14:tracePt t="38889" x="1968500" y="1254125"/>
          <p14:tracePt t="38902" x="1968500" y="1204913"/>
          <p14:tracePt t="38906" x="1968500" y="1154113"/>
          <p14:tracePt t="38918" x="1968500" y="1098550"/>
          <p14:tracePt t="38922" x="1974850" y="1076325"/>
          <p14:tracePt t="38933" x="2003425" y="1027113"/>
          <p14:tracePt t="38940" x="2038350" y="990600"/>
          <p14:tracePt t="38954" x="2089150" y="941388"/>
          <p14:tracePt t="38959" x="2152650" y="912813"/>
          <p14:tracePt t="38965" x="2217738" y="876300"/>
          <p14:tracePt t="38969" x="2338388" y="827088"/>
          <p14:tracePt t="38982" x="2389188" y="812800"/>
          <p14:tracePt t="38991" x="2481263" y="790575"/>
          <p14:tracePt t="38995" x="2566988" y="762000"/>
          <p14:tracePt t="39007" x="2667000" y="749300"/>
          <p14:tracePt t="39011" x="2830513" y="727075"/>
          <p14:tracePt t="39026" x="2944813" y="712788"/>
          <p14:tracePt t="39031" x="3001963" y="712788"/>
          <p14:tracePt t="39034" x="3116263" y="712788"/>
          <p14:tracePt t="39045" x="3201988" y="712788"/>
          <p14:tracePt t="39053" x="3300413" y="712788"/>
          <p14:tracePt t="39057" x="3408363" y="727075"/>
          <p14:tracePt t="39070" x="3479800" y="749300"/>
          <p14:tracePt t="39074" x="3557588" y="790575"/>
          <p14:tracePt t="39090" x="3678238" y="862013"/>
          <p14:tracePt t="39101" x="3729038" y="898525"/>
          <p14:tracePt t="39111" x="3778250" y="947738"/>
          <p14:tracePt t="39115" x="3814763" y="998538"/>
          <p14:tracePt t="39126" x="3857625" y="1062038"/>
          <p14:tracePt t="39134" x="3892550" y="1112838"/>
          <p14:tracePt t="39151" x="3906838" y="1176338"/>
          <p14:tracePt t="39156" x="3943350" y="1304925"/>
          <p14:tracePt t="39168" x="3957638" y="1362075"/>
          <p14:tracePt t="39171" x="3957638" y="1439863"/>
          <p14:tracePt t="39194" x="3957638" y="1511300"/>
          <p14:tracePt t="39199" x="3943350" y="1660525"/>
          <p14:tracePt t="39203" x="3921125" y="1739900"/>
          <p14:tracePt t="39216" x="3878263" y="1817688"/>
          <p14:tracePt t="39220" x="3843338" y="1874838"/>
          <p14:tracePt t="39235" x="3743325" y="2024063"/>
          <p14:tracePt t="39247" x="3663950" y="2089150"/>
          <p14:tracePt t="39251" x="3608388" y="2138363"/>
          <p14:tracePt t="39265" x="3543300" y="2203450"/>
          <p14:tracePt t="39269" x="3465513" y="2252663"/>
          <p14:tracePt t="39281" x="3328988" y="2330450"/>
          <p14:tracePt t="39285" x="3294063" y="2338388"/>
          <p14:tracePt t="39305" x="3079750" y="2416175"/>
          <p14:tracePt t="39311" x="2916238" y="2466975"/>
          <p14:tracePt t="39321" x="2795588" y="2487613"/>
          <p14:tracePt t="39331" x="2652713" y="2501900"/>
          <p14:tracePt t="39335" x="2516188" y="2530475"/>
          <p14:tracePt t="39339" x="2381250" y="2538413"/>
          <p14:tracePt t="39354" x="2252663" y="2566988"/>
          <p14:tracePt t="39357" x="2117725" y="2566988"/>
          <p14:tracePt t="39368" x="2038350" y="2581275"/>
          <p14:tracePt t="39375" x="1917700" y="2587625"/>
          <p14:tracePt t="39385" x="1789113" y="2587625"/>
          <p14:tracePt t="39389" x="1689100" y="2587625"/>
          <p14:tracePt t="39399" x="1576388" y="2587625"/>
          <p14:tracePt t="39410" x="1404938" y="2587625"/>
          <p14:tracePt t="39418" x="1354138" y="2566988"/>
          <p14:tracePt t="39422" x="1254125" y="2538413"/>
          <p14:tracePt t="39433" x="1176338" y="2501900"/>
          <p14:tracePt t="39437" x="1098550" y="2466975"/>
          <p14:tracePt t="39452" x="990600" y="2366963"/>
          <p14:tracePt t="39462" x="947738" y="2330450"/>
          <p14:tracePt t="39473" x="912813" y="2287588"/>
          <p14:tracePt t="39477" x="876300" y="2238375"/>
          <p14:tracePt t="39490" x="862013" y="2203450"/>
          <p14:tracePt t="39493" x="847725" y="2166938"/>
          <p14:tracePt t="39504" x="841375" y="2117725"/>
          <p14:tracePt t="39512" x="841375" y="2066925"/>
          <p14:tracePt t="39520" x="841375" y="1966913"/>
          <p14:tracePt t="39539" x="927100" y="1803400"/>
          <p14:tracePt t="39542" x="998538" y="1703388"/>
          <p14:tracePt t="39553" x="1090613" y="1574800"/>
          <p14:tracePt t="39568" x="1212850" y="1462088"/>
          <p14:tracePt t="39572" x="1339850" y="1339850"/>
          <p14:tracePt t="39575" x="1476375" y="1225550"/>
          <p14:tracePt t="39593" x="1768475" y="1027113"/>
          <p14:tracePt t="39597" x="1903413" y="962025"/>
          <p14:tracePt t="39609" x="2025650" y="912813"/>
          <p14:tracePt t="39617" x="2103438" y="890588"/>
          <p14:tracePt t="39624" x="2317750" y="841375"/>
          <p14:tracePt t="39634" x="2438400" y="827088"/>
          <p14:tracePt t="39639" x="2581275" y="827088"/>
          <p14:tracePt t="39649" x="2716213" y="827088"/>
          <p14:tracePt t="39657" x="2767013" y="827088"/>
          <p14:tracePt t="39665" x="2965450" y="827088"/>
          <p14:tracePt t="39674" x="3079750" y="862013"/>
          <p14:tracePt t="39685" x="3179763" y="898525"/>
          <p14:tracePt t="39689" x="3294063" y="947738"/>
          <p14:tracePt t="39700" x="3408363" y="998538"/>
          <p14:tracePt t="39704" x="3457575" y="1027113"/>
          <p14:tracePt t="39721" x="3643313" y="1141413"/>
          <p14:tracePt t="39732" x="3714750" y="1204913"/>
          <p14:tracePt t="39736" x="3806825" y="1262063"/>
          <p14:tracePt t="39749" x="3878263" y="1325563"/>
          <p14:tracePt t="39753" x="3943350" y="1390650"/>
          <p14:tracePt t="39759" x="4006850" y="1439863"/>
          <p14:tracePt t="39772" x="4057650" y="1490663"/>
          <p14:tracePt t="39776" x="4121150" y="1554163"/>
          <p14:tracePt t="39788" x="4156075" y="1603375"/>
          <p14:tracePt t="39792" x="4192588" y="1660525"/>
          <p14:tracePt t="39804" x="4227513" y="1725613"/>
          <p14:tracePt t="39814" x="4256088" y="1774825"/>
          <p14:tracePt t="39818" x="4270375" y="1839913"/>
          <p14:tracePt t="39822" x="4292600" y="1903413"/>
          <p14:tracePt t="39837" x="4292600" y="1966913"/>
          <p14:tracePt t="39844" x="4306888" y="2038350"/>
          <p14:tracePt t="39848" x="4306888" y="2103438"/>
          <p14:tracePt t="39859" x="4306888" y="2174875"/>
          <p14:tracePt t="39865" x="4306888" y="2252663"/>
          <p14:tracePt t="39875" x="4292600" y="2330450"/>
          <p14:tracePt t="39882" x="4270375" y="2401888"/>
          <p14:tracePt t="39894" x="4241800" y="2466975"/>
          <p14:tracePt t="39898" x="4206875" y="2530475"/>
          <p14:tracePt t="39907" x="4170363" y="2587625"/>
          <p14:tracePt t="39911" x="4121150" y="2652713"/>
          <p14:tracePt t="39925" x="4078288" y="2701925"/>
          <p14:tracePt t="39928" x="4021138" y="2751138"/>
          <p14:tracePt t="39941" x="3957638" y="2801938"/>
          <p14:tracePt t="39950" x="3906838" y="2851150"/>
          <p14:tracePt t="39954" x="3829050" y="2901950"/>
          <p14:tracePt t="39968" x="3692525" y="3001963"/>
          <p14:tracePt t="39977" x="3557588" y="3079750"/>
          <p14:tracePt t="39991" x="3465513" y="3128963"/>
          <p14:tracePt t="39994" x="3379788" y="3179763"/>
          <p14:tracePt t="40007" x="3279775" y="3251200"/>
          <p14:tracePt t="40010" x="3151188" y="3328988"/>
          <p14:tracePt t="40018" x="3016250" y="3414713"/>
          <p14:tracePt t="40033" x="2879725" y="3514725"/>
          <p14:tracePt t="40037" x="2730500" y="3643313"/>
          <p14:tracePt t="40040" x="2566988" y="3757613"/>
          <p14:tracePt t="40052" x="2403475" y="3863975"/>
          <p14:tracePt t="40060" x="2238375" y="3956050"/>
          <p14:tracePt t="40070" x="2074863" y="4021138"/>
          <p14:tracePt t="40346" x="2074863" y="3992563"/>
          <p14:tracePt t="40354" x="2074863" y="3963988"/>
          <p14:tracePt t="40365" x="2074863" y="3941763"/>
          <p14:tracePt t="40374" x="2103438" y="3913188"/>
          <p14:tracePt t="40383" x="2124075" y="3892550"/>
          <p14:tracePt t="40387" x="2166938" y="3856038"/>
          <p14:tracePt t="40397" x="2217738" y="3806825"/>
          <p14:tracePt t="40406" x="2281238" y="3743325"/>
          <p14:tracePt t="40416" x="2403475" y="3663950"/>
          <p14:tracePt t="40423" x="2501900" y="3606800"/>
          <p14:tracePt t="40431" x="2630488" y="3557588"/>
          <p14:tracePt t="40439" x="2752725" y="3506788"/>
          <p14:tracePt t="40449" x="2901950" y="3457575"/>
          <p14:tracePt t="40453" x="3051175" y="3414713"/>
          <p14:tracePt t="40464" x="3230563" y="3394075"/>
          <p14:tracePt t="40471" x="3394075" y="3351213"/>
          <p14:tracePt t="40478" x="3565525" y="3328988"/>
          <p14:tracePt t="40490" x="3729038" y="3314700"/>
          <p14:tracePt t="40493" x="3921125" y="3294063"/>
          <p14:tracePt t="40506" x="4121150" y="3279775"/>
          <p14:tracePt t="40511" x="4292600" y="3279775"/>
          <p14:tracePt t="40521" x="4491038" y="3279775"/>
          <p14:tracePt t="40525" x="4670425" y="3279775"/>
          <p14:tracePt t="40535" x="4870450" y="3279775"/>
          <p14:tracePt t="40548" x="5054600" y="3279775"/>
          <p14:tracePt t="40552" x="5233988" y="3279775"/>
          <p14:tracePt t="40556" x="5403850" y="3300413"/>
          <p14:tracePt t="40566" x="5597525" y="3343275"/>
          <p14:tracePt t="40581" x="5761038" y="3394075"/>
          <p14:tracePt t="40588" x="5918200" y="3457575"/>
          <p14:tracePt t="40591" x="6096000" y="3514725"/>
          <p14:tracePt t="40605" x="6245225" y="3592513"/>
          <p14:tracePt t="40610" x="6396038" y="3657600"/>
          <p14:tracePt t="40614" x="6530975" y="3743325"/>
          <p14:tracePt t="40628" x="6659563" y="3813175"/>
          <p14:tracePt t="40633" x="6708775" y="3856038"/>
          <p14:tracePt t="40637" x="6888163" y="3978275"/>
          <p14:tracePt t="40647" x="6937375" y="4021138"/>
          <p14:tracePt t="40660" x="7094538" y="4170363"/>
          <p14:tracePt t="40672" x="7172325" y="4241800"/>
          <p14:tracePt t="40684" x="7223125" y="4305300"/>
          <p14:tracePt t="40691" x="7258050" y="4370388"/>
          <p14:tracePt t="40695" x="7300913" y="4427538"/>
          <p14:tracePt t="40709" x="7321550" y="4476750"/>
          <p14:tracePt t="40721" x="7335838" y="4541838"/>
          <p14:tracePt t="40725" x="7350125" y="4583113"/>
          <p14:tracePt t="40728" x="7350125" y="4640263"/>
          <p14:tracePt t="40739" x="7350125" y="4683125"/>
          <p14:tracePt t="40743" x="7350125" y="4733925"/>
          <p14:tracePt t="40751" x="7350125" y="4768850"/>
          <p14:tracePt t="40761" x="7308850" y="4833938"/>
          <p14:tracePt t="40770" x="7272338" y="4883150"/>
          <p14:tracePt t="40778" x="7186613" y="4983163"/>
          <p14:tracePt t="40791" x="7158038" y="5018088"/>
          <p14:tracePt t="40798" x="7043738" y="5146675"/>
          <p14:tracePt t="40801" x="6958013" y="5232400"/>
          <p14:tracePt t="40805" x="6859588" y="5318125"/>
          <p14:tracePt t="40817" x="6723063" y="5432425"/>
          <p14:tracePt t="40824" x="6580188" y="5546725"/>
          <p14:tracePt t="40839" x="6273800" y="5730875"/>
          <p14:tracePt t="40850" x="6096000" y="5816600"/>
          <p14:tracePt t="40854" x="5910263" y="5881688"/>
          <p14:tracePt t="40865" x="5732463" y="5930900"/>
          <p14:tracePt t="40884" x="5546725" y="5981700"/>
          <p14:tracePt t="40888" x="5168900" y="6030913"/>
          <p14:tracePt t="40903" x="4983163" y="6030913"/>
          <p14:tracePt t="40910" x="4805363" y="6045200"/>
          <p14:tracePt t="40921" x="4619625" y="6045200"/>
          <p14:tracePt t="40925" x="4441825" y="6045200"/>
          <p14:tracePt t="40929" x="4241800" y="6045200"/>
          <p14:tracePt t="40940" x="4070350" y="6045200"/>
          <p14:tracePt t="40944" x="3878263" y="6045200"/>
          <p14:tracePt t="40954" x="3714750" y="6045200"/>
          <p14:tracePt t="40964" x="3543300" y="6045200"/>
          <p14:tracePt t="40969" x="3365500" y="6045200"/>
          <p14:tracePt t="40982" x="3300413" y="6045200"/>
          <p14:tracePt t="40986" x="3044825" y="6045200"/>
          <p14:tracePt t="40994" x="2916238" y="6045200"/>
          <p14:tracePt t="41003" x="2851150" y="6045200"/>
          <p14:tracePt t="41011" x="2738438" y="6010275"/>
          <p14:tracePt t="41030" x="2501900" y="5867400"/>
          <p14:tracePt t="41037" x="2417763" y="5767388"/>
          <p14:tracePt t="41041" x="2332038" y="5646738"/>
          <p14:tracePt t="41061" x="2189163" y="5318125"/>
          <p14:tracePt t="41066" x="2138363" y="5146675"/>
          <p14:tracePt t="41076" x="2103438" y="4954588"/>
          <p14:tracePt t="41081" x="2074863" y="4754563"/>
          <p14:tracePt t="41099" x="2074863" y="4341813"/>
          <p14:tracePt t="41104" x="2074863" y="4141788"/>
          <p14:tracePt t="41114" x="2117725" y="3963988"/>
          <p14:tracePt t="41129" x="2217738" y="3629025"/>
          <p14:tracePt t="41139" x="2281238" y="3478213"/>
          <p14:tracePt t="41152" x="2317750" y="3414713"/>
          <p14:tracePt t="41156" x="2403475" y="3214688"/>
          <p14:tracePt t="41160" x="2481263" y="3100388"/>
          <p14:tracePt t="41172" x="2552700" y="3016250"/>
          <p14:tracePt t="41181" x="2638425" y="2916238"/>
          <p14:tracePt t="41188" x="2730500" y="2830513"/>
          <p14:tracePt t="41201" x="2844800" y="2765425"/>
          <p14:tracePt t="41206" x="2944813" y="2687638"/>
          <p14:tracePt t="41209" x="3065463" y="2630488"/>
          <p14:tracePt t="41221" x="3201988" y="2566988"/>
          <p14:tracePt t="41233" x="3379788" y="2516188"/>
          <p14:tracePt t="41239" x="3557588" y="2466975"/>
          <p14:tracePt t="41243" x="3892550" y="2401888"/>
          <p14:tracePt t="41257" x="4421188" y="2352675"/>
          <p14:tracePt t="41268" x="4705350" y="2338388"/>
          <p14:tracePt t="41277" x="5019675" y="2338388"/>
          <p14:tracePt t="41285" x="5303838" y="2338388"/>
          <p14:tracePt t="41301" x="5618163" y="2338388"/>
          <p14:tracePt t="41305" x="5932488" y="2338388"/>
          <p14:tracePt t="41308" x="6245225" y="2338388"/>
          <p14:tracePt t="41318" x="6530975" y="2381250"/>
          <p14:tracePt t="41333" x="6673850" y="2401888"/>
          <p14:tracePt t="41337" x="6937375" y="2452688"/>
          <p14:tracePt t="41344" x="7172325" y="2487613"/>
          <p14:tracePt t="41347" x="7372350" y="2552700"/>
          <p14:tracePt t="41354" x="7572375" y="2616200"/>
          <p14:tracePt t="41369" x="7635875" y="2638425"/>
          <p14:tracePt t="41373" x="7770813" y="2716213"/>
          <p14:tracePt t="41382" x="7899400" y="2779713"/>
          <p14:tracePt t="41386" x="7999413" y="2851150"/>
          <p14:tracePt t="41399" x="8085138" y="2916238"/>
          <p14:tracePt t="41403" x="8148638" y="2979738"/>
          <p14:tracePt t="41414" x="8213725" y="3051175"/>
          <p14:tracePt t="41421" x="8262938" y="3114675"/>
          <p14:tracePt t="41436" x="8313738" y="3251200"/>
          <p14:tracePt t="41442" x="8334375" y="3328988"/>
          <p14:tracePt t="41454" x="8334375" y="3400425"/>
          <p14:tracePt t="41470" x="8348663" y="3606800"/>
          <p14:tracePt t="41474" x="8334375" y="3706813"/>
          <p14:tracePt t="41486" x="8299450" y="3806825"/>
          <p14:tracePt t="41498" x="8220075" y="3927475"/>
          <p14:tracePt t="41502" x="8134350" y="4070350"/>
          <p14:tracePt t="41511" x="8021638" y="4191000"/>
          <p14:tracePt t="41524" x="7885113" y="4327525"/>
          <p14:tracePt t="41528" x="7735888" y="4441825"/>
          <p14:tracePt t="41771" x="7686675" y="4405313"/>
          <p14:tracePt t="41782" x="7635875" y="4341813"/>
          <p14:tracePt t="41791" x="7586663" y="4305300"/>
          <p14:tracePt t="41800" x="7535863" y="4270375"/>
          <p14:tracePt t="41808" x="7486650" y="4227513"/>
          <p14:tracePt t="41817" x="7421563" y="4205288"/>
          <p14:tracePt t="41821" x="7358063" y="4170363"/>
          <p14:tracePt t="41834" x="7308850" y="4141788"/>
          <p14:tracePt t="41838" x="7194550" y="4092575"/>
          <p14:tracePt t="41855" x="6986588" y="4021138"/>
          <p14:tracePt t="41866" x="6859588" y="3963988"/>
          <p14:tracePt t="41873" x="6723063" y="3941763"/>
          <p14:tracePt t="41877" x="6580188" y="3906838"/>
          <p14:tracePt t="41889" x="6523038" y="3892550"/>
          <p14:tracePt t="41899" x="6410325" y="3856038"/>
          <p14:tracePt t="41906" x="6324600" y="3841750"/>
          <p14:tracePt t="41914" x="6230938" y="3806825"/>
          <p14:tracePt t="41918" x="6210300" y="3792538"/>
          <p14:tracePt t="41932" x="6159500" y="3763963"/>
          <p14:tracePt t="41939" x="6124575" y="3729038"/>
          <p14:tracePt t="41942" x="6096000" y="3706813"/>
          <p14:tracePt t="41954" x="6081713" y="3692525"/>
          <p14:tracePt t="41961" x="6067425" y="3657600"/>
          <p14:tracePt t="41970" x="6067425" y="3629025"/>
          <p14:tracePt t="41978" x="6081713" y="3578225"/>
          <p14:tracePt t="41987" x="6145213" y="3529013"/>
          <p14:tracePt t="41991" x="6281738" y="3443288"/>
          <p14:tracePt t="42003" x="6445250" y="3365500"/>
          <p14:tracePt t="42010" x="6608763" y="3294063"/>
          <p14:tracePt t="42024" x="7108825" y="3128963"/>
          <p14:tracePt t="42035" x="7421563" y="3079750"/>
          <p14:tracePt t="42042" x="7764463" y="3016250"/>
          <p14:tracePt t="42055" x="8113713" y="2979738"/>
          <p14:tracePt t="42059" x="8513763" y="2930525"/>
          <p14:tracePt t="42064" x="8926513" y="2916238"/>
          <p14:tracePt t="42075" x="9347200" y="2916238"/>
          <p14:tracePt t="42085" x="9774238" y="2916238"/>
          <p14:tracePt t="42089" x="10202863" y="2916238"/>
          <p14:tracePt t="42099" x="10629900" y="2916238"/>
          <p14:tracePt t="42103" x="11029950" y="2965450"/>
          <p14:tracePt t="42118" x="11399838" y="3030538"/>
          <p14:tracePt t="42121" x="11764963" y="3094038"/>
          <p14:tracePt t="42127" x="12091988" y="3179763"/>
          <p14:tracePt t="42424" x="3957638" y="6757988"/>
          <p14:tracePt t="42433" x="3614738" y="6643688"/>
          <p14:tracePt t="42441" x="3328988" y="6529388"/>
          <p14:tracePt t="42467" x="2894013" y="6280150"/>
          <p14:tracePt t="42475" x="2795588" y="6194425"/>
          <p14:tracePt t="42485" x="2716213" y="6096000"/>
          <p14:tracePt t="42492" x="2652713" y="5967413"/>
          <p14:tracePt t="42501" x="2652713" y="5859463"/>
          <p14:tracePt t="42507" x="2652713" y="5681663"/>
          <p14:tracePt t="42517" x="2767013" y="5532438"/>
          <p14:tracePt t="42525" x="2944813" y="5318125"/>
          <p14:tracePt t="42535" x="3179763" y="5068888"/>
          <p14:tracePt t="42542" x="3714750" y="4605338"/>
          <p14:tracePt t="42550" x="4141788" y="4276725"/>
          <p14:tracePt t="42561" x="4633913" y="3941763"/>
          <p14:tracePt t="42564" x="5154613" y="3657600"/>
          <p14:tracePt t="42574" x="5732463" y="3379788"/>
          <p14:tracePt t="42582" x="6310313" y="3151188"/>
          <p14:tracePt t="42590" x="6888163" y="2979738"/>
          <p14:tracePt t="42601" x="7521575" y="2830513"/>
          <p14:tracePt t="42605" x="8113713" y="2736850"/>
          <p14:tracePt t="42612" x="8726488" y="2687638"/>
          <p14:tracePt t="42622" x="9012238" y="2687638"/>
          <p14:tracePt t="42631" x="10025063" y="2687638"/>
          <p14:tracePt t="42640" x="10274300" y="2687638"/>
          <p14:tracePt t="42644" x="10801350" y="2701925"/>
          <p14:tracePt t="42654" x="11293475" y="2787650"/>
          <p14:tracePt t="42661" x="11728450" y="2901950"/>
          <p14:tracePt t="42673" x="12114213" y="3030538"/>
          <p14:tracePt t="42884" x="11814175" y="5432425"/>
          <p14:tracePt t="42894" x="11599863" y="5446713"/>
          <p14:tracePt t="42904" x="11399838" y="5446713"/>
          <p14:tracePt t="42915" x="11329988" y="5446713"/>
          <p14:tracePt t="42919" x="11193463" y="5446713"/>
          <p14:tracePt t="42924" x="11101388" y="5418138"/>
          <p14:tracePt t="42937" x="11064875" y="5403850"/>
          <p14:tracePt t="42940" x="11001375" y="5381625"/>
          <p14:tracePt t="42951" x="10966450" y="5367338"/>
          <p14:tracePt t="42958" x="10937875" y="5353050"/>
          <p14:tracePt t="42970" x="10929938" y="5346700"/>
          <p14:tracePt t="42976" x="10915650" y="5332413"/>
          <p14:tracePt t="42987" x="10915650" y="5318125"/>
          <p14:tracePt t="43012" x="10915650" y="5303838"/>
          <p14:tracePt t="43038" x="10929938" y="5303838"/>
          <p14:tracePt t="43056" x="10937875" y="5303838"/>
          <p14:tracePt t="43082" x="10952163" y="5303838"/>
          <p14:tracePt t="43117" x="10952163" y="5318125"/>
          <p14:tracePt t="44004" x="10915650" y="5283200"/>
          <p14:tracePt t="44012" x="10880725" y="5203825"/>
          <p14:tracePt t="44021" x="10829925" y="5118100"/>
          <p14:tracePt t="44031" x="10801350" y="5018088"/>
          <p14:tracePt t="44039" x="10766425" y="4919663"/>
          <p14:tracePt t="44049" x="10752138" y="4791075"/>
          <p14:tracePt t="44056" x="10737850" y="4640263"/>
          <p14:tracePt t="44066" x="10737850" y="4491038"/>
          <p14:tracePt t="44071" x="10737850" y="4141788"/>
          <p14:tracePt t="44080" x="10737850" y="3757613"/>
          <p14:tracePt t="44090" x="10737850" y="3300413"/>
          <p14:tracePt t="44093" x="10829925" y="2830513"/>
          <p14:tracePt t="44105" x="10929938" y="2352675"/>
          <p14:tracePt t="44113" x="11036300" y="1903413"/>
          <p14:tracePt t="44118" x="11164888" y="1462088"/>
          <p14:tracePt t="44128" x="11215688" y="1304925"/>
          <p14:tracePt t="44139" x="11329988" y="962025"/>
          <p14:tracePt t="44143" x="11414125" y="692150"/>
          <p14:tracePt t="44158" x="11564938" y="263525"/>
          <p14:tracePt t="44167" x="11593513" y="185738"/>
          <p14:tracePt t="44176" x="11657013" y="4921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91FA-DF73-ACEF-9E50-7986250CF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FEE45F1-9522-6356-BE4B-3472F9AEA0D3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6DD6742-CECF-9384-5404-3C99B9D59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まとめ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5FDC40-069F-3581-AFF4-BB80E621DDA5}"/>
              </a:ext>
            </a:extLst>
          </p:cNvPr>
          <p:cNvSpPr txBox="1">
            <a:spLocks/>
          </p:cNvSpPr>
          <p:nvPr/>
        </p:nvSpPr>
        <p:spPr>
          <a:xfrm>
            <a:off x="713338" y="1444211"/>
            <a:ext cx="9932083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風邪のひきはじめは</a:t>
            </a: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桂枝湯・葛根湯・麻黄湯</a:t>
            </a:r>
            <a:endParaRPr lang="en-US" altLang="ja-JP" sz="32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A13C38D-5B12-9FE2-94F7-D3491AA80A3C}"/>
              </a:ext>
            </a:extLst>
          </p:cNvPr>
          <p:cNvSpPr txBox="1">
            <a:spLocks/>
          </p:cNvSpPr>
          <p:nvPr/>
        </p:nvSpPr>
        <p:spPr>
          <a:xfrm>
            <a:off x="713339" y="2730416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E99F9E3-5A43-8469-C429-1F649434A50F}"/>
              </a:ext>
            </a:extLst>
          </p:cNvPr>
          <p:cNvSpPr txBox="1">
            <a:spLocks/>
          </p:cNvSpPr>
          <p:nvPr/>
        </p:nvSpPr>
        <p:spPr>
          <a:xfrm>
            <a:off x="713339" y="2335149"/>
            <a:ext cx="9932082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体力・熱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で桂枝湯かどうか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C99261B5-A34D-0FD4-AB72-EB4F8220F248}"/>
              </a:ext>
            </a:extLst>
          </p:cNvPr>
          <p:cNvSpPr txBox="1">
            <a:spLocks/>
          </p:cNvSpPr>
          <p:nvPr/>
        </p:nvSpPr>
        <p:spPr>
          <a:xfrm>
            <a:off x="699134" y="4232346"/>
            <a:ext cx="10485239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お湯で飲む・解熱剤は極力使わず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体を温める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97380E9-7FF5-F621-BC86-C9553A45FC22}"/>
              </a:ext>
            </a:extLst>
          </p:cNvPr>
          <p:cNvSpPr txBox="1">
            <a:spLocks/>
          </p:cNvSpPr>
          <p:nvPr/>
        </p:nvSpPr>
        <p:spPr>
          <a:xfrm>
            <a:off x="713339" y="5123284"/>
            <a:ext cx="8870928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血圧・動悸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には注意・副作用強ければ避ける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95D8044-D6C1-AEA1-91F4-70502AB0C9AB}"/>
              </a:ext>
            </a:extLst>
          </p:cNvPr>
          <p:cNvSpPr txBox="1">
            <a:spLocks/>
          </p:cNvSpPr>
          <p:nvPr/>
        </p:nvSpPr>
        <p:spPr>
          <a:xfrm>
            <a:off x="713338" y="3231367"/>
            <a:ext cx="9932082" cy="139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筋肉痛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で葛根湯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or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麻黄湯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4" name="オーディオ 13">
            <a:extLst>
              <a:ext uri="{FF2B5EF4-FFF2-40B4-BE49-F238E27FC236}">
                <a16:creationId xmlns:a16="http://schemas.microsoft.com/office/drawing/2014/main" id="{71856ACB-AD6E-9F5F-E2DC-DB4E9365E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93"/>
    </mc:Choice>
    <mc:Fallback>
      <p:transition spd="slow" advTm="10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" x="5981700" y="5367338"/>
          <p14:tracePt t="207" x="5967413" y="5367338"/>
          <p14:tracePt t="304" x="5961063" y="5367338"/>
          <p14:tracePt t="332" x="5946775" y="5367338"/>
          <p14:tracePt t="346" x="5932488" y="5367338"/>
          <p14:tracePt t="364" x="5918200" y="5367338"/>
          <p14:tracePt t="372" x="5910263" y="5367338"/>
          <p14:tracePt t="381" x="5895975" y="5367338"/>
          <p14:tracePt t="389" x="5881688" y="5367338"/>
          <p14:tracePt t="397" x="5867400" y="5367338"/>
          <p14:tracePt t="407" x="5832475" y="5367338"/>
          <p14:tracePt t="412" x="5810250" y="5367338"/>
          <p14:tracePt t="423" x="5761038" y="5367338"/>
          <p14:tracePt t="429" x="5683250" y="5353050"/>
          <p14:tracePt t="440" x="5632450" y="5346700"/>
          <p14:tracePt t="442" x="5518150" y="5303838"/>
          <p14:tracePt t="1464" x="3814763" y="3128963"/>
          <p14:tracePt t="1472" x="3843338" y="3128963"/>
          <p14:tracePt t="1476" x="3906838" y="3128963"/>
          <p14:tracePt t="1485" x="3957638" y="3128963"/>
          <p14:tracePt t="1497" x="3992563" y="3128963"/>
          <p14:tracePt t="1501" x="4043363" y="3128963"/>
          <p14:tracePt t="1506" x="4092575" y="3128963"/>
          <p14:tracePt t="1517" x="4141788" y="3128963"/>
          <p14:tracePt t="1526" x="4192588" y="3128963"/>
          <p14:tracePt t="1530" x="4256088" y="3128963"/>
          <p14:tracePt t="1542" x="4292600" y="3114675"/>
          <p14:tracePt t="1546" x="4356100" y="3100388"/>
          <p14:tracePt t="1565" x="4456113" y="3079750"/>
          <p14:tracePt t="1569" x="4505325" y="3065463"/>
          <p14:tracePt t="1583" x="4556125" y="3051175"/>
          <p14:tracePt t="1592" x="4605338" y="3044825"/>
          <p14:tracePt t="1607" x="4641850" y="3030538"/>
          <p14:tracePt t="1611" x="4705350" y="3016250"/>
          <p14:tracePt t="1614" x="4756150" y="3001963"/>
          <p14:tracePt t="1618" x="4805363" y="3001963"/>
          <p14:tracePt t="1633" x="4856163" y="2994025"/>
          <p14:tracePt t="1639" x="4905375" y="2994025"/>
          <p14:tracePt t="1643" x="4968875" y="2994025"/>
          <p14:tracePt t="1655" x="5048250" y="2994025"/>
          <p14:tracePt t="1665" x="5097463" y="2994025"/>
          <p14:tracePt t="1673" x="5154613" y="2994025"/>
          <p14:tracePt t="1677" x="5233988" y="2994025"/>
          <p14:tracePt t="1686" x="5303838" y="2994025"/>
          <p14:tracePt t="1696" x="5383213" y="2994025"/>
          <p14:tracePt t="1706" x="5454650" y="2994025"/>
          <p14:tracePt t="1710" x="5546725" y="2994025"/>
          <p14:tracePt t="1716" x="5632450" y="2994025"/>
          <p14:tracePt t="1727" x="5718175" y="2994025"/>
          <p14:tracePt t="1742" x="5795963" y="2994025"/>
          <p14:tracePt t="1746" x="5881688" y="2994025"/>
          <p14:tracePt t="1749" x="5967413" y="2994025"/>
          <p14:tracePt t="1760" x="6046788" y="2994025"/>
          <p14:tracePt t="1764" x="6110288" y="2994025"/>
          <p14:tracePt t="1777" x="6130925" y="2994025"/>
          <p14:tracePt t="1781" x="6196013" y="2994025"/>
          <p14:tracePt t="1791" x="6230938" y="2994025"/>
          <p14:tracePt t="1799" x="6273800" y="2994025"/>
          <p14:tracePt t="1807" x="6296025" y="2994025"/>
          <p14:tracePt t="1812" x="6310313" y="2994025"/>
          <p14:tracePt t="1831" x="6330950" y="2994025"/>
          <p14:tracePt t="1869" x="6330950" y="2979738"/>
          <p14:tracePt t="1881" x="6324600" y="2965450"/>
          <p14:tracePt t="1885" x="6281738" y="2944813"/>
          <p14:tracePt t="1905" x="6224588" y="2916238"/>
          <p14:tracePt t="1909" x="6159500" y="2894013"/>
          <p14:tracePt t="1913" x="6061075" y="2851150"/>
          <p14:tracePt t="1918" x="5961063" y="2816225"/>
          <p14:tracePt t="1942" x="5818188" y="2779713"/>
          <p14:tracePt t="1947" x="5503863" y="2667000"/>
          <p14:tracePt t="1951" x="5318125" y="2616200"/>
          <p14:tracePt t="1964" x="5148263" y="2566988"/>
          <p14:tracePt t="1972" x="4940300" y="2516188"/>
          <p14:tracePt t="1979" x="4741863" y="2481263"/>
          <p14:tracePt t="1984" x="4570413" y="2452688"/>
          <p14:tracePt t="1997" x="4406900" y="2430463"/>
          <p14:tracePt t="2005" x="4327525" y="2416175"/>
          <p14:tracePt t="2009" x="4178300" y="2401888"/>
          <p14:tracePt t="2013" x="4057650" y="2387600"/>
          <p14:tracePt t="2026" x="3943350" y="2381250"/>
          <p14:tracePt t="2030" x="3857625" y="2381250"/>
          <p14:tracePt t="2310" x="3843338" y="2381250"/>
          <p14:tracePt t="2319" x="3814763" y="2381250"/>
          <p14:tracePt t="2328" x="3778250" y="2381250"/>
          <p14:tracePt t="2339" x="3729038" y="2381250"/>
          <p14:tracePt t="2346" x="3678238" y="2401888"/>
          <p14:tracePt t="2355" x="3614738" y="2416175"/>
          <p14:tracePt t="2359" x="3479800" y="2452688"/>
          <p14:tracePt t="2369" x="3379788" y="2481263"/>
          <p14:tracePt t="2380" x="3294063" y="2501900"/>
          <p14:tracePt t="2389" x="3230563" y="2516188"/>
          <p14:tracePt t="2393" x="3116263" y="2538413"/>
          <p14:tracePt t="2409" x="2916238" y="2581275"/>
          <p14:tracePt t="2419" x="2816225" y="2581275"/>
          <p14:tracePt t="2429" x="2730500" y="2587625"/>
          <p14:tracePt t="2434" x="2638425" y="2587625"/>
          <p14:tracePt t="2441" x="2566988" y="2587625"/>
          <p14:tracePt t="2452" x="2501900" y="2587625"/>
          <p14:tracePt t="2461" x="2481263" y="2587625"/>
          <p14:tracePt t="2465" x="2403475" y="2587625"/>
          <p14:tracePt t="2476" x="2381250" y="2587625"/>
          <p14:tracePt t="2488" x="2338388" y="2587625"/>
          <p14:tracePt t="2492" x="2303463" y="2587625"/>
          <p14:tracePt t="2496" x="2266950" y="2581275"/>
          <p14:tracePt t="2513" x="2203450" y="2566988"/>
          <p14:tracePt t="2524" x="2189163" y="2566988"/>
          <p14:tracePt t="2531" x="2166938" y="2552700"/>
          <p14:tracePt t="2541" x="2138363" y="2552700"/>
          <p14:tracePt t="2549" x="2117725" y="2538413"/>
          <p14:tracePt t="2552" x="2103438" y="2538413"/>
          <p14:tracePt t="2563" x="2074863" y="2530475"/>
          <p14:tracePt t="2575" x="2066925" y="2530475"/>
          <p14:tracePt t="2578" x="2038350" y="2516188"/>
          <p14:tracePt t="2584" x="2017713" y="2516188"/>
          <p14:tracePt t="2597" x="2003425" y="2516188"/>
          <p14:tracePt t="2601" x="1989138" y="2516188"/>
          <p14:tracePt t="2612" x="1968500" y="2516188"/>
          <p14:tracePt t="2619" x="1939925" y="2501900"/>
          <p14:tracePt t="2631" x="1925638" y="2501900"/>
          <p14:tracePt t="2635" x="1917700" y="2501900"/>
          <p14:tracePt t="2645" x="1889125" y="2501900"/>
          <p14:tracePt t="2655" x="1868488" y="2501900"/>
          <p14:tracePt t="2659" x="1854200" y="2501900"/>
          <p14:tracePt t="2669" x="1839913" y="2501900"/>
          <p14:tracePt t="2677" x="1817688" y="2501900"/>
          <p14:tracePt t="2685" x="1803400" y="2501900"/>
          <p14:tracePt t="2689" x="1789113" y="2501900"/>
          <p14:tracePt t="2698" x="1768475" y="2501900"/>
          <p14:tracePt t="2708" x="1754188" y="2501900"/>
          <p14:tracePt t="2717" x="1739900" y="2487613"/>
          <p14:tracePt t="2728" x="1725613" y="2487613"/>
          <p14:tracePt t="2732" x="1717675" y="2487613"/>
          <p14:tracePt t="2742" x="1703388" y="2481263"/>
          <p14:tracePt t="2750" x="1689100" y="2481263"/>
          <p14:tracePt t="2769" x="1674813" y="2481263"/>
          <p14:tracePt t="2774" x="1654175" y="2452688"/>
          <p14:tracePt t="2789" x="1639888" y="2438400"/>
          <p14:tracePt t="2809" x="1625600" y="2430463"/>
          <p14:tracePt t="2813" x="1625600" y="2416175"/>
          <p14:tracePt t="2825" x="1625600" y="2401888"/>
          <p14:tracePt t="2829" x="1611313" y="2387600"/>
          <p14:tracePt t="2843" x="1604963" y="2352675"/>
          <p14:tracePt t="2855" x="1590675" y="2330450"/>
          <p14:tracePt t="2859" x="1590675" y="2301875"/>
          <p14:tracePt t="2871" x="1576388" y="2274888"/>
          <p14:tracePt t="2881" x="1576388" y="2252663"/>
          <p14:tracePt t="2885" x="1562100" y="2224088"/>
          <p14:tracePt t="2894" x="1554163" y="2203450"/>
          <p14:tracePt t="3188" x="1576388" y="2203450"/>
          <p14:tracePt t="3196" x="1611313" y="2189163"/>
          <p14:tracePt t="3206" x="1668463" y="2166938"/>
          <p14:tracePt t="3215" x="1725613" y="2152650"/>
          <p14:tracePt t="3224" x="1839913" y="2117725"/>
          <p14:tracePt t="3233" x="1939925" y="2089150"/>
          <p14:tracePt t="3239" x="2038350" y="2066925"/>
          <p14:tracePt t="3250" x="2152650" y="2038350"/>
          <p14:tracePt t="3259" x="2266950" y="2017713"/>
          <p14:tracePt t="3263" x="2381250" y="1989138"/>
          <p14:tracePt t="3275" x="2501900" y="1966913"/>
          <p14:tracePt t="3279" x="2638425" y="1952625"/>
          <p14:tracePt t="3292" x="2781300" y="1924050"/>
          <p14:tracePt t="3299" x="2930525" y="1903413"/>
          <p14:tracePt t="3303" x="3094038" y="1889125"/>
          <p14:tracePt t="3310" x="3251200" y="1874838"/>
          <p14:tracePt t="3322" x="3414713" y="1868488"/>
          <p14:tracePt t="3326" x="3579813" y="1868488"/>
          <p14:tracePt t="3338" x="3763963" y="1868488"/>
          <p14:tracePt t="3343" x="3929063" y="1868488"/>
          <p14:tracePt t="3355" x="4121150" y="1854200"/>
          <p14:tracePt t="3359" x="4178300" y="1854200"/>
          <p14:tracePt t="3369" x="4441825" y="1854200"/>
          <p14:tracePt t="3381" x="4570413" y="1854200"/>
          <p14:tracePt t="3385" x="4719638" y="1854200"/>
          <p14:tracePt t="3395" x="4784725" y="1854200"/>
          <p14:tracePt t="3402" x="4891088" y="1854200"/>
          <p14:tracePt t="3416" x="5105400" y="1854200"/>
          <p14:tracePt t="3423" x="5197475" y="1854200"/>
          <p14:tracePt t="3433" x="5283200" y="1854200"/>
          <p14:tracePt t="3447" x="5432425" y="1854200"/>
          <p14:tracePt t="3457" x="5497513" y="1868488"/>
          <p14:tracePt t="3467" x="5518150" y="1868488"/>
          <p14:tracePt t="3477" x="5568950" y="1874838"/>
          <p14:tracePt t="3489" x="5611813" y="1874838"/>
          <p14:tracePt t="3493" x="5646738" y="1889125"/>
          <p14:tracePt t="3496" x="5668963" y="1889125"/>
          <p14:tracePt t="3514" x="5695950" y="1903413"/>
          <p14:tracePt t="3523" x="5710238" y="1917700"/>
          <p14:tracePt t="3530" x="5718175" y="1917700"/>
          <p14:tracePt t="3540" x="5732463" y="1924050"/>
          <p14:tracePt t="3560" x="5746750" y="1938338"/>
          <p14:tracePt t="3591" x="5746750" y="1952625"/>
          <p14:tracePt t="3617" x="5746750" y="1966913"/>
          <p14:tracePt t="3635" x="5746750" y="1974850"/>
          <p14:tracePt t="3665" x="5746750" y="1989138"/>
          <p14:tracePt t="3681" x="5746750" y="2003425"/>
          <p14:tracePt t="3707" x="5746750" y="2017713"/>
          <p14:tracePt t="3713" x="5732463" y="2038350"/>
          <p14:tracePt t="3724" x="5732463" y="2052638"/>
          <p14:tracePt t="3732" x="5718175" y="2074863"/>
          <p14:tracePt t="3742" x="5710238" y="2103438"/>
          <p14:tracePt t="3748" x="5695950" y="2124075"/>
          <p14:tracePt t="3760" x="5683250" y="2166938"/>
          <p14:tracePt t="3765" x="5661025" y="2189163"/>
          <p14:tracePt t="3777" x="5632450" y="2224088"/>
          <p14:tracePt t="3782" x="5611813" y="2252663"/>
          <p14:tracePt t="3788" x="5568950" y="2274888"/>
          <p14:tracePt t="3801" x="5561013" y="2287588"/>
          <p14:tracePt t="3807" x="5518150" y="2301875"/>
          <p14:tracePt t="3812" x="5503863" y="2316163"/>
          <p14:tracePt t="3826" x="5483225" y="2330450"/>
          <p14:tracePt t="3832" x="5454650" y="2330450"/>
          <p14:tracePt t="3839" x="5446713" y="2330450"/>
          <p14:tracePt t="3849" x="5432425" y="2330450"/>
          <p14:tracePt t="3939" x="5454650" y="2330450"/>
          <p14:tracePt t="3958" x="5497513" y="2338388"/>
          <p14:tracePt t="3968" x="5532438" y="2352675"/>
          <p14:tracePt t="3974" x="5618163" y="2381250"/>
          <p14:tracePt t="3980" x="5695950" y="2401888"/>
          <p14:tracePt t="3994" x="5795963" y="2430463"/>
          <p14:tracePt t="3999" x="5918200" y="2438400"/>
          <p14:tracePt t="4005" x="6046788" y="2481263"/>
          <p14:tracePt t="4021" x="6396038" y="2538413"/>
          <p14:tracePt t="4029" x="6573838" y="2566988"/>
          <p14:tracePt t="4040" x="6773863" y="2587625"/>
          <p14:tracePt t="4044" x="6958013" y="2601913"/>
          <p14:tracePt t="4052" x="7143750" y="2630488"/>
          <p14:tracePt t="4065" x="7350125" y="2630488"/>
          <p14:tracePt t="4069" x="7550150" y="2638425"/>
          <p14:tracePt t="4082" x="7707313" y="2638425"/>
          <p14:tracePt t="4086" x="7899400" y="2638425"/>
          <p14:tracePt t="4096" x="8064500" y="2638425"/>
          <p14:tracePt t="4105" x="8134350" y="2638425"/>
          <p14:tracePt t="4108" x="8270875" y="2638425"/>
          <p14:tracePt t="4116" x="8385175" y="2638425"/>
          <p14:tracePt t="4126" x="8499475" y="2630488"/>
          <p14:tracePt t="4136" x="8583613" y="2616200"/>
          <p14:tracePt t="4150" x="8662988" y="2601913"/>
          <p14:tracePt t="4156" x="8683625" y="2601913"/>
          <p14:tracePt t="4160" x="8734425" y="2601913"/>
          <p14:tracePt t="4169" x="8777288" y="2601913"/>
          <p14:tracePt t="4182" x="8797925" y="2601913"/>
          <p14:tracePt t="4188" x="8812213" y="2601913"/>
          <p14:tracePt t="4192" x="8834438" y="2601913"/>
          <p14:tracePt t="4208" x="8848725" y="2601913"/>
          <p14:tracePt t="4292" x="8834438" y="2601913"/>
          <p14:tracePt t="4309" x="8826500" y="2601913"/>
          <p14:tracePt t="4326" x="8812213" y="2601913"/>
          <p14:tracePt t="4344" x="8783638" y="2601913"/>
          <p14:tracePt t="4357" x="8777288" y="2601913"/>
          <p14:tracePt t="4368" x="8748713" y="2601913"/>
          <p14:tracePt t="4378" x="8734425" y="2601913"/>
          <p14:tracePt t="4384" x="8697913" y="2601913"/>
          <p14:tracePt t="4394" x="8662988" y="2601913"/>
          <p14:tracePt t="4402" x="8626475" y="2587625"/>
          <p14:tracePt t="4413" x="8583613" y="2587625"/>
          <p14:tracePt t="4417" x="8528050" y="2581275"/>
          <p14:tracePt t="4424" x="8448675" y="2581275"/>
          <p14:tracePt t="4435" x="8377238" y="2581275"/>
          <p14:tracePt t="4440" x="8220075" y="2566988"/>
          <p14:tracePt t="4455" x="8099425" y="2552700"/>
          <p14:tracePt t="4460" x="7985125" y="2538413"/>
          <p14:tracePt t="4464" x="7850188" y="2538413"/>
          <p14:tracePt t="4477" x="7700963" y="2516188"/>
          <p14:tracePt t="4491" x="7421563" y="2466975"/>
          <p14:tracePt t="4495" x="7350125" y="2452688"/>
          <p14:tracePt t="4509" x="7223125" y="2430463"/>
          <p14:tracePt t="4516" x="7123113" y="2401888"/>
          <p14:tracePt t="4527" x="7037388" y="2381250"/>
          <p14:tracePt t="4532" x="6943725" y="2366963"/>
          <p14:tracePt t="4538" x="6923088" y="2352675"/>
          <p14:tracePt t="4544" x="6873875" y="2338388"/>
          <p14:tracePt t="4554" x="6837363" y="2316163"/>
          <p14:tracePt t="4568" x="6794500" y="2301875"/>
          <p14:tracePt t="4574" x="6773863" y="2287588"/>
          <p14:tracePt t="4578" x="6759575" y="2287588"/>
          <p14:tracePt t="4589" x="6745288" y="2274888"/>
          <p14:tracePt t="4606" x="6745288" y="2266950"/>
          <p14:tracePt t="4622" x="6745288" y="2252663"/>
          <p14:tracePt t="4636" x="6745288" y="2238375"/>
          <p14:tracePt t="4652" x="6759575" y="2224088"/>
          <p14:tracePt t="4662" x="6773863" y="2217738"/>
          <p14:tracePt t="4666" x="6794500" y="2203450"/>
          <p14:tracePt t="4678" x="6837363" y="2174875"/>
          <p14:tracePt t="4682" x="6888163" y="2152650"/>
          <p14:tracePt t="4708" x="7058025" y="2074863"/>
          <p14:tracePt t="4716" x="7123113" y="2066925"/>
          <p14:tracePt t="4721" x="7194550" y="2038350"/>
          <p14:tracePt t="4734" x="7272338" y="2017713"/>
          <p14:tracePt t="4739" x="7350125" y="1989138"/>
          <p14:tracePt t="4763" x="7421563" y="1974850"/>
          <p14:tracePt t="4768" x="7600950" y="1952625"/>
          <p14:tracePt t="4772" x="7672388" y="1938338"/>
          <p14:tracePt t="4782" x="7764463" y="1938338"/>
          <p14:tracePt t="4786" x="7835900" y="1938338"/>
          <p14:tracePt t="4807" x="8013700" y="1938338"/>
          <p14:tracePt t="4811" x="8099425" y="1938338"/>
          <p14:tracePt t="4817" x="8185150" y="1938338"/>
          <p14:tracePt t="4829" x="8270875" y="1938338"/>
          <p14:tracePt t="4846" x="8362950" y="1966913"/>
          <p14:tracePt t="4850" x="8434388" y="1974850"/>
          <p14:tracePt t="4855" x="8513763" y="1989138"/>
          <p14:tracePt t="4859" x="8597900" y="2017713"/>
          <p14:tracePt t="4875" x="8763000" y="2052638"/>
          <p14:tracePt t="4889" x="8834438" y="2066925"/>
          <p14:tracePt t="4893" x="8897938" y="2074863"/>
          <p14:tracePt t="4905" x="8975725" y="2103438"/>
          <p14:tracePt t="4910" x="9040813" y="2124075"/>
          <p14:tracePt t="4923" x="9112250" y="2138363"/>
          <p14:tracePt t="4927" x="9190038" y="2166938"/>
          <p14:tracePt t="4930" x="9247188" y="2174875"/>
          <p14:tracePt t="4944" x="9326563" y="2203450"/>
          <p14:tracePt t="4955" x="9390063" y="2224088"/>
          <p14:tracePt t="4959" x="9453563" y="2252663"/>
          <p14:tracePt t="4963" x="9490075" y="2266950"/>
          <p14:tracePt t="4975" x="9575800" y="2287588"/>
          <p14:tracePt t="4980" x="9610725" y="2316163"/>
          <p14:tracePt t="4990" x="9639300" y="2316163"/>
          <p14:tracePt t="5000" x="9675813" y="2330450"/>
          <p14:tracePt t="5005" x="9704388" y="2352675"/>
          <p14:tracePt t="5016" x="9725025" y="2352675"/>
          <p14:tracePt t="5022" x="9753600" y="2366963"/>
          <p14:tracePt t="5031" x="9759950" y="2381250"/>
          <p14:tracePt t="5039" x="9774238" y="2381250"/>
          <p14:tracePt t="5052" x="9788525" y="2387600"/>
          <p14:tracePt t="5064" x="9788525" y="2401888"/>
          <p14:tracePt t="5067" x="9802813" y="2401888"/>
          <p14:tracePt t="5090" x="9802813" y="2416175"/>
          <p14:tracePt t="5126" x="9774238" y="2430463"/>
          <p14:tracePt t="5149" x="9753600" y="2452688"/>
          <p14:tracePt t="5154" x="9690100" y="2487613"/>
          <p14:tracePt t="5157" x="9639300" y="2501900"/>
          <p14:tracePt t="5169" x="9553575" y="2552700"/>
          <p14:tracePt t="5173" x="9510713" y="2581275"/>
          <p14:tracePt t="5188" x="9347200" y="2630488"/>
          <p14:tracePt t="5200" x="9261475" y="2667000"/>
          <p14:tracePt t="5208" x="9175750" y="2687638"/>
          <p14:tracePt t="5222" x="9026525" y="2716213"/>
          <p14:tracePt t="5234" x="8940800" y="2736850"/>
          <p14:tracePt t="5245" x="8848725" y="2751138"/>
          <p14:tracePt t="5249" x="8777288" y="2751138"/>
          <p14:tracePt t="5254" x="8712200" y="2751138"/>
          <p14:tracePt t="5260" x="8648700" y="2751138"/>
          <p14:tracePt t="5274" x="8597900" y="2751138"/>
          <p14:tracePt t="5279" x="8534400" y="2751138"/>
          <p14:tracePt t="5288" x="8485188" y="2736850"/>
          <p14:tracePt t="5296" x="8434388" y="2730500"/>
          <p14:tracePt t="5301" x="8399463" y="2701925"/>
          <p14:tracePt t="5315" x="8348663" y="2687638"/>
          <p14:tracePt t="5325" x="8299450" y="2667000"/>
          <p14:tracePt t="5329" x="8262938" y="2638425"/>
          <p14:tracePt t="5334" x="8220075" y="2616200"/>
          <p14:tracePt t="5348" x="8199438" y="2616200"/>
          <p14:tracePt t="5353" x="8170863" y="2587625"/>
          <p14:tracePt t="5366" x="8113713" y="2552700"/>
          <p14:tracePt t="5378" x="8085138" y="2530475"/>
          <p14:tracePt t="5382" x="8070850" y="2516188"/>
          <p14:tracePt t="5405" x="8050213" y="2487613"/>
          <p14:tracePt t="5409" x="8021638" y="2452688"/>
          <p14:tracePt t="5419" x="8013700" y="2438400"/>
          <p14:tracePt t="5424" x="8013700" y="2430463"/>
          <p14:tracePt t="5441" x="8013700" y="2401888"/>
          <p14:tracePt t="5449" x="8013700" y="2387600"/>
          <p14:tracePt t="5455" x="8013700" y="2381250"/>
          <p14:tracePt t="5481" x="8013700" y="2366963"/>
          <p14:tracePt t="5490" x="8013700" y="2338388"/>
          <p14:tracePt t="5494" x="8021638" y="2330450"/>
          <p14:tracePt t="5505" x="8050213" y="2316163"/>
          <p14:tracePt t="5520" x="8113713" y="2266950"/>
          <p14:tracePt t="5532" x="8148638" y="2238375"/>
          <p14:tracePt t="5539" x="8185150" y="2217738"/>
          <p14:tracePt t="5549" x="8234363" y="2174875"/>
          <p14:tracePt t="5554" x="8299450" y="2152650"/>
          <p14:tracePt t="5559" x="8362950" y="2117725"/>
          <p14:tracePt t="5574" x="8428038" y="2089150"/>
          <p14:tracePt t="5583" x="8485188" y="2066925"/>
          <p14:tracePt t="5587" x="8562975" y="2038350"/>
          <p14:tracePt t="5592" x="8626475" y="2017713"/>
          <p14:tracePt t="5605" x="8712200" y="1989138"/>
          <p14:tracePt t="5611" x="8777288" y="1966913"/>
          <p14:tracePt t="5616" x="8848725" y="1938338"/>
          <p14:tracePt t="5633" x="9026525" y="1903413"/>
          <p14:tracePt t="5645" x="9126538" y="1874838"/>
          <p14:tracePt t="5652" x="9197975" y="1868488"/>
          <p14:tracePt t="5656" x="9297988" y="1854200"/>
          <p14:tracePt t="5672" x="9410700" y="1839913"/>
          <p14:tracePt t="5676" x="9504363" y="1825625"/>
          <p14:tracePt t="5680" x="9653588" y="1825625"/>
          <p14:tracePt t="5698" x="9810750" y="1825625"/>
          <p14:tracePt t="5707" x="9910763" y="1825625"/>
          <p14:tracePt t="5715" x="10002838" y="1825625"/>
          <p14:tracePt t="5725" x="10074275" y="1825625"/>
          <p14:tracePt t="5729" x="10139363" y="1825625"/>
          <p14:tracePt t="5754" x="10288588" y="1854200"/>
          <p14:tracePt t="5766" x="10366375" y="1868488"/>
          <p14:tracePt t="5772" x="10402888" y="1889125"/>
          <p14:tracePt t="5777" x="10417175" y="1903413"/>
          <p14:tracePt t="5792" x="10466388" y="1924050"/>
          <p14:tracePt t="5807" x="10488613" y="1938338"/>
          <p14:tracePt t="5812" x="10502900" y="1952625"/>
          <p14:tracePt t="5817" x="10517188" y="1966913"/>
          <p14:tracePt t="5831" x="10523538" y="1974850"/>
          <p14:tracePt t="5835" x="10537825" y="1989138"/>
          <p14:tracePt t="5847" x="10537825" y="2003425"/>
          <p14:tracePt t="5852" x="10552113" y="2003425"/>
          <p14:tracePt t="5865" x="10552113" y="2017713"/>
          <p14:tracePt t="5869" x="10552113" y="2038350"/>
          <p14:tracePt t="5877" x="10566400" y="2052638"/>
          <p14:tracePt t="5885" x="10566400" y="2089150"/>
          <p14:tracePt t="5895" x="10566400" y="2124075"/>
          <p14:tracePt t="5900" x="10566400" y="2166938"/>
          <p14:tracePt t="5912" x="10566400" y="2203450"/>
          <p14:tracePt t="5916" x="10566400" y="2238375"/>
          <p14:tracePt t="5928" x="10566400" y="2266950"/>
          <p14:tracePt t="5932" x="10566400" y="2301875"/>
          <p14:tracePt t="5941" x="10566400" y="2316163"/>
          <p14:tracePt t="5946" x="10566400" y="2338388"/>
          <p14:tracePt t="5958" x="10566400" y="2366963"/>
          <p14:tracePt t="5976" x="10566400" y="2381250"/>
          <p14:tracePt t="5984" x="10566400" y="2387600"/>
          <p14:tracePt t="6006" x="10552113" y="2387600"/>
          <p14:tracePt t="6014" x="10552113" y="2401888"/>
          <p14:tracePt t="6041" x="10537825" y="2401888"/>
          <p14:tracePt t="6084" x="10502900" y="2401888"/>
          <p14:tracePt t="6092" x="10488613" y="2401888"/>
          <p14:tracePt t="6105" x="10466388" y="2401888"/>
          <p14:tracePt t="6109" x="10423525" y="2401888"/>
          <p14:tracePt t="6119" x="10402888" y="2401888"/>
          <p14:tracePt t="6129" x="10366375" y="2401888"/>
          <p14:tracePt t="6133" x="10323513" y="2401888"/>
          <p14:tracePt t="6147" x="10237788" y="2401888"/>
          <p14:tracePt t="6158" x="10202863" y="2401888"/>
          <p14:tracePt t="6172" x="10139363" y="2401888"/>
          <p14:tracePt t="6176" x="10088563" y="2401888"/>
          <p14:tracePt t="6180" x="10025063" y="2401888"/>
          <p14:tracePt t="6194" x="9974263" y="2401888"/>
          <p14:tracePt t="6202" x="9910763" y="2401888"/>
          <p14:tracePt t="6206" x="9839325" y="2401888"/>
          <p14:tracePt t="6216" x="9774238" y="2401888"/>
          <p14:tracePt t="6227" x="9704388" y="2401888"/>
          <p14:tracePt t="6231" x="9625013" y="2401888"/>
          <p14:tracePt t="6240" x="9539288" y="2401888"/>
          <p14:tracePt t="6244" x="9461500" y="2401888"/>
          <p14:tracePt t="6257" x="9390063" y="2401888"/>
          <p14:tracePt t="6264" x="9312275" y="2401888"/>
          <p14:tracePt t="6268" x="9240838" y="2401888"/>
          <p14:tracePt t="6278" x="9161463" y="2387600"/>
          <p14:tracePt t="6288" x="9097963" y="2381250"/>
          <p14:tracePt t="6296" x="9026525" y="2366963"/>
          <p14:tracePt t="6312" x="8947150" y="2352675"/>
          <p14:tracePt t="6318" x="8863013" y="2330450"/>
          <p14:tracePt t="6331" x="8834438" y="2316163"/>
          <p14:tracePt t="6336" x="8783638" y="2287588"/>
          <p14:tracePt t="6355" x="8777288" y="2274888"/>
          <p14:tracePt t="6360" x="8697913" y="2224088"/>
          <p14:tracePt t="6372" x="8677275" y="2217738"/>
          <p14:tracePt t="6376" x="8648700" y="2174875"/>
          <p14:tracePt t="6381" x="8634413" y="2166938"/>
          <p14:tracePt t="6392" x="8612188" y="2138363"/>
          <p14:tracePt t="6405" x="8583613" y="2117725"/>
          <p14:tracePt t="6409" x="8577263" y="2089150"/>
          <p14:tracePt t="6413" x="8562975" y="2066925"/>
          <p14:tracePt t="6422" x="8548688" y="2038350"/>
          <p14:tracePt t="6438" x="8548688" y="2024063"/>
          <p14:tracePt t="6447" x="8534400" y="2003425"/>
          <p14:tracePt t="6451" x="8534400" y="1974850"/>
          <p14:tracePt t="6455" x="8534400" y="1966913"/>
          <p14:tracePt t="6466" x="8534400" y="1952625"/>
          <p14:tracePt t="6471" x="8534400" y="1938338"/>
          <p14:tracePt t="6482" x="8534400" y="1924050"/>
          <p14:tracePt t="6498" x="8534400" y="1917700"/>
          <p14:tracePt t="6502" x="8534400" y="1903413"/>
          <p14:tracePt t="6526" x="8534400" y="1889125"/>
          <p14:tracePt t="6555" x="8548688" y="1889125"/>
          <p14:tracePt t="6582" x="8562975" y="1889125"/>
          <p14:tracePt t="6624" x="8577263" y="1889125"/>
          <p14:tracePt t="6641" x="8583613" y="1889125"/>
          <p14:tracePt t="6726" x="8577263" y="1889125"/>
          <p14:tracePt t="6735" x="8577263" y="1903413"/>
          <p14:tracePt t="6756" x="8562975" y="1903413"/>
          <p14:tracePt t="6784" x="8548688" y="1917700"/>
          <p14:tracePt t="6825" x="8534400" y="1917700"/>
          <p14:tracePt t="6858" x="8528050" y="1924050"/>
          <p14:tracePt t="6889" x="8513763" y="1938338"/>
          <p14:tracePt t="6898" x="8499475" y="1952625"/>
          <p14:tracePt t="6908" x="8477250" y="1974850"/>
          <p14:tracePt t="6917" x="8462963" y="1989138"/>
          <p14:tracePt t="6922" x="8434388" y="2024063"/>
          <p14:tracePt t="6932" x="8413750" y="2052638"/>
          <p14:tracePt t="6942" x="8385175" y="2074863"/>
          <p14:tracePt t="6946" x="8362950" y="2103438"/>
          <p14:tracePt t="6958" x="8328025" y="2138363"/>
          <p14:tracePt t="6965" x="8285163" y="2174875"/>
          <p14:tracePt t="6969" x="8262938" y="2203450"/>
          <p14:tracePt t="6983" x="8213725" y="2238375"/>
          <p14:tracePt t="6989" x="8170863" y="2266950"/>
          <p14:tracePt t="6994" x="8134350" y="2301875"/>
          <p14:tracePt t="7002" x="8085138" y="2330450"/>
          <p14:tracePt t="7018" x="7985125" y="2387600"/>
          <p14:tracePt t="7030" x="7935913" y="2416175"/>
          <p14:tracePt t="7041" x="7899400" y="2438400"/>
          <p14:tracePt t="7045" x="7835900" y="2466975"/>
          <p14:tracePt t="7060" x="7785100" y="2481263"/>
          <p14:tracePt t="7076" x="7650163" y="2516188"/>
          <p14:tracePt t="7080" x="7572375" y="2530475"/>
          <p14:tracePt t="7084" x="7500938" y="2538413"/>
          <p14:tracePt t="7098" x="7421563" y="2538413"/>
          <p14:tracePt t="7102" x="7335838" y="2566988"/>
          <p14:tracePt t="7113" x="7251700" y="2566988"/>
          <p14:tracePt t="7117" x="7143750" y="2581275"/>
          <p14:tracePt t="7129" x="7058025" y="2581275"/>
          <p14:tracePt t="7134" x="6972300" y="2587625"/>
          <p14:tracePt t="7145" x="6873875" y="2587625"/>
          <p14:tracePt t="7149" x="6788150" y="2587625"/>
          <p14:tracePt t="7160" x="6694488" y="2587625"/>
          <p14:tracePt t="7165" x="6608763" y="2587625"/>
          <p14:tracePt t="7177" x="6523038" y="2587625"/>
          <p14:tracePt t="7190" x="6430963" y="2581275"/>
          <p14:tracePt t="7195" x="6359525" y="2566988"/>
          <p14:tracePt t="7198" x="6281738" y="2538413"/>
          <p14:tracePt t="7209" x="6210300" y="2516188"/>
          <p14:tracePt t="7213" x="6145213" y="2487613"/>
          <p14:tracePt t="7225" x="6130925" y="2481263"/>
          <p14:tracePt t="7229" x="6081713" y="2466975"/>
          <p14:tracePt t="7239" x="6018213" y="2416175"/>
          <p14:tracePt t="7243" x="5995988" y="2401888"/>
          <p14:tracePt t="7257" x="5981700" y="2381250"/>
          <p14:tracePt t="7261" x="5961063" y="2352675"/>
          <p14:tracePt t="7274" x="5946775" y="2301875"/>
          <p14:tracePt t="7285" x="5946775" y="2287588"/>
          <p14:tracePt t="7289" x="5932488" y="2238375"/>
          <p14:tracePt t="7293" x="5932488" y="2217738"/>
          <p14:tracePt t="7300" x="5932488" y="2174875"/>
          <p14:tracePt t="7314" x="5932488" y="2138363"/>
          <p14:tracePt t="7318" x="5961063" y="2089150"/>
          <p14:tracePt t="7332" x="5995988" y="2038350"/>
          <p14:tracePt t="7338" x="6032500" y="1989138"/>
          <p14:tracePt t="7342" x="6096000" y="1938338"/>
          <p14:tracePt t="7355" x="6210300" y="1839913"/>
          <p14:tracePt t="7360" x="6281738" y="1789113"/>
          <p14:tracePt t="7364" x="6396038" y="1725613"/>
          <p14:tracePt t="7378" x="6496050" y="1674813"/>
          <p14:tracePt t="7389" x="6559550" y="1654175"/>
          <p14:tracePt t="7393" x="6745288" y="1589088"/>
          <p14:tracePt t="7397" x="6873875" y="1560513"/>
          <p14:tracePt t="7411" x="6937375" y="1560513"/>
          <p14:tracePt t="7415" x="7043738" y="1539875"/>
          <p14:tracePt t="7425" x="7158038" y="1539875"/>
          <p14:tracePt t="7433" x="7272338" y="1539875"/>
          <p14:tracePt t="7450" x="7358063" y="1539875"/>
          <p14:tracePt t="7457" x="7521575" y="1560513"/>
          <p14:tracePt t="7460" x="7607300" y="1603375"/>
          <p14:tracePt t="7472" x="7672388" y="1625600"/>
          <p14:tracePt t="7479" x="7750175" y="1660525"/>
          <p14:tracePt t="7489" x="7821613" y="1703388"/>
          <p14:tracePt t="7511" x="7999413" y="1817688"/>
          <p14:tracePt t="7525" x="8050213" y="1854200"/>
          <p14:tracePt t="7529" x="8085138" y="1889125"/>
          <p14:tracePt t="7533" x="8113713" y="1917700"/>
          <p14:tracePt t="7546" x="8170863" y="1966913"/>
          <p14:tracePt t="7566" x="8213725" y="2024063"/>
          <p14:tracePt t="7578" x="8220075" y="2052638"/>
          <p14:tracePt t="7583" x="8234363" y="2066925"/>
          <p14:tracePt t="7605" x="8234363" y="2089150"/>
          <p14:tracePt t="7609" x="8234363" y="2117725"/>
          <p14:tracePt t="7624" x="8234363" y="2124075"/>
          <p14:tracePt t="7642" x="8234363" y="2138363"/>
          <p14:tracePt t="7647" x="8234363" y="2152650"/>
          <p14:tracePt t="7650" x="8220075" y="2152650"/>
          <p14:tracePt t="7655" x="8213725" y="2166938"/>
          <p14:tracePt t="7667" x="8199438" y="2174875"/>
          <p14:tracePt t="7675" x="8185150" y="2174875"/>
          <p14:tracePt t="7682" x="8170863" y="2189163"/>
          <p14:tracePt t="7686" x="8148638" y="2203450"/>
          <p14:tracePt t="7698" x="8121650" y="2203450"/>
          <p14:tracePt t="7709" x="8099425" y="2217738"/>
          <p14:tracePt t="7713" x="8070850" y="2217738"/>
          <p14:tracePt t="7725" x="8050213" y="2224088"/>
          <p14:tracePt t="7729" x="8021638" y="2224088"/>
          <p14:tracePt t="7741" x="7999413" y="2224088"/>
          <p14:tracePt t="7752" x="7970838" y="2224088"/>
          <p14:tracePt t="7757" x="7964488" y="2224088"/>
          <p14:tracePt t="7760" x="7950200" y="2224088"/>
          <p14:tracePt t="7772" x="7935913" y="2224088"/>
          <p14:tracePt t="7781" x="7921625" y="2224088"/>
          <p14:tracePt t="7795" x="7913688" y="2217738"/>
          <p14:tracePt t="7807" x="7913688" y="2203450"/>
          <p14:tracePt t="7855" x="7913688" y="2189163"/>
          <p14:tracePt t="7876" x="7921625" y="2189163"/>
          <p14:tracePt t="7905" x="7935913" y="2189163"/>
          <p14:tracePt t="7940" x="7950200" y="2189163"/>
          <p14:tracePt t="7950" x="7950200" y="2203450"/>
          <p14:tracePt t="7969" x="7950200" y="2217738"/>
          <p14:tracePt t="7980" x="7964488" y="2224088"/>
          <p14:tracePt t="7988" x="7964488" y="2238375"/>
          <p14:tracePt t="7992" x="7964488" y="2252663"/>
          <p14:tracePt t="8002" x="7964488" y="2266950"/>
          <p14:tracePt t="8012" x="7964488" y="2287588"/>
          <p14:tracePt t="8022" x="7964488" y="2316163"/>
          <p14:tracePt t="8026" x="7964488" y="2330450"/>
          <p14:tracePt t="8039" x="7964488" y="2352675"/>
          <p14:tracePt t="8042" x="7964488" y="2366963"/>
          <p14:tracePt t="8055" x="7964488" y="2381250"/>
          <p14:tracePt t="8060" x="7964488" y="2387600"/>
          <p14:tracePt t="8072" x="7964488" y="2401888"/>
          <p14:tracePt t="8080" x="7964488" y="2416175"/>
          <p14:tracePt t="8095" x="7964488" y="2430463"/>
          <p14:tracePt t="8115" x="7964488" y="2438400"/>
          <p14:tracePt t="8132" x="7964488" y="2452688"/>
          <p14:tracePt t="8273" x="7950200" y="2452688"/>
          <p14:tracePt t="8282" x="7950200" y="2466975"/>
          <p14:tracePt t="8291" x="7935913" y="2466975"/>
          <p14:tracePt t="8309" x="7921625" y="2466975"/>
          <p14:tracePt t="8318" x="7913688" y="2481263"/>
          <p14:tracePt t="8329" x="7870825" y="2481263"/>
          <p14:tracePt t="8335" x="7864475" y="2481263"/>
          <p14:tracePt t="8344" x="7821613" y="2481263"/>
          <p14:tracePt t="8350" x="7785100" y="2487613"/>
          <p14:tracePt t="8363" x="7770813" y="2487613"/>
          <p14:tracePt t="8369" x="7721600" y="2487613"/>
          <p14:tracePt t="8373" x="7672388" y="2487613"/>
          <p14:tracePt t="8383" x="7635875" y="2487613"/>
          <p14:tracePt t="8392" x="7586663" y="2501900"/>
          <p14:tracePt t="8398" x="7535863" y="2501900"/>
          <p14:tracePt t="8408" x="7472363" y="2501900"/>
          <p14:tracePt t="8416" x="7407275" y="2516188"/>
          <p14:tracePt t="8426" x="7350125" y="2516188"/>
          <p14:tracePt t="8430" x="7300913" y="2516188"/>
          <p14:tracePt t="8441" x="7251700" y="2530475"/>
          <p14:tracePt t="8450" x="7186613" y="2530475"/>
          <p14:tracePt t="8453" x="7123113" y="2538413"/>
          <p14:tracePt t="8465" x="7072313" y="2538413"/>
          <p14:tracePt t="8469" x="7023100" y="2538413"/>
          <p14:tracePt t="8482" x="6958013" y="2538413"/>
          <p14:tracePt t="8488" x="6908800" y="2552700"/>
          <p14:tracePt t="8492" x="6859588" y="2552700"/>
          <p14:tracePt t="8502" x="6808788" y="2552700"/>
          <p14:tracePt t="8511" x="6759575" y="2552700"/>
          <p14:tracePt t="8522" x="6694488" y="2552700"/>
          <p14:tracePt t="8529" x="6645275" y="2552700"/>
          <p14:tracePt t="8533" x="6594475" y="2566988"/>
          <p14:tracePt t="8544" x="6530975" y="2566988"/>
          <p14:tracePt t="8555" x="6481763" y="2566988"/>
          <p14:tracePt t="8559" x="6430963" y="2566988"/>
          <p14:tracePt t="8567" x="6381750" y="2566988"/>
          <p14:tracePt t="8577" x="6330950" y="2566988"/>
          <p14:tracePt t="8582" x="6281738" y="2566988"/>
          <p14:tracePt t="8592" x="6230938" y="2566988"/>
          <p14:tracePt t="8597" x="6196013" y="2566988"/>
          <p14:tracePt t="8607" x="6145213" y="2566988"/>
          <p14:tracePt t="8617" x="6096000" y="2566988"/>
          <p14:tracePt t="8627" x="6046788" y="2566988"/>
          <p14:tracePt t="8644" x="5946775" y="2566988"/>
          <p14:tracePt t="8648" x="5881688" y="2566988"/>
          <p14:tracePt t="8657" x="5846763" y="2566988"/>
          <p14:tracePt t="8662" x="5781675" y="2566988"/>
          <p14:tracePt t="8674" x="5718175" y="2566988"/>
          <p14:tracePt t="8689" x="5661025" y="2566988"/>
          <p14:tracePt t="8695" x="5597525" y="2566988"/>
          <p14:tracePt t="8700" x="5532438" y="2566988"/>
          <p14:tracePt t="8704" x="5468938" y="2566988"/>
          <p14:tracePt t="8714" x="5403850" y="2566988"/>
          <p14:tracePt t="8718" x="5346700" y="2566988"/>
          <p14:tracePt t="8732" x="5283200" y="2566988"/>
          <p14:tracePt t="8744" x="5205413" y="2566988"/>
          <p14:tracePt t="8748" x="5148263" y="2566988"/>
          <p14:tracePt t="8756" x="5068888" y="2566988"/>
          <p14:tracePt t="8760" x="4997450" y="2566988"/>
          <p14:tracePt t="8772" x="4933950" y="2566988"/>
          <p14:tracePt t="8777" x="4870450" y="2566988"/>
          <p14:tracePt t="8789" x="4805363" y="2566988"/>
          <p14:tracePt t="8803" x="4733925" y="2566988"/>
          <p14:tracePt t="8807" x="4656138" y="2566988"/>
          <p14:tracePt t="8811" x="4584700" y="2552700"/>
          <p14:tracePt t="8814" x="4505325" y="2538413"/>
          <p14:tracePt t="8825" x="4427538" y="2530475"/>
          <p14:tracePt t="8839" x="4356100" y="2516188"/>
          <p14:tracePt t="8843" x="4292600" y="2501900"/>
          <p14:tracePt t="8847" x="4221163" y="2487613"/>
          <p14:tracePt t="8864" x="4078288" y="2466975"/>
          <p14:tracePt t="8877" x="4006850" y="2438400"/>
          <p14:tracePt t="8881" x="3957638" y="2430463"/>
          <p14:tracePt t="8892" x="3892550" y="2416175"/>
          <p14:tracePt t="8896" x="3843338" y="2387600"/>
          <p14:tracePt t="8907" x="3792538" y="2381250"/>
          <p14:tracePt t="8923" x="3706813" y="2338388"/>
          <p14:tracePt t="8927" x="3692525" y="2330450"/>
          <p14:tracePt t="8940" x="3657600" y="2301875"/>
          <p14:tracePt t="8944" x="3629025" y="2287588"/>
          <p14:tracePt t="8956" x="3608388" y="2266950"/>
          <p14:tracePt t="8979" x="3594100" y="2252663"/>
          <p14:tracePt t="8984" x="3557588" y="2203450"/>
          <p14:tracePt t="8990" x="3557588" y="2174875"/>
          <p14:tracePt t="8994" x="3557588" y="2166938"/>
          <p14:tracePt t="9008" x="3543300" y="2124075"/>
          <p14:tracePt t="9013" x="3543300" y="2117725"/>
          <p14:tracePt t="9026" x="3543300" y="2066925"/>
          <p14:tracePt t="9038" x="3543300" y="2038350"/>
          <p14:tracePt t="9042" x="3543300" y="1989138"/>
          <p14:tracePt t="9055" x="3543300" y="1974850"/>
          <p14:tracePt t="9063" x="3557588" y="1952625"/>
          <p14:tracePt t="9067" x="3557588" y="1924050"/>
          <p14:tracePt t="9078" x="3557588" y="1889125"/>
          <p14:tracePt t="9082" x="3557588" y="1868488"/>
          <p14:tracePt t="9090" x="3565525" y="1839913"/>
          <p14:tracePt t="9109" x="3565525" y="1789113"/>
          <p14:tracePt t="9117" x="3579813" y="1768475"/>
          <p14:tracePt t="9124" x="3579813" y="1754188"/>
          <p14:tracePt t="9133" x="3579813" y="1739900"/>
          <p14:tracePt t="9142" x="3579813" y="1725613"/>
          <p14:tracePt t="9152" x="3594100" y="1717675"/>
          <p14:tracePt t="9167" x="3594100" y="1703388"/>
          <p14:tracePt t="9184" x="3608388" y="1689100"/>
          <p14:tracePt t="9217" x="3614738" y="1689100"/>
          <p14:tracePt t="9225" x="3614738" y="1674813"/>
          <p14:tracePt t="9229" x="3629025" y="1674813"/>
          <p14:tracePt t="9241" x="3643313" y="1674813"/>
          <p14:tracePt t="9245" x="3657600" y="1660525"/>
          <p14:tracePt t="9255" x="3678238" y="1660525"/>
          <p14:tracePt t="9259" x="3714750" y="1660525"/>
          <p14:tracePt t="9272" x="3757613" y="1660525"/>
          <p14:tracePt t="9277" x="3792538" y="1654175"/>
          <p14:tracePt t="9286" x="3857625" y="1654175"/>
          <p14:tracePt t="9291" x="3921125" y="1654175"/>
          <p14:tracePt t="9301" x="3992563" y="1639888"/>
          <p14:tracePt t="9324" x="4070350" y="1639888"/>
          <p14:tracePt t="9328" x="4306888" y="1625600"/>
          <p14:tracePt t="9335" x="4356100" y="1625600"/>
          <p14:tracePt t="9339" x="4470400" y="1611313"/>
          <p14:tracePt t="9352" x="4584700" y="1611313"/>
          <p14:tracePt t="9366" x="4741863" y="1603375"/>
          <p14:tracePt t="9370" x="4883150" y="1589088"/>
          <p14:tracePt t="9374" x="4997450" y="1574800"/>
          <p14:tracePt t="9384" x="5133975" y="1560513"/>
          <p14:tracePt t="9389" x="5268913" y="1560513"/>
          <p14:tracePt t="9405" x="5403850" y="1554163"/>
          <p14:tracePt t="9410" x="5546725" y="1554163"/>
          <p14:tracePt t="9414" x="5695950" y="1539875"/>
          <p14:tracePt t="9425" x="5846763" y="1539875"/>
          <p14:tracePt t="9429" x="5967413" y="1539875"/>
          <p14:tracePt t="9439" x="6124575" y="1525588"/>
          <p14:tracePt t="9449" x="6259513" y="1525588"/>
          <p14:tracePt t="9455" x="6396038" y="1525588"/>
          <p14:tracePt t="9459" x="6473825" y="1525588"/>
          <p14:tracePt t="9469" x="6594475" y="1525588"/>
          <p14:tracePt t="9479" x="6808788" y="1525588"/>
          <p14:tracePt t="9495" x="6937375" y="1525588"/>
          <p14:tracePt t="9500" x="7058025" y="1525588"/>
          <p14:tracePt t="9505" x="7194550" y="1525588"/>
          <p14:tracePt t="9509" x="7321550" y="1525588"/>
          <p14:tracePt t="9519" x="7458075" y="1525588"/>
          <p14:tracePt t="9531" x="7586663" y="1525588"/>
          <p14:tracePt t="9536" x="7707313" y="1539875"/>
          <p14:tracePt t="9541" x="7770813" y="1539875"/>
          <p14:tracePt t="9564" x="8099425" y="1560513"/>
          <p14:tracePt t="9568" x="8213725" y="1574800"/>
          <p14:tracePt t="9572" x="8270875" y="1574800"/>
          <p14:tracePt t="9584" x="8377238" y="1589088"/>
          <p14:tracePt t="9589" x="8485188" y="1603375"/>
          <p14:tracePt t="9613" x="8783638" y="1639888"/>
          <p14:tracePt t="9624" x="8877300" y="1654175"/>
          <p14:tracePt t="9632" x="8961438" y="1660525"/>
          <p14:tracePt t="9642" x="9040813" y="1674813"/>
          <p14:tracePt t="9646" x="9112250" y="1689100"/>
          <p14:tracePt t="9672" x="9290050" y="1717675"/>
          <p14:tracePt t="9679" x="9340850" y="1717675"/>
          <p14:tracePt t="9691" x="9390063" y="1725613"/>
          <p14:tracePt t="9710" x="9439275" y="1739900"/>
          <p14:tracePt t="9714" x="9510713" y="1768475"/>
          <p14:tracePt t="9718" x="9553575" y="1774825"/>
          <p14:tracePt t="9726" x="9590088" y="1789113"/>
          <p14:tracePt t="9740" x="9625013" y="1803400"/>
          <p14:tracePt t="9744" x="9653588" y="1803400"/>
          <p14:tracePt t="9750" x="9690100" y="1817688"/>
          <p14:tracePt t="9763" x="9739313" y="1839913"/>
          <p14:tracePt t="9767" x="9788525" y="1839913"/>
          <p14:tracePt t="9780" x="9825038" y="1854200"/>
          <p14:tracePt t="9784" x="9888538" y="1868488"/>
          <p14:tracePt t="9796" x="9939338" y="1874838"/>
          <p14:tracePt t="9807" x="9988550" y="1889125"/>
          <p14:tracePt t="9811" x="10053638" y="1917700"/>
          <p14:tracePt t="9815" x="10102850" y="1924050"/>
          <p14:tracePt t="9830" x="10153650" y="1938338"/>
          <p14:tracePt t="9841" x="10202863" y="1952625"/>
          <p14:tracePt t="9845" x="10223500" y="1952625"/>
          <p14:tracePt t="9848" x="10288588" y="1966913"/>
          <p14:tracePt t="9861" x="10317163" y="1974850"/>
          <p14:tracePt t="9865" x="10337800" y="1989138"/>
          <p14:tracePt t="9874" x="10374313" y="1989138"/>
          <p14:tracePt t="9881" x="10402888" y="2003425"/>
          <p14:tracePt t="9894" x="10437813" y="2017713"/>
          <p14:tracePt t="9898" x="10466388" y="2024063"/>
          <p14:tracePt t="9903" x="10488613" y="2038350"/>
          <p14:tracePt t="9915" x="10517188" y="2038350"/>
          <p14:tracePt t="9919" x="10523538" y="2052638"/>
          <p14:tracePt t="9931" x="10552113" y="2052638"/>
          <p14:tracePt t="9936" x="10566400" y="2066925"/>
          <p14:tracePt t="9948" x="10580688" y="2066925"/>
          <p14:tracePt t="9953" x="10587038" y="2074863"/>
          <p14:tracePt t="9969" x="10601325" y="2089150"/>
          <p14:tracePt t="9991" x="10601325" y="2103438"/>
          <p14:tracePt t="10018" x="10601325" y="2117725"/>
          <p14:tracePt t="10040" x="10601325" y="2124075"/>
          <p14:tracePt t="10072" x="10601325" y="2152650"/>
          <p14:tracePt t="10091" x="10601325" y="2166938"/>
          <p14:tracePt t="10097" x="10587038" y="2166938"/>
          <p14:tracePt t="10116" x="10587038" y="2174875"/>
          <p14:tracePt t="10131" x="10580688" y="2174875"/>
          <p14:tracePt t="10149" x="10580688" y="2189163"/>
          <p14:tracePt t="10155" x="10566400" y="2189163"/>
          <p14:tracePt t="10163" x="10566400" y="2203450"/>
          <p14:tracePt t="10169" x="10552113" y="2203450"/>
          <p14:tracePt t="10197" x="10537825" y="2203450"/>
          <p14:tracePt t="10201" x="10523538" y="2217738"/>
          <p14:tracePt t="10218" x="10517188" y="2217738"/>
          <p14:tracePt t="10228" x="10502900" y="2217738"/>
          <p14:tracePt t="10236" x="10474325" y="2224088"/>
          <p14:tracePt t="10247" x="10466388" y="2224088"/>
          <p14:tracePt t="10251" x="10437813" y="2224088"/>
          <p14:tracePt t="10259" x="10417175" y="2238375"/>
          <p14:tracePt t="10272" x="10388600" y="2238375"/>
          <p14:tracePt t="10276" x="10366375" y="2252663"/>
          <p14:tracePt t="10286" x="10352088" y="2266950"/>
          <p14:tracePt t="10296" x="10323513" y="2266950"/>
          <p14:tracePt t="10300" x="10302875" y="2274888"/>
          <p14:tracePt t="10312" x="10274300" y="2274888"/>
          <p14:tracePt t="10317" x="10252075" y="2287588"/>
          <p14:tracePt t="10331" x="10223500" y="2287588"/>
          <p14:tracePt t="10336" x="10202863" y="2287588"/>
          <p14:tracePt t="10340" x="10188575" y="2301875"/>
          <p14:tracePt t="10350" x="10166350" y="2301875"/>
          <p14:tracePt t="10355" x="10139363" y="2301875"/>
          <p14:tracePt t="10367" x="10117138" y="2316163"/>
          <p14:tracePt t="10375" x="10088563" y="2316163"/>
          <p14:tracePt t="10378" x="10067925" y="2316163"/>
          <p14:tracePt t="10390" x="10039350" y="2316163"/>
          <p14:tracePt t="10398" x="10017125" y="2330450"/>
          <p14:tracePt t="10411" x="9988550" y="2330450"/>
          <p14:tracePt t="10415" x="9953625" y="2330450"/>
          <p14:tracePt t="10422" x="9925050" y="2330450"/>
          <p14:tracePt t="10426" x="9888538" y="2338388"/>
          <p14:tracePt t="10436" x="9853613" y="2338388"/>
          <p14:tracePt t="10446" x="9825038" y="2352675"/>
          <p14:tracePt t="10463" x="9753600" y="2366963"/>
          <p14:tracePt t="10468" x="9704388" y="2366963"/>
          <p14:tracePt t="10475" x="9661525" y="2381250"/>
          <p14:tracePt t="10489" x="9625013" y="2381250"/>
          <p14:tracePt t="10493" x="9575800" y="2387600"/>
          <p14:tracePt t="10512" x="9490075" y="2401888"/>
          <p14:tracePt t="10522" x="9439275" y="2416175"/>
          <p14:tracePt t="10526" x="9375775" y="2416175"/>
          <p14:tracePt t="10535" x="9340850" y="2430463"/>
          <p14:tracePt t="10546" x="9275763" y="2438400"/>
          <p14:tracePt t="10552" x="9226550" y="2438400"/>
          <p14:tracePt t="10566" x="9112250" y="2452688"/>
          <p14:tracePt t="10578" x="9061450" y="2466975"/>
          <p14:tracePt t="10582" x="9012238" y="2466975"/>
          <p14:tracePt t="10594" x="8947150" y="2481263"/>
          <p14:tracePt t="10608" x="8891588" y="2481263"/>
          <p14:tracePt t="10612" x="8826500" y="2487613"/>
          <p14:tracePt t="10616" x="8777288" y="2487613"/>
          <p14:tracePt t="10622" x="8712200" y="2501900"/>
          <p14:tracePt t="10636" x="8597900" y="2501900"/>
          <p14:tracePt t="10648" x="8534400" y="2516188"/>
          <p14:tracePt t="10657" x="8485188" y="2516188"/>
          <p14:tracePt t="10662" x="8428038" y="2516188"/>
          <p14:tracePt t="10675" x="8362950" y="2516188"/>
          <p14:tracePt t="10684" x="8299450" y="2516188"/>
          <p14:tracePt t="10688" x="8234363" y="2516188"/>
          <p14:tracePt t="10692" x="8185150" y="2516188"/>
          <p14:tracePt t="10701" x="8121650" y="2516188"/>
          <p14:tracePt t="10710" x="8064500" y="2516188"/>
          <p14:tracePt t="10724" x="7985125" y="2516188"/>
          <p14:tracePt t="10728" x="7921625" y="2516188"/>
          <p14:tracePt t="10732" x="7850188" y="2516188"/>
          <p14:tracePt t="10747" x="7770813" y="2516188"/>
          <p14:tracePt t="10752" x="7700963" y="2516188"/>
          <p14:tracePt t="10765" x="7558088" y="2516188"/>
          <p14:tracePt t="10777" x="7486650" y="2516188"/>
          <p14:tracePt t="10781" x="7407275" y="2530475"/>
          <p14:tracePt t="10792" x="7335838" y="2530475"/>
          <p14:tracePt t="10802" x="7258050" y="2530475"/>
          <p14:tracePt t="10815" x="7186613" y="2530475"/>
          <p14:tracePt t="10819" x="7108825" y="2530475"/>
          <p14:tracePt t="10823" x="7037388" y="2530475"/>
          <p14:tracePt t="10834" x="6943725" y="2538413"/>
          <p14:tracePt t="10839" x="6859588" y="2538413"/>
          <p14:tracePt t="10860" x="6694488" y="2538413"/>
          <p14:tracePt t="10864" x="6608763" y="2552700"/>
          <p14:tracePt t="10875" x="6523038" y="2552700"/>
          <p14:tracePt t="10883" x="6430963" y="2566988"/>
          <p14:tracePt t="10889" x="6345238" y="2566988"/>
          <p14:tracePt t="10906" x="6196013" y="2581275"/>
          <p14:tracePt t="10910" x="6130925" y="2581275"/>
          <p14:tracePt t="10913" x="6046788" y="2587625"/>
          <p14:tracePt t="10924" x="5946775" y="2587625"/>
          <p14:tracePt t="10928" x="5795963" y="2616200"/>
          <p14:tracePt t="10940" x="5746750" y="2616200"/>
          <p14:tracePt t="10953" x="5561013" y="2630488"/>
          <p14:tracePt t="10957" x="5503863" y="2638425"/>
          <p14:tracePt t="10961" x="5397500" y="2638425"/>
          <p14:tracePt t="10972" x="5233988" y="2652713"/>
          <p14:tracePt t="10976" x="5105400" y="2667000"/>
          <p14:tracePt t="10994" x="4933950" y="2667000"/>
          <p14:tracePt t="11002" x="4833938" y="2667000"/>
          <p14:tracePt t="11012" x="4719638" y="2667000"/>
          <p14:tracePt t="11019" x="4605338" y="2667000"/>
          <p14:tracePt t="11024" x="4519613" y="2667000"/>
          <p14:tracePt t="11038" x="4421188" y="2667000"/>
          <p14:tracePt t="11047" x="4327525" y="2667000"/>
          <p14:tracePt t="11052" x="4241800" y="2667000"/>
          <p14:tracePt t="11056" x="4221163" y="2667000"/>
          <p14:tracePt t="11067" x="4170363" y="2667000"/>
          <p14:tracePt t="11072" x="4121150" y="2667000"/>
          <p14:tracePt t="11083" x="4078288" y="2667000"/>
          <p14:tracePt t="11105" x="4029075" y="2652713"/>
          <p14:tracePt t="11109" x="4021138" y="2638425"/>
          <p14:tracePt t="11113" x="4006850" y="2638425"/>
          <p14:tracePt t="11125" x="4006850" y="2630488"/>
          <p14:tracePt t="11129" x="3992563" y="2630488"/>
          <p14:tracePt t="11149" x="3978275" y="2616200"/>
          <p14:tracePt t="11360" x="3992563" y="2616200"/>
          <p14:tracePt t="11908" x="3978275" y="2616200"/>
          <p14:tracePt t="11917" x="3971925" y="2616200"/>
          <p14:tracePt t="11925" x="3943350" y="2601913"/>
          <p14:tracePt t="11933" x="3929063" y="2601913"/>
          <p14:tracePt t="11942" x="3892550" y="2581275"/>
          <p14:tracePt t="11951" x="3863975" y="2581275"/>
          <p14:tracePt t="11960" x="3829050" y="2566988"/>
          <p14:tracePt t="11969" x="3792538" y="2552700"/>
          <p14:tracePt t="11978" x="3757613" y="2538413"/>
          <p14:tracePt t="11989" x="3729038" y="2530475"/>
          <p14:tracePt t="11993" x="3692525" y="2516188"/>
          <p14:tracePt t="12002" x="3657600" y="2501900"/>
          <p14:tracePt t="12011" x="3614738" y="2487613"/>
          <p14:tracePt t="12015" x="3594100" y="2481263"/>
          <p14:tracePt t="12027" x="3565525" y="2481263"/>
          <p14:tracePt t="12031" x="3514725" y="2452688"/>
          <p14:tracePt t="12044" x="3479800" y="2438400"/>
          <p14:tracePt t="12047" x="3443288" y="2430463"/>
          <p14:tracePt t="12060" x="3394075" y="2416175"/>
          <p14:tracePt t="12066" x="3343275" y="2401888"/>
          <p14:tracePt t="12072" x="3300413" y="2387600"/>
          <p14:tracePt t="12085" x="3251200" y="2366963"/>
          <p14:tracePt t="12090" x="3201988" y="2352675"/>
          <p14:tracePt t="12099" x="3151188" y="2338388"/>
          <p14:tracePt t="12105" x="3101975" y="2338388"/>
          <p14:tracePt t="12114" x="3051175" y="2330450"/>
          <p14:tracePt t="12122" x="2994025" y="2316163"/>
          <p14:tracePt t="12131" x="2944813" y="2316163"/>
          <p14:tracePt t="12135" x="2894013" y="2301875"/>
          <p14:tracePt t="12146" x="2830513" y="2301875"/>
          <p14:tracePt t="12155" x="2781300" y="2301875"/>
          <p14:tracePt t="12171" x="2667000" y="2301875"/>
          <p14:tracePt t="12175" x="2601913" y="2301875"/>
          <p14:tracePt t="12184" x="2552700" y="2301875"/>
          <p14:tracePt t="12195" x="2438400" y="2301875"/>
          <p14:tracePt t="12199" x="2403475" y="2330450"/>
          <p14:tracePt t="12456" x="2389188" y="2330450"/>
          <p14:tracePt t="12465" x="2366963" y="2330450"/>
          <p14:tracePt t="12473" x="2332038" y="2330450"/>
          <p14:tracePt t="12482" x="2281238" y="2330450"/>
          <p14:tracePt t="12492" x="2203450" y="2330450"/>
          <p14:tracePt t="12500" x="2117725" y="2352675"/>
          <p14:tracePt t="12506" x="2003425" y="2366963"/>
          <p14:tracePt t="12518" x="1889125" y="2387600"/>
          <p14:tracePt t="12524" x="1774825" y="2416175"/>
          <p14:tracePt t="12534" x="1654175" y="2438400"/>
          <p14:tracePt t="12541" x="1590675" y="2452688"/>
          <p14:tracePt t="12549" x="1476375" y="2481263"/>
          <p14:tracePt t="12558" x="1362075" y="2487613"/>
          <p14:tracePt t="12563" x="1276350" y="2516188"/>
          <p14:tracePt t="12573" x="1176338" y="2538413"/>
          <p14:tracePt t="12581" x="1076325" y="2566988"/>
          <p14:tracePt t="12589" x="998538" y="2581275"/>
          <p14:tracePt t="12599" x="976313" y="2587625"/>
          <p14:tracePt t="12608" x="927100" y="2601913"/>
          <p14:tracePt t="12612" x="876300" y="2601913"/>
          <p14:tracePt t="12624" x="847725" y="2616200"/>
          <p14:tracePt t="12628" x="827088" y="2616200"/>
          <p14:tracePt t="12640" x="812800" y="2630488"/>
          <p14:tracePt t="12644" x="798513" y="2630488"/>
          <p14:tracePt t="12656" x="792163" y="2630488"/>
          <p14:tracePt t="12739" x="798513" y="2630488"/>
          <p14:tracePt t="12757" x="812800" y="2630488"/>
          <p14:tracePt t="12768" x="827088" y="2630488"/>
          <p14:tracePt t="12772" x="841375" y="2616200"/>
          <p14:tracePt t="12783" x="847725" y="2616200"/>
          <p14:tracePt t="12793" x="876300" y="2616200"/>
          <p14:tracePt t="12799" x="890588" y="2601913"/>
          <p14:tracePt t="12805" x="912813" y="2601913"/>
          <p14:tracePt t="12816" x="927100" y="2601913"/>
          <p14:tracePt t="12822" x="947738" y="2601913"/>
          <p14:tracePt t="12832" x="962025" y="2587625"/>
          <p14:tracePt t="12840" x="990600" y="2587625"/>
          <p14:tracePt t="12844" x="1012825" y="2587625"/>
          <p14:tracePt t="12855" x="1027113" y="2581275"/>
          <p14:tracePt t="12864" x="1047750" y="2581275"/>
          <p14:tracePt t="12873" x="1076325" y="2581275"/>
          <p14:tracePt t="12877" x="1098550" y="2581275"/>
          <p14:tracePt t="12889" x="1112838" y="2581275"/>
          <p14:tracePt t="12896" x="1141413" y="2566988"/>
          <p14:tracePt t="12905" x="1155700" y="2566988"/>
          <p14:tracePt t="12912" x="1162050" y="2566988"/>
          <p14:tracePt t="12930" x="1176338" y="2566988"/>
          <p14:tracePt t="12934" x="1212850" y="2566988"/>
          <p14:tracePt t="12943" x="1225550" y="2552700"/>
          <p14:tracePt t="12952" x="1239838" y="2552700"/>
          <p14:tracePt t="12972" x="1262063" y="2552700"/>
          <p14:tracePt t="12988" x="1276350" y="2552700"/>
          <p14:tracePt t="13012" x="1290638" y="2552700"/>
          <p14:tracePt t="13069" x="1290638" y="2566988"/>
          <p14:tracePt t="43480" x="1276350" y="2566988"/>
          <p14:tracePt t="43493" x="1254125" y="2566988"/>
          <p14:tracePt t="43501" x="1239838" y="2566988"/>
          <p14:tracePt t="43506" x="1225550" y="2566988"/>
          <p14:tracePt t="43516" x="1204913" y="2581275"/>
          <p14:tracePt t="43527" x="1176338" y="2581275"/>
          <p14:tracePt t="43531" x="1162050" y="2581275"/>
          <p14:tracePt t="43542" x="1127125" y="2587625"/>
          <p14:tracePt t="43546" x="1090613" y="2587625"/>
          <p14:tracePt t="43557" x="1041400" y="2587625"/>
          <p14:tracePt t="43569" x="962025" y="2601913"/>
          <p14:tracePt t="43575" x="890588" y="2616200"/>
          <p14:tracePt t="43579" x="798513" y="2638425"/>
          <p14:tracePt t="43591" x="692150" y="2667000"/>
          <p14:tracePt t="43599" x="592138" y="2701925"/>
          <p14:tracePt t="43602" x="463550" y="2751138"/>
          <p14:tracePt t="43615" x="328613" y="2801938"/>
          <p14:tracePt t="43627" x="28575" y="2901950"/>
          <p14:tracePt t="43971" x="277813" y="3143250"/>
          <p14:tracePt t="43979" x="563563" y="3114675"/>
          <p14:tracePt t="43991" x="812800" y="3065463"/>
          <p14:tracePt t="44007" x="1098550" y="3016250"/>
          <p14:tracePt t="44016" x="1411288" y="2979738"/>
          <p14:tracePt t="44021" x="1754188" y="2930525"/>
          <p14:tracePt t="44025" x="2103438" y="2879725"/>
          <p14:tracePt t="44029" x="2438400" y="2836863"/>
          <p14:tracePt t="44041" x="2767013" y="2816225"/>
          <p14:tracePt t="44048" x="2944813" y="2816225"/>
          <p14:tracePt t="44058" x="3230563" y="2816225"/>
          <p14:tracePt t="44062" x="3514725" y="2816225"/>
          <p14:tracePt t="44074" x="3757613" y="2816225"/>
          <p14:tracePt t="44081" x="3978275" y="2836863"/>
          <p14:tracePt t="44084" x="4170363" y="2879725"/>
          <p14:tracePt t="44097" x="4327525" y="2930525"/>
          <p14:tracePt t="44110" x="4533900" y="2994025"/>
          <p14:tracePt t="44124" x="4633913" y="3044825"/>
          <p14:tracePt t="44131" x="4719638" y="3079750"/>
          <p14:tracePt t="44135" x="4791075" y="3114675"/>
          <p14:tracePt t="44147" x="4819650" y="3128963"/>
          <p14:tracePt t="44152" x="4856163" y="3165475"/>
          <p14:tracePt t="44159" x="4891088" y="3194050"/>
          <p14:tracePt t="44177" x="4933950" y="3228975"/>
          <p14:tracePt t="44184" x="4940300" y="3243263"/>
          <p14:tracePt t="44197" x="4940300" y="3251200"/>
          <p14:tracePt t="44202" x="4954588" y="3265488"/>
          <p14:tracePt t="44207" x="4954588" y="3279775"/>
          <p14:tracePt t="44216" x="4954588" y="3300413"/>
          <p14:tracePt t="44229" x="4954588" y="3328988"/>
          <p14:tracePt t="44239" x="4954588" y="3351213"/>
          <p14:tracePt t="44244" x="4940300" y="3365500"/>
          <p14:tracePt t="44249" x="4933950" y="3400425"/>
          <p14:tracePt t="44260" x="4891088" y="3443288"/>
          <p14:tracePt t="44264" x="4856163" y="3478213"/>
          <p14:tracePt t="44273" x="4791075" y="3514725"/>
          <p14:tracePt t="44285" x="4741863" y="3563938"/>
          <p14:tracePt t="44291" x="4670425" y="3614738"/>
          <p14:tracePt t="44295" x="4556125" y="3692525"/>
          <p14:tracePt t="44305" x="4456113" y="3757613"/>
          <p14:tracePt t="44322" x="4370388" y="3806825"/>
          <p14:tracePt t="44331" x="4221163" y="3892550"/>
          <p14:tracePt t="44335" x="4127500" y="3956050"/>
          <p14:tracePt t="44343" x="4057650" y="4006850"/>
          <p14:tracePt t="44359" x="3906838" y="4092575"/>
          <p14:tracePt t="44378" x="3792538" y="4141788"/>
          <p14:tracePt t="44391" x="3743325" y="4156075"/>
          <p14:tracePt t="44397" x="3678238" y="4170363"/>
          <p14:tracePt t="44401" x="3629025" y="4178300"/>
          <p14:tracePt t="44409" x="3565525" y="4178300"/>
          <p14:tracePt t="44423" x="3465513" y="4178300"/>
          <p14:tracePt t="44433" x="3408363" y="4170363"/>
          <p14:tracePt t="44442" x="3357563" y="4141788"/>
          <p14:tracePt t="44450" x="3294063" y="4106863"/>
          <p14:tracePt t="44456" x="3251200" y="4078288"/>
          <p14:tracePt t="44465" x="3194050" y="4041775"/>
          <p14:tracePt t="44479" x="3144838" y="4006850"/>
          <p14:tracePt t="44483" x="3094038" y="3963988"/>
          <p14:tracePt t="44497" x="3044825" y="3927475"/>
          <p14:tracePt t="44904" x="3051175" y="3927475"/>
          <p14:tracePt t="44922" x="3051175" y="3913188"/>
          <p14:tracePt t="44939" x="3065463" y="3913188"/>
          <p14:tracePt t="44948" x="3065463" y="3906838"/>
          <p14:tracePt t="44975" x="3079750" y="3906838"/>
          <p14:tracePt t="44983" x="3079750" y="3892550"/>
          <p14:tracePt t="44998" x="3079750" y="3878263"/>
          <p14:tracePt t="45008" x="3094038" y="3878263"/>
          <p14:tracePt t="45012" x="3094038" y="3863975"/>
          <p14:tracePt t="45020" x="3101975" y="3856038"/>
          <p14:tracePt t="45031" x="3101975" y="3841750"/>
          <p14:tracePt t="45040" x="3116263" y="3827463"/>
          <p14:tracePt t="45050" x="3130550" y="3813175"/>
          <p14:tracePt t="45055" x="3151188" y="3806825"/>
          <p14:tracePt t="45060" x="3165475" y="3792538"/>
          <p14:tracePt t="45074" x="3194050" y="3763963"/>
          <p14:tracePt t="45078" x="3230563" y="3743325"/>
          <p14:tracePt t="45091" x="3244850" y="3729038"/>
          <p14:tracePt t="45096" x="3279775" y="3714750"/>
          <p14:tracePt t="45100" x="3314700" y="3706813"/>
          <p14:tracePt t="45115" x="3394075" y="3678238"/>
          <p14:tracePt t="45127" x="3443288" y="3657600"/>
          <p14:tracePt t="45135" x="3494088" y="3643313"/>
          <p14:tracePt t="45146" x="3543300" y="3629025"/>
          <p14:tracePt t="45153" x="3594100" y="3614738"/>
          <p14:tracePt t="45160" x="3657600" y="3606800"/>
          <p14:tracePt t="45164" x="3714750" y="3592513"/>
          <p14:tracePt t="45182" x="3857625" y="3563938"/>
          <p14:tracePt t="45193" x="3921125" y="3557588"/>
          <p14:tracePt t="45197" x="3992563" y="3543300"/>
          <p14:tracePt t="45209" x="4057650" y="3529013"/>
          <p14:tracePt t="45218" x="4127500" y="3529013"/>
          <p14:tracePt t="45222" x="4192588" y="3514725"/>
          <p14:tracePt t="45234" x="4270375" y="3514725"/>
          <p14:tracePt t="45239" x="4327525" y="3506788"/>
          <p14:tracePt t="45245" x="4406900" y="3506788"/>
          <p14:tracePt t="45257" x="4470400" y="3506788"/>
          <p14:tracePt t="45264" x="4541838" y="3506788"/>
          <p14:tracePt t="45270" x="4591050" y="3506788"/>
          <p14:tracePt t="45280" x="4641850" y="3506788"/>
          <p14:tracePt t="45289" x="4705350" y="3506788"/>
          <p14:tracePt t="45293" x="4756150" y="3506788"/>
          <p14:tracePt t="45305" x="4791075" y="3506788"/>
          <p14:tracePt t="45316" x="4841875" y="3514725"/>
          <p14:tracePt t="45320" x="4870450" y="3514725"/>
          <p14:tracePt t="45329" x="4905375" y="3529013"/>
          <p14:tracePt t="45333" x="4940300" y="3543300"/>
          <p14:tracePt t="45345" x="4968875" y="3557588"/>
          <p14:tracePt t="45358" x="5005388" y="3563938"/>
          <p14:tracePt t="45362" x="5033963" y="3578225"/>
          <p14:tracePt t="45366" x="5083175" y="3606800"/>
          <p14:tracePt t="45382" x="5097463" y="3606800"/>
          <p14:tracePt t="45396" x="5133975" y="3629025"/>
          <p14:tracePt t="45400" x="5197475" y="3657600"/>
          <p14:tracePt t="45411" x="5219700" y="3663950"/>
          <p14:tracePt t="45415" x="5248275" y="3678238"/>
          <p14:tracePt t="45435" x="5297488" y="3706813"/>
          <p14:tracePt t="45440" x="5332413" y="3706813"/>
          <p14:tracePt t="45451" x="5354638" y="3729038"/>
          <p14:tracePt t="45455" x="5383213" y="3729038"/>
          <p14:tracePt t="45474" x="5454650" y="3763963"/>
          <p14:tracePt t="45483" x="5468938" y="3763963"/>
          <p14:tracePt t="45489" x="5518150" y="3792538"/>
          <p14:tracePt t="45506" x="5583238" y="3813175"/>
          <p14:tracePt t="45512" x="5611813" y="3827463"/>
          <p14:tracePt t="45528" x="5661025" y="3856038"/>
          <p14:tracePt t="45538" x="5710238" y="3878263"/>
          <p14:tracePt t="45549" x="5718175" y="3878263"/>
          <p14:tracePt t="45555" x="5746750" y="3892550"/>
          <p14:tracePt t="45559" x="5767388" y="3906838"/>
          <p14:tracePt t="45573" x="5795963" y="3927475"/>
          <p14:tracePt t="45577" x="5818188" y="3941763"/>
          <p14:tracePt t="45589" x="5832475" y="3956050"/>
          <p14:tracePt t="45597" x="5861050" y="3963988"/>
          <p14:tracePt t="45601" x="5867400" y="3978275"/>
          <p14:tracePt t="45613" x="5881688" y="3992563"/>
          <p14:tracePt t="45620" x="5895975" y="3992563"/>
          <p14:tracePt t="45629" x="5910263" y="4006850"/>
          <p14:tracePt t="45642" x="5918200" y="4021138"/>
          <p14:tracePt t="45651" x="5918200" y="4027488"/>
          <p14:tracePt t="45674" x="5918200" y="4041775"/>
          <p14:tracePt t="45701" x="5918200" y="4056063"/>
          <p14:tracePt t="45722" x="5918200" y="4070350"/>
          <p14:tracePt t="45733" x="5910263" y="4070350"/>
          <p14:tracePt t="45737" x="5895975" y="4078288"/>
          <p14:tracePt t="45748" x="5895975" y="4092575"/>
          <p14:tracePt t="45757" x="5867400" y="4106863"/>
          <p14:tracePt t="45761" x="5861050" y="4121150"/>
          <p14:tracePt t="45774" x="5832475" y="4127500"/>
          <p14:tracePt t="45782" x="5810250" y="4141788"/>
          <p14:tracePt t="45785" x="5795963" y="4141788"/>
          <p14:tracePt t="45796" x="5767388" y="4156075"/>
          <p14:tracePt t="45807" x="5746750" y="4170363"/>
          <p14:tracePt t="45811" x="5732463" y="4178300"/>
          <p14:tracePt t="45823" x="5710238" y="4191000"/>
          <p14:tracePt t="45830" x="5683250" y="4191000"/>
          <p14:tracePt t="45833" x="5661025" y="4205288"/>
          <p14:tracePt t="45845" x="5646738" y="4205288"/>
          <p14:tracePt t="45857" x="5618163" y="4205288"/>
          <p14:tracePt t="45861" x="5597525" y="4219575"/>
          <p14:tracePt t="45865" x="5583238" y="4219575"/>
          <p14:tracePt t="45876" x="5568950" y="4219575"/>
          <p14:tracePt t="45885" x="5561013" y="4227513"/>
          <p14:tracePt t="45891" x="5546725" y="4227513"/>
          <p14:tracePt t="45902" x="5532438" y="4227513"/>
          <p14:tracePt t="45907" x="5518150" y="4227513"/>
          <p14:tracePt t="45917" x="5503863" y="4227513"/>
          <p14:tracePt t="45941" x="5483225" y="4227513"/>
          <p14:tracePt t="45957" x="5468938" y="4241800"/>
          <p14:tracePt t="45974" x="5454650" y="4241800"/>
          <p14:tracePt t="45979" x="5446713" y="4241800"/>
          <p14:tracePt t="45982" x="5432425" y="4241800"/>
          <p14:tracePt t="45986" x="5418138" y="4241800"/>
          <p14:tracePt t="45997" x="5403850" y="4256088"/>
          <p14:tracePt t="46006" x="5397500" y="4256088"/>
          <p14:tracePt t="46010" x="5383213" y="4256088"/>
          <p14:tracePt t="46022" x="5354638" y="4256088"/>
          <p14:tracePt t="46026" x="5346700" y="4270375"/>
          <p14:tracePt t="46035" x="5332413" y="4270375"/>
          <p14:tracePt t="46047" x="5318125" y="4270375"/>
          <p14:tracePt t="46051" x="5297488" y="4270375"/>
          <p14:tracePt t="46062" x="5268913" y="4270375"/>
          <p14:tracePt t="46072" x="5254625" y="4276725"/>
          <p14:tracePt t="46077" x="5233988" y="4276725"/>
          <p14:tracePt t="46093" x="5197475" y="4276725"/>
          <p14:tracePt t="46103" x="5168900" y="4276725"/>
          <p14:tracePt t="46113" x="5148263" y="4276725"/>
          <p14:tracePt t="46118" x="5105400" y="4276725"/>
          <p14:tracePt t="46132" x="5097463" y="4276725"/>
          <p14:tracePt t="46138" x="5068888" y="4276725"/>
          <p14:tracePt t="46142" x="5033963" y="4276725"/>
          <p14:tracePt t="46147" x="5019675" y="4276725"/>
          <p14:tracePt t="46157" x="4983163" y="4276725"/>
          <p14:tracePt t="46176" x="4933950" y="4276725"/>
          <p14:tracePt t="46180" x="4905375" y="4276725"/>
          <p14:tracePt t="46191" x="4883150" y="4276725"/>
          <p14:tracePt t="46199" x="4841875" y="4276725"/>
          <p14:tracePt t="46207" x="4833938" y="4276725"/>
          <p14:tracePt t="46212" x="4805363" y="4276725"/>
          <p14:tracePt t="46235" x="4741863" y="4276725"/>
          <p14:tracePt t="46239" x="4733925" y="4270375"/>
          <p14:tracePt t="46247" x="4705350" y="4270375"/>
          <p14:tracePt t="46257" x="4670425" y="4256088"/>
          <p14:tracePt t="46266" x="4633913" y="4241800"/>
          <p14:tracePt t="46272" x="4605338" y="4241800"/>
          <p14:tracePt t="46285" x="4541838" y="4219575"/>
          <p14:tracePt t="46297" x="4519613" y="4205288"/>
          <p14:tracePt t="46309" x="4484688" y="4191000"/>
          <p14:tracePt t="46323" x="4441825" y="4178300"/>
          <p14:tracePt t="46328" x="4378325" y="4141788"/>
          <p14:tracePt t="46344" x="4356100" y="4121150"/>
          <p14:tracePt t="46351" x="4321175" y="4078288"/>
          <p14:tracePt t="46363" x="4292600" y="4056063"/>
          <p14:tracePt t="46374" x="4270375" y="4027488"/>
          <p14:tracePt t="46377" x="4256088" y="4006850"/>
          <p14:tracePt t="46381" x="4227513" y="3992563"/>
          <p14:tracePt t="46393" x="4227513" y="3963988"/>
          <p14:tracePt t="46398" x="4221163" y="3956050"/>
          <p14:tracePt t="46410" x="4221163" y="3941763"/>
          <p14:tracePt t="46414" x="4206875" y="3913188"/>
          <p14:tracePt t="46426" x="4206875" y="3906838"/>
          <p14:tracePt t="46433" x="4206875" y="3892550"/>
          <p14:tracePt t="46447" x="4206875" y="3878263"/>
          <p14:tracePt t="46456" x="4206875" y="3856038"/>
          <p14:tracePt t="46468" x="4227513" y="3827463"/>
          <p14:tracePt t="46472" x="4256088" y="3806825"/>
          <p14:tracePt t="46484" x="4278313" y="3763963"/>
          <p14:tracePt t="46489" x="4321175" y="3729038"/>
          <p14:tracePt t="46493" x="4341813" y="3706813"/>
          <p14:tracePt t="46510" x="4441825" y="3629025"/>
          <p14:tracePt t="46522" x="4541838" y="3557588"/>
          <p14:tracePt t="46527" x="4619625" y="3514725"/>
          <p14:tracePt t="46540" x="4670425" y="3492500"/>
          <p14:tracePt t="46545" x="4819650" y="3429000"/>
          <p14:tracePt t="46558" x="4883150" y="3414713"/>
          <p14:tracePt t="46570" x="5048250" y="3365500"/>
          <p14:tracePt t="46574" x="5097463" y="3351213"/>
          <p14:tracePt t="46580" x="5197475" y="3328988"/>
          <p14:tracePt t="46584" x="5283200" y="3328988"/>
          <p14:tracePt t="46612" x="5497513" y="3328988"/>
          <p14:tracePt t="46616" x="5546725" y="3328988"/>
          <p14:tracePt t="46627" x="5597525" y="3343275"/>
          <p14:tracePt t="46631" x="5632450" y="3365500"/>
          <p14:tracePt t="46645" x="5683250" y="3394075"/>
          <p14:tracePt t="46653" x="5718175" y="3429000"/>
          <p14:tracePt t="46658" x="5761038" y="3443288"/>
          <p14:tracePt t="46669" x="5781675" y="3463925"/>
          <p14:tracePt t="46674" x="5810250" y="3492500"/>
          <p14:tracePt t="46685" x="5832475" y="3506788"/>
          <p14:tracePt t="46689" x="5861050" y="3514725"/>
          <p14:tracePt t="46705" x="5881688" y="3543300"/>
          <p14:tracePt t="46716" x="5881688" y="3557588"/>
          <p14:tracePt t="46725" x="5895975" y="3563938"/>
          <p14:tracePt t="46743" x="5895975" y="3578225"/>
          <p14:tracePt t="46778" x="5895975" y="3592513"/>
          <p14:tracePt t="46788" x="5895975" y="3614738"/>
          <p14:tracePt t="50609" x="5881688" y="3614738"/>
          <p14:tracePt t="50613" x="5861050" y="3614738"/>
          <p14:tracePt t="50622" x="5810250" y="3614738"/>
          <p14:tracePt t="50631" x="5746750" y="3614738"/>
          <p14:tracePt t="50640" x="5695950" y="3643313"/>
          <p14:tracePt t="50644" x="5618163" y="3657600"/>
          <p14:tracePt t="50657" x="5561013" y="3692525"/>
          <p14:tracePt t="50663" x="5468938" y="3729038"/>
          <p14:tracePt t="50673" x="5197475" y="3841750"/>
          <p14:tracePt t="50677" x="5097463" y="3878263"/>
          <p14:tracePt t="50690" x="4756150" y="4027488"/>
          <p14:tracePt t="50694" x="4505325" y="4141788"/>
          <p14:tracePt t="50705" x="4378325" y="4191000"/>
          <p14:tracePt t="50711" x="4156075" y="4305300"/>
          <p14:tracePt t="50715" x="3757613" y="4470400"/>
          <p14:tracePt t="50727" x="3514725" y="4570413"/>
          <p14:tracePt t="50738" x="3394075" y="4619625"/>
          <p14:tracePt t="50742" x="3165475" y="4705350"/>
          <p14:tracePt t="50749" x="2944813" y="4783138"/>
          <p14:tracePt t="50762" x="2738438" y="4833938"/>
          <p14:tracePt t="50765" x="2538413" y="4868863"/>
          <p14:tracePt t="50777" x="2481263" y="4883150"/>
          <p14:tracePt t="50781" x="2338388" y="4883150"/>
          <p14:tracePt t="50792" x="2217738" y="4891088"/>
          <p14:tracePt t="50808" x="2117725" y="4891088"/>
          <p14:tracePt t="50813" x="2038350" y="4891088"/>
          <p14:tracePt t="50816" x="1968500" y="4891088"/>
          <p14:tracePt t="50821" x="1917700" y="4868863"/>
          <p14:tracePt t="50834" x="1889125" y="4854575"/>
          <p14:tracePt t="50838" x="1825625" y="4833938"/>
          <p14:tracePt t="50850" x="1803400" y="4805363"/>
          <p14:tracePt t="50854" x="1774825" y="4791075"/>
          <p14:tracePt t="50868" x="1754188" y="4768850"/>
          <p14:tracePt t="50875" x="1725613" y="4754563"/>
          <p14:tracePt t="50883" x="1717675" y="4733925"/>
          <p14:tracePt t="50887" x="1703388" y="4719638"/>
          <p14:tracePt t="50901" x="1689100" y="4683125"/>
          <p14:tracePt t="50913" x="1674813" y="4668838"/>
          <p14:tracePt t="50917" x="1674813" y="4654550"/>
          <p14:tracePt t="50935" x="1674813" y="4640263"/>
          <p14:tracePt t="50959" x="1674813" y="4633913"/>
          <p14:tracePt t="50977" x="1689100" y="4633913"/>
          <p14:tracePt t="50984" x="1717675" y="4619625"/>
          <p14:tracePt t="51002" x="1774825" y="4605338"/>
          <p14:tracePt t="51006" x="1817688" y="4605338"/>
          <p14:tracePt t="51024" x="1903413" y="4605338"/>
          <p14:tracePt t="51034" x="1954213" y="4605338"/>
          <p14:tracePt t="51043" x="2003425" y="4605338"/>
          <p14:tracePt t="51047" x="2066925" y="4605338"/>
          <p14:tracePt t="51060" x="2124075" y="4605338"/>
          <p14:tracePt t="51064" x="2189163" y="4605338"/>
          <p14:tracePt t="51074" x="2252663" y="4605338"/>
          <p14:tracePt t="51082" x="2317750" y="4619625"/>
          <p14:tracePt t="51086" x="2366963" y="4633913"/>
          <p14:tracePt t="51099" x="2432050" y="4640263"/>
          <p14:tracePt t="51106" x="2487613" y="4668838"/>
          <p14:tracePt t="51112" x="2530475" y="4683125"/>
          <p14:tracePt t="51125" x="2552700" y="4691063"/>
          <p14:tracePt t="51132" x="2630488" y="4719638"/>
          <p14:tracePt t="51135" x="2652713" y="4733925"/>
          <p14:tracePt t="51149" x="2681288" y="4740275"/>
          <p14:tracePt t="51153" x="2730500" y="4783138"/>
          <p14:tracePt t="51158" x="2738438" y="4791075"/>
          <p14:tracePt t="51174" x="2767013" y="4805363"/>
          <p14:tracePt t="51178" x="2781300" y="4819650"/>
          <p14:tracePt t="51188" x="2795588" y="4840288"/>
          <p14:tracePt t="51196" x="2816225" y="4854575"/>
          <p14:tracePt t="51199" x="2816225" y="4883150"/>
          <p14:tracePt t="51210" x="2830513" y="4891088"/>
          <p14:tracePt t="51219" x="2830513" y="4919663"/>
          <p14:tracePt t="51229" x="2844800" y="4954588"/>
          <p14:tracePt t="51233" x="2844800" y="4968875"/>
          <p14:tracePt t="51244" x="2844800" y="5003800"/>
          <p14:tracePt t="51251" x="2844800" y="5018088"/>
          <p14:tracePt t="51264" x="2844800" y="5068888"/>
          <p14:tracePt t="51268" x="2830513" y="5083175"/>
          <p14:tracePt t="51272" x="2816225" y="5089525"/>
          <p14:tracePt t="51283" x="2801938" y="5118100"/>
          <p14:tracePt t="51291" x="2781300" y="5146675"/>
          <p14:tracePt t="51301" x="2767013" y="5154613"/>
          <p14:tracePt t="51306" x="2752725" y="5168900"/>
          <p14:tracePt t="51314" x="2730500" y="5183188"/>
          <p14:tracePt t="51327" x="2730500" y="5197475"/>
          <p14:tracePt t="51331" x="2701925" y="5203825"/>
          <p14:tracePt t="51348" x="2681288" y="5203825"/>
          <p14:tracePt t="51352" x="2652713" y="5218113"/>
          <p14:tracePt t="51363" x="2638425" y="5218113"/>
          <p14:tracePt t="51373" x="2616200" y="5218113"/>
          <p14:tracePt t="51380" x="2601913" y="5218113"/>
          <p14:tracePt t="51388" x="2552700" y="5218113"/>
          <p14:tracePt t="51392" x="2516188" y="5218113"/>
          <p14:tracePt t="51401" x="2481263" y="5218113"/>
          <p14:tracePt t="51413" x="2432050" y="5218113"/>
          <p14:tracePt t="51427" x="2317750" y="5203825"/>
          <p14:tracePt t="51439" x="2238375" y="5203825"/>
          <p14:tracePt t="51443" x="2174875" y="5197475"/>
          <p14:tracePt t="51455" x="2103438" y="5197475"/>
          <p14:tracePt t="51465" x="2038350" y="5197475"/>
          <p14:tracePt t="51468" x="2017713" y="5183188"/>
          <p14:tracePt t="51477" x="1968500" y="5183188"/>
          <p14:tracePt t="51485" x="1925638" y="5168900"/>
          <p14:tracePt t="51497" x="1889125" y="5168900"/>
          <p14:tracePt t="51501" x="1868488" y="5154613"/>
          <p14:tracePt t="51505" x="1839913" y="5146675"/>
          <p14:tracePt t="51519" x="1817688" y="5146675"/>
          <p14:tracePt t="51527" x="1789113" y="5118100"/>
          <p14:tracePt t="51531" x="1774825" y="5103813"/>
          <p14:tracePt t="51543" x="1739900" y="5083175"/>
          <p14:tracePt t="51547" x="1725613" y="5054600"/>
          <p14:tracePt t="51558" x="1703388" y="5018088"/>
          <p14:tracePt t="51567" x="1674813" y="4989513"/>
          <p14:tracePt t="51574" x="1654175" y="4954588"/>
          <p14:tracePt t="51582" x="1625600" y="4933950"/>
          <p14:tracePt t="51591" x="1611313" y="4905375"/>
          <p14:tracePt t="51595" x="1576388" y="4854575"/>
          <p14:tracePt t="51609" x="1554163" y="4819650"/>
          <p14:tracePt t="51613" x="1539875" y="4805363"/>
          <p14:tracePt t="51625" x="1511300" y="4783138"/>
          <p14:tracePt t="51629" x="1490663" y="4754563"/>
          <p14:tracePt t="51640" x="1462088" y="4740275"/>
          <p14:tracePt t="51650" x="1439863" y="4719638"/>
          <p14:tracePt t="51655" x="1425575" y="4705350"/>
          <p14:tracePt t="51666" x="1404938" y="4683125"/>
          <p14:tracePt t="51670" x="1390650" y="4668838"/>
          <p14:tracePt t="51679" x="1376363" y="4654550"/>
          <p14:tracePt t="51684" x="1362075" y="4633913"/>
          <p14:tracePt t="51701" x="1354138" y="4605338"/>
          <p14:tracePt t="51714" x="1339850" y="4591050"/>
          <p14:tracePt t="51722" x="1339850" y="4583113"/>
          <p14:tracePt t="51726" x="1339850" y="4570413"/>
          <p14:tracePt t="51756" x="1339850" y="4556125"/>
          <p14:tracePt t="51760" x="1339850" y="4541838"/>
          <p14:tracePt t="51764" x="1354138" y="4527550"/>
          <p14:tracePt t="51775" x="1404938" y="4519613"/>
          <p14:tracePt t="51782" x="1439863" y="4505325"/>
          <p14:tracePt t="51806" x="1504950" y="4491038"/>
          <p14:tracePt t="51810" x="1611313" y="4456113"/>
          <p14:tracePt t="51813" x="1689100" y="4441825"/>
          <p14:tracePt t="51826" x="1774825" y="4419600"/>
          <p14:tracePt t="51830" x="1868488" y="4405313"/>
          <p14:tracePt t="51841" x="2003425" y="4376738"/>
          <p14:tracePt t="51845" x="2052638" y="4376738"/>
          <p14:tracePt t="51857" x="2138363" y="4370388"/>
          <p14:tracePt t="51863" x="2232025" y="4370388"/>
          <p14:tracePt t="51869" x="2317750" y="4370388"/>
          <p14:tracePt t="51880" x="2417763" y="4370388"/>
          <p14:tracePt t="51884" x="2501900" y="4370388"/>
          <p14:tracePt t="51894" x="2581275" y="4391025"/>
          <p14:tracePt t="51907" x="2652713" y="4419600"/>
          <p14:tracePt t="51911" x="2716213" y="4441825"/>
          <p14:tracePt t="51923" x="2795588" y="4476750"/>
          <p14:tracePt t="51927" x="2844800" y="4519613"/>
          <p14:tracePt t="51945" x="2901950" y="4541838"/>
          <p14:tracePt t="51950" x="2994025" y="4619625"/>
          <p14:tracePt t="51961" x="3030538" y="4654550"/>
          <p14:tracePt t="51969" x="3065463" y="4691063"/>
          <p14:tracePt t="51988" x="3116263" y="4740275"/>
          <p14:tracePt t="51992" x="3130550" y="4768850"/>
          <p14:tracePt t="52002" x="3151188" y="4791075"/>
          <p14:tracePt t="52006" x="3165475" y="4819650"/>
          <p14:tracePt t="52016" x="3194050" y="4840288"/>
          <p14:tracePt t="52027" x="3194050" y="4868863"/>
          <p14:tracePt t="52030" x="3201988" y="4883150"/>
          <p14:tracePt t="52038" x="3201988" y="4905375"/>
          <p14:tracePt t="52050" x="3201988" y="4919663"/>
          <p14:tracePt t="52055" x="3216275" y="4933950"/>
          <p14:tracePt t="52067" x="3216275" y="4940300"/>
          <p14:tracePt t="52075" x="3216275" y="4954588"/>
          <p14:tracePt t="52079" x="3216275" y="4968875"/>
          <p14:tracePt t="52097" x="3216275" y="4983163"/>
          <p14:tracePt t="52108" x="3201988" y="4983163"/>
          <p14:tracePt t="52112" x="3201988" y="4989513"/>
          <p14:tracePt t="52123" x="3194050" y="4989513"/>
          <p14:tracePt t="52127" x="3194050" y="5003800"/>
          <p14:tracePt t="52139" x="3179763" y="5018088"/>
          <p14:tracePt t="52159" x="3165475" y="5018088"/>
          <p14:tracePt t="52172" x="3165475" y="5032375"/>
          <p14:tracePt t="52479" x="3179763" y="5032375"/>
          <p14:tracePt t="52490" x="3230563" y="5032375"/>
          <p14:tracePt t="52497" x="3314700" y="5032375"/>
          <p14:tracePt t="52508" x="3394075" y="5040313"/>
          <p14:tracePt t="52516" x="3465513" y="5068888"/>
          <p14:tracePt t="52522" x="3565525" y="5089525"/>
          <p14:tracePt t="52530" x="3614738" y="5103813"/>
          <p14:tracePt t="52539" x="3714750" y="5132388"/>
          <p14:tracePt t="52549" x="3829050" y="5168900"/>
          <p14:tracePt t="52561" x="3929063" y="5197475"/>
          <p14:tracePt t="52565" x="4021138" y="5232400"/>
          <p14:tracePt t="52574" x="4106863" y="5254625"/>
          <p14:tracePt t="52578" x="4192588" y="5297488"/>
          <p14:tracePt t="52591" x="4256088" y="5318125"/>
          <p14:tracePt t="52595" x="4321175" y="5332413"/>
          <p14:tracePt t="52607" x="4327525" y="5346700"/>
          <p14:tracePt t="52616" x="4378325" y="5367338"/>
          <p14:tracePt t="52620" x="4406900" y="5381625"/>
          <p14:tracePt t="52632" x="4427538" y="5395913"/>
          <p14:tracePt t="52635" x="4456113" y="5395913"/>
          <p14:tracePt t="52645" x="4470400" y="5403850"/>
          <p14:tracePt t="52664" x="4484688" y="5418138"/>
          <p14:tracePt t="52754" x="4456113" y="5432425"/>
          <p14:tracePt t="52764" x="4441825" y="5432425"/>
          <p14:tracePt t="52775" x="4421188" y="5432425"/>
          <p14:tracePt t="52779" x="4392613" y="5432425"/>
          <p14:tracePt t="52789" x="4370388" y="5432425"/>
          <p14:tracePt t="52799" x="4327525" y="5432425"/>
          <p14:tracePt t="52808" x="4292600" y="5432425"/>
          <p14:tracePt t="52813" x="4270375" y="5432425"/>
          <p14:tracePt t="52823" x="4241800" y="5432425"/>
          <p14:tracePt t="52829" x="4221163" y="5432425"/>
          <p14:tracePt t="52840" x="4178300" y="5432425"/>
          <p14:tracePt t="52846" x="4156075" y="5432425"/>
          <p14:tracePt t="52855" x="4141788" y="5432425"/>
          <p14:tracePt t="52863" x="4121150" y="5432425"/>
          <p14:tracePt t="52873" x="4106863" y="5418138"/>
          <p14:tracePt t="52877" x="4078288" y="5418138"/>
          <p14:tracePt t="52889" x="4070350" y="5403850"/>
          <p14:tracePt t="52893" x="4043363" y="5395913"/>
          <p14:tracePt t="52901" x="4029075" y="5381625"/>
          <p14:tracePt t="52914" x="4006850" y="5367338"/>
          <p14:tracePt t="52918" x="3978275" y="5332413"/>
          <p14:tracePt t="52925" x="3971925" y="5332413"/>
          <p14:tracePt t="52932" x="3957638" y="5303838"/>
          <p14:tracePt t="52944" x="3929063" y="5283200"/>
          <p14:tracePt t="52951" x="3921125" y="5254625"/>
          <p14:tracePt t="52960" x="3921125" y="5246688"/>
          <p14:tracePt t="52965" x="3906838" y="5232400"/>
          <p14:tracePt t="52975" x="3892550" y="5203825"/>
          <p14:tracePt t="52985" x="3878263" y="5183188"/>
          <p14:tracePt t="52992" x="3878263" y="5168900"/>
          <p14:tracePt t="52996" x="3878263" y="5154613"/>
          <p14:tracePt t="53008" x="3878263" y="5146675"/>
          <p14:tracePt t="53012" x="3878263" y="5132388"/>
          <p14:tracePt t="53024" x="3878263" y="5118100"/>
          <p14:tracePt t="53039" x="3878263" y="5089525"/>
          <p14:tracePt t="53049" x="3878263" y="5068888"/>
          <p14:tracePt t="53053" x="3878263" y="5054600"/>
          <p14:tracePt t="53064" x="3878263" y="5032375"/>
          <p14:tracePt t="53074" x="3878263" y="5018088"/>
          <p14:tracePt t="53078" x="3878263" y="5003800"/>
          <p14:tracePt t="53090" x="3878263" y="4983163"/>
          <p14:tracePt t="53095" x="3892550" y="4968875"/>
          <p14:tracePt t="53107" x="3892550" y="4940300"/>
          <p14:tracePt t="53114" x="3906838" y="4933950"/>
          <p14:tracePt t="53118" x="3921125" y="4905375"/>
          <p14:tracePt t="53130" x="3921125" y="4891088"/>
          <p14:tracePt t="53134" x="3929063" y="4883150"/>
          <p14:tracePt t="53146" x="3943350" y="4854575"/>
          <p14:tracePt t="53159" x="3971925" y="4833938"/>
          <p14:tracePt t="53163" x="3992563" y="4819650"/>
          <p14:tracePt t="53166" x="4021138" y="4791075"/>
          <p14:tracePt t="53180" x="4043363" y="4783138"/>
          <p14:tracePt t="53184" x="4070350" y="4754563"/>
          <p14:tracePt t="53195" x="4106863" y="4733925"/>
          <p14:tracePt t="53199" x="4141788" y="4705350"/>
          <p14:tracePt t="53215" x="4241800" y="4668838"/>
          <p14:tracePt t="53227" x="4306888" y="4654550"/>
          <p14:tracePt t="53231" x="4341813" y="4633913"/>
          <p14:tracePt t="53240" x="4406900" y="4619625"/>
          <p14:tracePt t="53251" x="4456113" y="4605338"/>
          <p14:tracePt t="53261" x="4505325" y="4583113"/>
          <p14:tracePt t="53268" x="4570413" y="4570413"/>
          <p14:tracePt t="53279" x="4633913" y="4556125"/>
          <p14:tracePt t="53282" x="4691063" y="4541838"/>
          <p14:tracePt t="53286" x="4756150" y="4527550"/>
          <p14:tracePt t="53299" x="4819650" y="4519613"/>
          <p14:tracePt t="53305" x="4883150" y="4519613"/>
          <p14:tracePt t="53317" x="4954588" y="4505325"/>
          <p14:tracePt t="53322" x="5019675" y="4491038"/>
          <p14:tracePt t="53326" x="5105400" y="4476750"/>
          <p14:tracePt t="53341" x="5183188" y="4470400"/>
          <p14:tracePt t="53344" x="5254625" y="4456113"/>
          <p14:tracePt t="53351" x="5346700" y="4456113"/>
          <p14:tracePt t="53363" x="5432425" y="4427538"/>
          <p14:tracePt t="53372" x="5518150" y="4427538"/>
          <p14:tracePt t="53376" x="5597525" y="4419600"/>
          <p14:tracePt t="53386" x="5683250" y="4419600"/>
          <p14:tracePt t="53397" x="5781675" y="4405313"/>
          <p14:tracePt t="53401" x="5867400" y="4405313"/>
          <p14:tracePt t="53411" x="5946775" y="4391025"/>
          <p14:tracePt t="53418" x="6046788" y="4391025"/>
          <p14:tracePt t="53440" x="6145213" y="4391025"/>
          <p14:tracePt t="53444" x="6330950" y="4376738"/>
          <p14:tracePt t="53448" x="6430963" y="4376738"/>
          <p14:tracePt t="53458" x="6530975" y="4376738"/>
          <p14:tracePt t="53467" x="6623050" y="4376738"/>
          <p14:tracePt t="53485" x="6708775" y="4376738"/>
          <p14:tracePt t="53491" x="6908800" y="4376738"/>
          <p14:tracePt t="53499" x="6994525" y="4376738"/>
          <p14:tracePt t="53506" x="7086600" y="4376738"/>
          <p14:tracePt t="53522" x="7186613" y="4376738"/>
          <p14:tracePt t="53526" x="7258050" y="4376738"/>
          <p14:tracePt t="53530" x="7350125" y="4376738"/>
          <p14:tracePt t="53540" x="7435850" y="4391025"/>
          <p14:tracePt t="53550" x="7535863" y="4405313"/>
          <p14:tracePt t="53555" x="7607300" y="4405313"/>
          <p14:tracePt t="53564" x="7686675" y="4419600"/>
          <p14:tracePt t="53575" x="7750175" y="4419600"/>
          <p14:tracePt t="53585" x="7821613" y="4427538"/>
          <p14:tracePt t="53604" x="7885113" y="4441825"/>
          <p14:tracePt t="53614" x="7964488" y="4456113"/>
          <p14:tracePt t="53618" x="8035925" y="4470400"/>
          <p14:tracePt t="53632" x="8099425" y="4476750"/>
          <p14:tracePt t="53646" x="8148638" y="4491038"/>
          <p14:tracePt t="53651" x="8162925" y="4505325"/>
          <p14:tracePt t="53665" x="8185150" y="4505325"/>
          <p14:tracePt t="53669" x="8213725" y="4519613"/>
          <p14:tracePt t="53679" x="8234363" y="4527550"/>
          <p14:tracePt t="53683" x="8262938" y="4541838"/>
          <p14:tracePt t="53695" x="8270875" y="4541838"/>
          <p14:tracePt t="53699" x="8299450" y="4556125"/>
          <p14:tracePt t="53712" x="8313738" y="4570413"/>
          <p14:tracePt t="53716" x="8334375" y="4570413"/>
          <p14:tracePt t="53726" x="8334375" y="4583113"/>
          <p14:tracePt t="53738" x="8362950" y="4591050"/>
          <p14:tracePt t="53746" x="8377238" y="4605338"/>
          <p14:tracePt t="53766" x="8399463" y="4619625"/>
          <p14:tracePt t="53772" x="8399463" y="4633913"/>
          <p14:tracePt t="53789" x="8413750" y="4640263"/>
          <p14:tracePt t="53800" x="8428038" y="4640263"/>
          <p14:tracePt t="53806" x="8428038" y="4654550"/>
          <p14:tracePt t="53810" x="8428038" y="4668838"/>
          <p14:tracePt t="53822" x="8434388" y="4683125"/>
          <p14:tracePt t="53826" x="8448675" y="4691063"/>
          <p14:tracePt t="53835" x="8448675" y="4705350"/>
          <p14:tracePt t="53847" x="8462963" y="4719638"/>
          <p14:tracePt t="53851" x="8477250" y="4733925"/>
          <p14:tracePt t="53866" x="8485188" y="4754563"/>
          <p14:tracePt t="53876" x="8499475" y="4768850"/>
          <p14:tracePt t="53889" x="8499475" y="4783138"/>
          <p14:tracePt t="53893" x="8513763" y="4791075"/>
          <p14:tracePt t="53908" x="8513763" y="4805363"/>
          <p14:tracePt t="53912" x="8513763" y="4819650"/>
          <p14:tracePt t="53916" x="8528050" y="4819650"/>
          <p14:tracePt t="53926" x="8528050" y="4833938"/>
          <p14:tracePt t="53939" x="8528050" y="4840288"/>
          <p14:tracePt t="53959" x="8528050" y="4854575"/>
          <p14:tracePt t="53979" x="8528050" y="4868863"/>
          <p14:tracePt t="54002" x="8528050" y="4883150"/>
          <p14:tracePt t="54027" x="8528050" y="4891088"/>
          <p14:tracePt t="54040" x="8513763" y="4891088"/>
          <p14:tracePt t="54047" x="8513763" y="4905375"/>
          <p14:tracePt t="54051" x="8513763" y="4919663"/>
          <p14:tracePt t="54062" x="8499475" y="4919663"/>
          <p14:tracePt t="54074" x="8499475" y="4933950"/>
          <p14:tracePt t="54078" x="8485188" y="4933950"/>
          <p14:tracePt t="54089" x="8485188" y="4940300"/>
          <p14:tracePt t="54093" x="8477250" y="4940300"/>
          <p14:tracePt t="54105" x="8477250" y="4954588"/>
          <p14:tracePt t="54109" x="8462963" y="4968875"/>
          <p14:tracePt t="54125" x="8434388" y="4983163"/>
          <p14:tracePt t="54138" x="8413750" y="4989513"/>
          <p14:tracePt t="54142" x="8399463" y="5003800"/>
          <p14:tracePt t="54159" x="8334375" y="5032375"/>
          <p14:tracePt t="54168" x="8328025" y="5040313"/>
          <p14:tracePt t="54177" x="8285163" y="5068888"/>
          <p14:tracePt t="54184" x="8248650" y="5083175"/>
          <p14:tracePt t="54189" x="8220075" y="5089525"/>
          <p14:tracePt t="54200" x="8199438" y="5103813"/>
          <p14:tracePt t="54209" x="8170863" y="5118100"/>
          <p14:tracePt t="54213" x="8134350" y="5132388"/>
          <p14:tracePt t="54225" x="8085138" y="5146675"/>
          <p14:tracePt t="54234" x="8070850" y="5146675"/>
          <p14:tracePt t="54239" x="8035925" y="5154613"/>
          <p14:tracePt t="54248" x="7999413" y="5154613"/>
          <p14:tracePt t="54257" x="7970838" y="5168900"/>
          <p14:tracePt t="54261" x="7950200" y="5168900"/>
          <p14:tracePt t="54272" x="7921625" y="5168900"/>
          <p14:tracePt t="54280" x="7885113" y="5183188"/>
          <p14:tracePt t="54291" x="7870825" y="5183188"/>
          <p14:tracePt t="54298" x="7835900" y="5197475"/>
          <p14:tracePt t="54302" x="7813675" y="5197475"/>
          <p14:tracePt t="54311" x="7785100" y="5197475"/>
          <p14:tracePt t="54324" x="7770813" y="5197475"/>
          <p14:tracePt t="54328" x="7735888" y="5197475"/>
          <p14:tracePt t="54339" x="7721600" y="5197475"/>
          <p14:tracePt t="54343" x="7686675" y="5197475"/>
          <p14:tracePt t="54352" x="7672388" y="5197475"/>
          <p14:tracePt t="54362" x="7650163" y="5197475"/>
          <p14:tracePt t="54365" x="7621588" y="5197475"/>
          <p14:tracePt t="54374" x="7607300" y="5197475"/>
          <p14:tracePt t="54392" x="7535863" y="5197475"/>
          <p14:tracePt t="54402" x="7507288" y="5203825"/>
          <p14:tracePt t="54411" x="7472363" y="5203825"/>
          <p14:tracePt t="54418" x="7435850" y="5218113"/>
          <p14:tracePt t="54434" x="7335838" y="5218113"/>
          <p14:tracePt t="54438" x="7286625" y="5232400"/>
          <p14:tracePt t="54450" x="7237413" y="5232400"/>
          <p14:tracePt t="54456" x="7186613" y="5246688"/>
          <p14:tracePt t="54464" x="7137400" y="5246688"/>
          <p14:tracePt t="54474" x="7072313" y="5254625"/>
          <p14:tracePt t="54481" x="7008813" y="5254625"/>
          <p14:tracePt t="54493" x="6958013" y="5268913"/>
          <p14:tracePt t="54497" x="6888163" y="5268913"/>
          <p14:tracePt t="54507" x="6808788" y="5268913"/>
          <p14:tracePt t="54515" x="6737350" y="5268913"/>
          <p14:tracePt t="54522" x="6659563" y="5283200"/>
          <p14:tracePt t="54530" x="6559550" y="5283200"/>
          <p14:tracePt t="54539" x="6410325" y="5283200"/>
          <p14:tracePt t="54546" x="6296025" y="5283200"/>
          <p14:tracePt t="54554" x="6230938" y="5283200"/>
          <p14:tracePt t="54562" x="6145213" y="5283200"/>
          <p14:tracePt t="54574" x="6032500" y="5297488"/>
          <p14:tracePt t="54578" x="5932488" y="5297488"/>
          <p14:tracePt t="54589" x="5761038" y="5303838"/>
          <p14:tracePt t="54594" x="5632450" y="5303838"/>
          <p14:tracePt t="54606" x="5583238" y="5303838"/>
          <p14:tracePt t="54610" x="5468938" y="5303838"/>
          <p14:tracePt t="54619" x="5354638" y="5318125"/>
          <p14:tracePt t="54639" x="5254625" y="5318125"/>
          <p14:tracePt t="54643" x="5019675" y="5332413"/>
          <p14:tracePt t="54647" x="4905375" y="5332413"/>
          <p14:tracePt t="54660" x="4805363" y="5346700"/>
          <p14:tracePt t="54665" x="4733925" y="5346700"/>
          <p14:tracePt t="54677" x="4641850" y="5346700"/>
          <p14:tracePt t="54685" x="4556125" y="5346700"/>
          <p14:tracePt t="54690" x="4470400" y="5346700"/>
          <p14:tracePt t="54700" x="4406900" y="5346700"/>
          <p14:tracePt t="54705" x="4327525" y="5346700"/>
          <p14:tracePt t="54716" x="4278313" y="5346700"/>
          <p14:tracePt t="54723" x="4227513" y="5346700"/>
          <p14:tracePt t="54731" x="4206875" y="5346700"/>
          <p14:tracePt t="54745" x="4170363" y="5332413"/>
          <p14:tracePt t="54749" x="4127500" y="5332413"/>
          <p14:tracePt t="54752" x="4092575" y="5318125"/>
          <p14:tracePt t="54766" x="4043363" y="5303838"/>
          <p14:tracePt t="54772" x="4021138" y="5303838"/>
          <p14:tracePt t="54794" x="3978275" y="5297488"/>
          <p14:tracePt t="54802" x="3878263" y="5268913"/>
          <p14:tracePt t="54813" x="3829050" y="5254625"/>
          <p14:tracePt t="54818" x="3814763" y="5254625"/>
          <p14:tracePt t="54834" x="3757613" y="5246688"/>
          <p14:tracePt t="54845" x="3729038" y="5232400"/>
          <p14:tracePt t="54849" x="3706813" y="5218113"/>
          <p14:tracePt t="54861" x="3678238" y="5218113"/>
          <p14:tracePt t="54865" x="3663950" y="5203825"/>
          <p14:tracePt t="54875" x="3643313" y="5203825"/>
          <p14:tracePt t="54884" x="3629025" y="5197475"/>
          <p14:tracePt t="54899" x="3608388" y="5183188"/>
          <p14:tracePt t="54903" x="3594100" y="5168900"/>
          <p14:tracePt t="54910" x="3579813" y="5154613"/>
          <p14:tracePt t="54917" x="3557588" y="5154613"/>
          <p14:tracePt t="54928" x="3543300" y="5146675"/>
          <p14:tracePt t="54932" x="3529013" y="5132388"/>
          <p14:tracePt t="54944" x="3514725" y="5118100"/>
          <p14:tracePt t="54950" x="3508375" y="5103813"/>
          <p14:tracePt t="54955" x="3494088" y="5089525"/>
          <p14:tracePt t="54968" x="3479800" y="5083175"/>
          <p14:tracePt t="54972" x="3465513" y="5068888"/>
          <p14:tracePt t="54988" x="3457575" y="5040313"/>
          <p14:tracePt t="54998" x="3457575" y="5032375"/>
          <p14:tracePt t="55006" x="3457575" y="5018088"/>
          <p14:tracePt t="55013" x="3457575" y="5003800"/>
          <p14:tracePt t="55029" x="3443288" y="4989513"/>
          <p14:tracePt t="55040" x="3429000" y="4983163"/>
          <p14:tracePt t="55044" x="3429000" y="4968875"/>
          <p14:tracePt t="55055" x="3429000" y="4954588"/>
          <p14:tracePt t="55067" x="3414713" y="4940300"/>
          <p14:tracePt t="55085" x="3414713" y="4933950"/>
          <p14:tracePt t="55110" x="3414713" y="4919663"/>
          <p14:tracePt t="55155" x="3414713" y="4905375"/>
          <p14:tracePt t="55172" x="3429000" y="4905375"/>
          <p14:tracePt t="55206" x="3443288" y="4891088"/>
          <p14:tracePt t="55222" x="3457575" y="4891088"/>
          <p14:tracePt t="55232" x="3457575" y="4883150"/>
          <p14:tracePt t="55247" x="3465513" y="4883150"/>
          <p14:tracePt t="55258" x="3479800" y="4868863"/>
          <p14:tracePt t="55261" x="3494088" y="4868863"/>
          <p14:tracePt t="55273" x="3514725" y="4854575"/>
          <p14:tracePt t="55277" x="3529013" y="4840288"/>
          <p14:tracePt t="55291" x="3543300" y="4833938"/>
          <p14:tracePt t="55295" x="3565525" y="4819650"/>
          <p14:tracePt t="55307" x="3608388" y="4805363"/>
          <p14:tracePt t="55310" x="3614738" y="4791075"/>
          <p14:tracePt t="55322" x="3643313" y="4783138"/>
          <p14:tracePt t="55326" x="3657600" y="4768850"/>
          <p14:tracePt t="55344" x="3706813" y="4740275"/>
          <p14:tracePt t="55355" x="3729038" y="4740275"/>
          <p14:tracePt t="55362" x="3757613" y="4733925"/>
          <p14:tracePt t="55371" x="3778250" y="4719638"/>
          <p14:tracePt t="55375" x="3814763" y="4705350"/>
          <p14:tracePt t="55389" x="3857625" y="4691063"/>
          <p14:tracePt t="55397" x="3878263" y="4683125"/>
          <p14:tracePt t="55400" x="3921125" y="4668838"/>
          <p14:tracePt t="55413" x="3957638" y="4668838"/>
          <p14:tracePt t="55417" x="3992563" y="4654550"/>
          <p14:tracePt t="55424" x="4029075" y="4640263"/>
          <p14:tracePt t="55435" x="4070350" y="4640263"/>
          <p14:tracePt t="55440" x="4106863" y="4633913"/>
          <p14:tracePt t="55448" x="4156075" y="4619625"/>
          <p14:tracePt t="55459" x="4206875" y="4605338"/>
          <p14:tracePt t="55463" x="4256088" y="4605338"/>
          <p14:tracePt t="55473" x="4306888" y="4591050"/>
          <p14:tracePt t="55485" x="4370388" y="4591050"/>
          <p14:tracePt t="55489" x="4406900" y="4583113"/>
          <p14:tracePt t="55498" x="4456113" y="4583113"/>
          <p14:tracePt t="55506" x="4519613" y="4583113"/>
          <p14:tracePt t="55522" x="4556125" y="4570413"/>
          <p14:tracePt t="55526" x="4619625" y="4570413"/>
          <p14:tracePt t="55530" x="4684713" y="4570413"/>
          <p14:tracePt t="55540" x="4733925" y="4556125"/>
          <p14:tracePt t="55544" x="4784725" y="4556125"/>
          <p14:tracePt t="55560" x="4891088" y="4556125"/>
          <p14:tracePt t="55572" x="4940300" y="4556125"/>
          <p14:tracePt t="55576" x="4997450" y="4556125"/>
          <p14:tracePt t="55588" x="5048250" y="4556125"/>
          <p14:tracePt t="55598" x="5097463" y="4556125"/>
          <p14:tracePt t="55602" x="5148263" y="4556125"/>
          <p14:tracePt t="55610" x="5197475" y="4556125"/>
          <p14:tracePt t="55618" x="5254625" y="4556125"/>
          <p14:tracePt t="55635" x="5368925" y="4570413"/>
          <p14:tracePt t="55639" x="5446713" y="4570413"/>
          <p14:tracePt t="55650" x="5503863" y="4570413"/>
          <p14:tracePt t="55657" x="5583238" y="4583113"/>
          <p14:tracePt t="55668" x="5646738" y="4583113"/>
          <p14:tracePt t="55674" x="5718175" y="4583113"/>
          <p14:tracePt t="55683" x="5781675" y="4583113"/>
          <p14:tracePt t="55690" x="5861050" y="4583113"/>
          <p14:tracePt t="55702" x="5932488" y="4583113"/>
          <p14:tracePt t="55710" x="5995988" y="4583113"/>
          <p14:tracePt t="55714" x="6081713" y="4583113"/>
          <p14:tracePt t="55724" x="6159500" y="4583113"/>
          <p14:tracePt t="55738" x="6245225" y="4583113"/>
          <p14:tracePt t="55742" x="6324600" y="4591050"/>
          <p14:tracePt t="55746" x="6410325" y="4591050"/>
          <p14:tracePt t="55757" x="6496050" y="4591050"/>
          <p14:tracePt t="55761" x="6580188" y="4605338"/>
          <p14:tracePt t="55771" x="6673850" y="4619625"/>
          <p14:tracePt t="55780" x="6773863" y="4619625"/>
          <p14:tracePt t="55784" x="6859588" y="4633913"/>
          <p14:tracePt t="55797" x="6958013" y="4633913"/>
          <p14:tracePt t="55801" x="7043738" y="4640263"/>
          <p14:tracePt t="55815" x="7143750" y="4640263"/>
          <p14:tracePt t="55818" x="7237413" y="4654550"/>
          <p14:tracePt t="55827" x="7335838" y="4668838"/>
          <p14:tracePt t="55834" x="7421563" y="4683125"/>
          <p14:tracePt t="55852" x="7507288" y="4683125"/>
          <p14:tracePt t="55857" x="7600950" y="4691063"/>
          <p14:tracePt t="55861" x="7686675" y="4719638"/>
          <p14:tracePt t="55865" x="7750175" y="4733925"/>
          <p14:tracePt t="55877" x="7821613" y="4740275"/>
          <p14:tracePt t="55884" x="7885113" y="4754563"/>
          <p14:tracePt t="55903" x="8013700" y="4791075"/>
          <p14:tracePt t="55908" x="8035925" y="4805363"/>
          <p14:tracePt t="55917" x="8070850" y="4819650"/>
          <p14:tracePt t="55924" x="8113713" y="4833938"/>
          <p14:tracePt t="55939" x="8148638" y="4840288"/>
          <p14:tracePt t="55943" x="8170863" y="4854575"/>
          <p14:tracePt t="55946" x="8185150" y="4868863"/>
          <p14:tracePt t="55959" x="8199438" y="4868863"/>
          <p14:tracePt t="55963" x="8220075" y="4891088"/>
          <p14:tracePt t="55978" x="8234363" y="4905375"/>
          <p14:tracePt t="55990" x="8248650" y="4919663"/>
          <p14:tracePt t="56005" x="8262938" y="4933950"/>
          <p14:tracePt t="56015" x="8262938" y="4940300"/>
          <p14:tracePt t="56019" x="8270875" y="4940300"/>
          <p14:tracePt t="56029" x="8270875" y="4954588"/>
          <p14:tracePt t="56048" x="8285163" y="4968875"/>
          <p14:tracePt t="56058" x="8285163" y="4983163"/>
          <p14:tracePt t="56091" x="8285163" y="4989513"/>
          <p14:tracePt t="56116" x="8299450" y="4989513"/>
          <p14:tracePt t="56125" x="8299450" y="5003800"/>
          <p14:tracePt t="56160" x="8313738" y="5018088"/>
          <p14:tracePt t="56169" x="8328025" y="5018088"/>
          <p14:tracePt t="56172" x="8328025" y="5032375"/>
          <p14:tracePt t="56184" x="8334375" y="5032375"/>
          <p14:tracePt t="56198" x="8334375" y="5040313"/>
          <p14:tracePt t="56209" x="8348663" y="5040313"/>
          <p14:tracePt t="56226" x="8362950" y="5040313"/>
          <p14:tracePt t="56243" x="8362950" y="5054600"/>
          <p14:tracePt t="56299" x="8362950" y="5068888"/>
          <p14:tracePt t="56331" x="8348663" y="5083175"/>
          <p14:tracePt t="56347" x="8334375" y="5083175"/>
          <p14:tracePt t="56364" x="8334375" y="5089525"/>
          <p14:tracePt t="56374" x="8328025" y="5089525"/>
          <p14:tracePt t="56391" x="8313738" y="5089525"/>
          <p14:tracePt t="56399" x="8313738" y="5103813"/>
          <p14:tracePt t="56407" x="8299450" y="5103813"/>
          <p14:tracePt t="56415" x="8285163" y="5118100"/>
          <p14:tracePt t="56425" x="8262938" y="5132388"/>
          <p14:tracePt t="56433" x="8234363" y="5146675"/>
          <p14:tracePt t="56438" x="8213725" y="5154613"/>
          <p14:tracePt t="56451" x="8185150" y="5168900"/>
          <p14:tracePt t="56456" x="8148638" y="5183188"/>
          <p14:tracePt t="56465" x="8113713" y="5203825"/>
          <p14:tracePt t="56468" x="8070850" y="5218113"/>
          <p14:tracePt t="56480" x="8035925" y="5232400"/>
          <p14:tracePt t="56489" x="7970838" y="5232400"/>
          <p14:tracePt t="56493" x="7935913" y="5246688"/>
          <p14:tracePt t="56507" x="7870825" y="5254625"/>
          <p14:tracePt t="56511" x="7835900" y="5254625"/>
          <p14:tracePt t="56525" x="7770813" y="5268913"/>
          <p14:tracePt t="56528" x="7721600" y="5268913"/>
          <p14:tracePt t="56537" x="7672388" y="5268913"/>
          <p14:tracePt t="56545" x="7607300" y="5268913"/>
          <p14:tracePt t="56549" x="7558088" y="5268913"/>
          <p14:tracePt t="56559" x="7535863" y="5268913"/>
          <p14:tracePt t="56572" x="7486650" y="5268913"/>
          <p14:tracePt t="56576" x="7407275" y="5268913"/>
          <p14:tracePt t="56584" x="7400925" y="5268913"/>
          <p14:tracePt t="56593" x="7358063" y="5268913"/>
          <p14:tracePt t="56607" x="7300913" y="5268913"/>
          <p14:tracePt t="56614" x="7272338" y="5268913"/>
          <p14:tracePt t="56617" x="7223125" y="5268913"/>
          <p14:tracePt t="56627" x="7186613" y="5268913"/>
          <p14:tracePt t="56636" x="7143750" y="5268913"/>
          <p14:tracePt t="56642" x="7108825" y="5254625"/>
          <p14:tracePt t="56646" x="7058025" y="5254625"/>
          <p14:tracePt t="56657" x="7023100" y="5246688"/>
          <p14:tracePt t="56668" x="6986588" y="5246688"/>
          <p14:tracePt t="56679" x="6943725" y="5232400"/>
          <p14:tracePt t="56683" x="6894513" y="5232400"/>
          <p14:tracePt t="56686" x="6859588" y="5232400"/>
          <p14:tracePt t="56696" x="6808788" y="5232400"/>
          <p14:tracePt t="56707" x="6759575" y="5232400"/>
          <p14:tracePt t="56718" x="6694488" y="5232400"/>
          <p14:tracePt t="56725" x="6630988" y="5232400"/>
          <p14:tracePt t="56729" x="6573838" y="5232400"/>
          <p14:tracePt t="56740" x="6508750" y="5232400"/>
          <p14:tracePt t="56744" x="6430963" y="5232400"/>
          <p14:tracePt t="56761" x="6281738" y="5232400"/>
          <p14:tracePt t="56772" x="6210300" y="5232400"/>
          <p14:tracePt t="56776" x="6130925" y="5232400"/>
          <p14:tracePt t="56788" x="6067425" y="5232400"/>
          <p14:tracePt t="56792" x="5995988" y="5232400"/>
          <p14:tracePt t="56800" x="5946775" y="5232400"/>
          <p14:tracePt t="56809" x="5895975" y="5232400"/>
          <p14:tracePt t="56819" x="5832475" y="5232400"/>
          <p14:tracePt t="56827" x="5795963" y="5232400"/>
          <p14:tracePt t="56831" x="5746750" y="5232400"/>
          <p14:tracePt t="56845" x="5695950" y="5232400"/>
          <p14:tracePt t="56849" x="5646738" y="5232400"/>
          <p14:tracePt t="56858" x="5597525" y="5232400"/>
          <p14:tracePt t="56866" x="5546725" y="5232400"/>
          <p14:tracePt t="56877" x="5497513" y="5232400"/>
          <p14:tracePt t="56892" x="5446713" y="5232400"/>
          <p14:tracePt t="56896" x="5397500" y="5246688"/>
          <p14:tracePt t="56900" x="5346700" y="5246688"/>
          <p14:tracePt t="56903" x="5283200" y="5254625"/>
          <p14:tracePt t="56914" x="5233988" y="5268913"/>
          <p14:tracePt t="56932" x="5119688" y="5283200"/>
          <p14:tracePt t="56940" x="5054600" y="5283200"/>
          <p14:tracePt t="56947" x="5019675" y="5297488"/>
          <p14:tracePt t="56958" x="4954588" y="5297488"/>
          <p14:tracePt t="56962" x="4919663" y="5297488"/>
          <p14:tracePt t="56974" x="4870450" y="5297488"/>
          <p14:tracePt t="56978" x="4819650" y="5297488"/>
          <p14:tracePt t="56988" x="4784725" y="5297488"/>
          <p14:tracePt t="56996" x="4733925" y="5297488"/>
          <p14:tracePt t="57005" x="4691063" y="5297488"/>
          <p14:tracePt t="57015" x="4641850" y="5283200"/>
          <p14:tracePt t="57019" x="4591050" y="5283200"/>
          <p14:tracePt t="57028" x="4541838" y="5268913"/>
          <p14:tracePt t="57035" x="4505325" y="5254625"/>
          <p14:tracePt t="57056" x="4456113" y="5246688"/>
          <p14:tracePt t="57060" x="4378325" y="5203825"/>
          <p14:tracePt t="57070" x="4341813" y="5197475"/>
          <p14:tracePt t="57079" x="4306888" y="5183188"/>
          <p14:tracePt t="57083" x="4270375" y="5154613"/>
          <p14:tracePt t="57095" x="4221163" y="5132388"/>
          <p14:tracePt t="57099" x="4178300" y="5118100"/>
          <p14:tracePt t="57114" x="4106863" y="5068888"/>
          <p14:tracePt t="57124" x="4070350" y="5040313"/>
          <p14:tracePt t="57135" x="4057650" y="5032375"/>
          <p14:tracePt t="57140" x="4029075" y="5018088"/>
          <p14:tracePt t="57152" x="3992563" y="4989513"/>
          <p14:tracePt t="57157" x="3971925" y="4983163"/>
          <p14:tracePt t="57166" x="3943350" y="4968875"/>
          <p14:tracePt t="57172" x="3929063" y="4954588"/>
          <p14:tracePt t="57188" x="3906838" y="4940300"/>
          <p14:tracePt t="57192" x="3892550" y="4933950"/>
          <p14:tracePt t="57196" x="3878263" y="4933950"/>
          <p14:tracePt t="57207" x="3863975" y="4919663"/>
          <p14:tracePt t="57211" x="3843338" y="4905375"/>
          <p14:tracePt t="57224" x="3829050" y="4905375"/>
          <p14:tracePt t="57228" x="3829050" y="4891088"/>
          <p14:tracePt t="57240" x="3814763" y="4891088"/>
          <p14:tracePt t="57244" x="3806825" y="4891088"/>
          <p14:tracePt t="57255" x="3792538" y="4883150"/>
          <p14:tracePt t="57278" x="3778250" y="4868863"/>
          <p14:tracePt t="57313" x="3778250" y="4854575"/>
          <p14:tracePt t="63159" x="3763963" y="4854575"/>
          <p14:tracePt t="63168" x="3757613" y="4854575"/>
          <p14:tracePt t="63177" x="3729038" y="4854575"/>
          <p14:tracePt t="63188" x="3706813" y="4854575"/>
          <p14:tracePt t="63192" x="3678238" y="4854575"/>
          <p14:tracePt t="63199" x="3629025" y="4854575"/>
          <p14:tracePt t="63210" x="3565525" y="4854575"/>
          <p14:tracePt t="63216" x="3465513" y="4854575"/>
          <p14:tracePt t="63225" x="3343275" y="4883150"/>
          <p14:tracePt t="63232" x="3201988" y="4919663"/>
          <p14:tracePt t="63242" x="3051175" y="4983163"/>
          <p14:tracePt t="63246" x="2894013" y="5040313"/>
          <p14:tracePt t="63256" x="2730500" y="5118100"/>
          <p14:tracePt t="63265" x="2538413" y="5203825"/>
          <p14:tracePt t="63269" x="2352675" y="5283200"/>
          <p14:tracePt t="63284" x="2138363" y="5353050"/>
          <p14:tracePt t="63289" x="1954213" y="5432425"/>
          <p14:tracePt t="63296" x="1768475" y="5495925"/>
          <p14:tracePt t="63310" x="1562100" y="5546725"/>
          <p14:tracePt t="63320" x="1376363" y="5567363"/>
          <p14:tracePt t="63326" x="1212850" y="5581650"/>
          <p14:tracePt t="63329" x="1141413" y="5581650"/>
          <p14:tracePt t="63341" x="998538" y="5581650"/>
          <p14:tracePt t="63347" x="890588" y="5581650"/>
          <p14:tracePt t="63351" x="763588" y="5581650"/>
          <p14:tracePt t="63361" x="649288" y="5567363"/>
          <p14:tracePt t="63369" x="563563" y="5546725"/>
          <p14:tracePt t="63380" x="477838" y="5503863"/>
          <p14:tracePt t="63384" x="400050" y="5481638"/>
          <p14:tracePt t="63391" x="328613" y="5453063"/>
          <p14:tracePt t="63402" x="277813" y="5432425"/>
          <p14:tracePt t="63412" x="214313" y="5403850"/>
          <p14:tracePt t="63425" x="163513" y="5381625"/>
          <p14:tracePt t="63429" x="134938" y="5367338"/>
          <p14:tracePt t="63432" x="100013" y="5353050"/>
          <p14:tracePt t="63448" x="49213" y="5318125"/>
          <p14:tracePt t="63463" x="14288" y="5297488"/>
          <p14:tracePt t="63478" x="0" y="5283200"/>
          <p14:tracePt t="63489" x="0" y="5268913"/>
          <p14:tracePt t="63510" x="0" y="5254625"/>
          <p14:tracePt t="63541" x="14288" y="5246688"/>
          <p14:tracePt t="63546" x="28575" y="5246688"/>
          <p14:tracePt t="63558" x="34925" y="5246688"/>
          <p14:tracePt t="63563" x="49213" y="5246688"/>
          <p14:tracePt t="63572" x="77788" y="5246688"/>
          <p14:tracePt t="63580" x="114300" y="5232400"/>
          <p14:tracePt t="63590" x="149225" y="5232400"/>
          <p14:tracePt t="63595" x="185738" y="5218113"/>
          <p14:tracePt t="63605" x="249238" y="5203825"/>
          <p14:tracePt t="63610" x="328613" y="5203825"/>
          <p14:tracePt t="63619" x="449263" y="5183188"/>
          <p14:tracePt t="63628" x="498475" y="5183188"/>
          <p14:tracePt t="63636" x="577850" y="5154613"/>
          <p14:tracePt t="63646" x="663575" y="5146675"/>
          <p14:tracePt t="63657" x="763588" y="5146675"/>
          <p14:tracePt t="63660" x="847725" y="5132388"/>
          <p14:tracePt t="63664" x="941388" y="5103813"/>
          <p14:tracePt t="63677" x="1027113" y="5103813"/>
          <p14:tracePt t="63690" x="1098550" y="5089525"/>
          <p14:tracePt t="63694" x="1190625" y="5089525"/>
          <p14:tracePt t="63698" x="1254125" y="5089525"/>
          <p14:tracePt t="63708" x="1311275" y="5089525"/>
          <p14:tracePt t="63712" x="1376363" y="5089525"/>
          <p14:tracePt t="63723" x="1439863" y="5089525"/>
          <p14:tracePt t="63730" x="1490663" y="5089525"/>
          <p14:tracePt t="63741" x="1539875" y="5089525"/>
          <p14:tracePt t="63745" x="1590675" y="5089525"/>
          <p14:tracePt t="63757" x="1604963" y="5089525"/>
          <p14:tracePt t="63764" x="1639888" y="5118100"/>
          <p14:tracePt t="63781" x="1674813" y="5132388"/>
          <p14:tracePt t="63785" x="1717675" y="5132388"/>
          <p14:tracePt t="63789" x="1739900" y="5146675"/>
          <p14:tracePt t="63793" x="1754188" y="5154613"/>
          <p14:tracePt t="63805" x="1768475" y="5168900"/>
          <p14:tracePt t="63814" x="1789113" y="5183188"/>
          <p14:tracePt t="63841" x="1803400" y="5197475"/>
          <p14:tracePt t="63845" x="1817688" y="5203825"/>
          <p14:tracePt t="63867" x="1817688" y="5232400"/>
          <p14:tracePt t="64292" x="1789113" y="5232400"/>
          <p14:tracePt t="64300" x="1754188" y="5232400"/>
          <p14:tracePt t="64313" x="1725613" y="5232400"/>
          <p14:tracePt t="64323" x="1689100" y="5232400"/>
          <p14:tracePt t="64327" x="1654175" y="5232400"/>
          <p14:tracePt t="64333" x="1604963" y="5232400"/>
          <p14:tracePt t="64342" x="1554163" y="5218113"/>
          <p14:tracePt t="64353" x="1504950" y="5218113"/>
          <p14:tracePt t="64357" x="1439863" y="5218113"/>
          <p14:tracePt t="64367" x="1390650" y="5218113"/>
          <p14:tracePt t="64376" x="1325563" y="5218113"/>
          <p14:tracePt t="64385" x="1262063" y="5218113"/>
          <p14:tracePt t="64396" x="1204913" y="5218113"/>
          <p14:tracePt t="64400" x="1141413" y="5218113"/>
          <p14:tracePt t="64409" x="1076325" y="5218113"/>
          <p14:tracePt t="64415" x="1012825" y="5218113"/>
          <p14:tracePt t="64425" x="962025" y="5218113"/>
          <p14:tracePt t="64435" x="912813" y="5218113"/>
          <p14:tracePt t="64441" x="876300" y="5218113"/>
          <p14:tracePt t="64449" x="841375" y="5218113"/>
          <p14:tracePt t="64457" x="798513" y="5218113"/>
          <p14:tracePt t="64463" x="777875" y="5218113"/>
          <p14:tracePt t="64474" x="749300" y="5218113"/>
          <p14:tracePt t="64482" x="741363" y="5218113"/>
          <p14:tracePt t="64497" x="727075" y="5218113"/>
          <p14:tracePt t="64501" x="712788" y="5218113"/>
          <p14:tracePt t="64505" x="698500" y="5218113"/>
          <p14:tracePt t="64606" x="712788" y="5218113"/>
          <p14:tracePt t="64624" x="727075" y="5218113"/>
          <p14:tracePt t="64633" x="741363" y="5218113"/>
          <p14:tracePt t="64650" x="749300" y="5218113"/>
          <p14:tracePt t="64662" x="763588" y="5218113"/>
          <p14:tracePt t="64666" x="777875" y="5218113"/>
          <p14:tracePt t="64676" x="792163" y="5218113"/>
          <p14:tracePt t="64684" x="798513" y="5203825"/>
          <p14:tracePt t="64694" x="827088" y="5203825"/>
          <p14:tracePt t="64697" x="841375" y="5203825"/>
          <p14:tracePt t="64709" x="862013" y="5203825"/>
          <p14:tracePt t="64719" x="890588" y="5203825"/>
          <p14:tracePt t="64724" x="912813" y="5203825"/>
          <p14:tracePt t="64728" x="947738" y="5203825"/>
          <p14:tracePt t="64739" x="990600" y="5197475"/>
          <p14:tracePt t="64748" x="1027113" y="5197475"/>
          <p14:tracePt t="64755" x="1062038" y="5197475"/>
          <p14:tracePt t="64764" x="1098550" y="5197475"/>
          <p14:tracePt t="64768" x="1155700" y="5197475"/>
          <p14:tracePt t="64780" x="1204913" y="5197475"/>
          <p14:tracePt t="64789" x="1254125" y="5183188"/>
          <p14:tracePt t="64796" x="1311275" y="5183188"/>
          <p14:tracePt t="64800" x="1362075" y="5168900"/>
          <p14:tracePt t="64810" x="1411288" y="5154613"/>
          <p14:tracePt t="64823" x="1476375" y="5146675"/>
          <p14:tracePt t="64827" x="1539875" y="5132388"/>
          <p14:tracePt t="64843" x="1611313" y="5118100"/>
          <p14:tracePt t="64847" x="1674813" y="5118100"/>
          <p14:tracePt t="64850" x="1754188" y="5089525"/>
          <p14:tracePt t="64861" x="1839913" y="5083175"/>
          <p14:tracePt t="64865" x="1917700" y="5083175"/>
          <p14:tracePt t="64882" x="2103438" y="5054600"/>
          <p14:tracePt t="64895" x="2189163" y="5054600"/>
          <p14:tracePt t="64899" x="2281238" y="5040313"/>
          <p14:tracePt t="64911" x="2381250" y="5040313"/>
          <p14:tracePt t="64922" x="2481263" y="5040313"/>
          <p14:tracePt t="64926" x="2552700" y="5040313"/>
          <p14:tracePt t="64930" x="2638425" y="5040313"/>
          <p14:tracePt t="64940" x="2730500" y="5040313"/>
          <p14:tracePt t="64952" x="2816225" y="5040313"/>
          <p14:tracePt t="64957" x="2879725" y="5040313"/>
          <p14:tracePt t="64961" x="2944813" y="5040313"/>
          <p14:tracePt t="64972" x="3001963" y="5040313"/>
          <p14:tracePt t="64983" x="3030538" y="5040313"/>
          <p14:tracePt t="64990" x="3065463" y="5040313"/>
          <p14:tracePt t="64994" x="3101975" y="5040313"/>
          <p14:tracePt t="65003" x="3130550" y="5040313"/>
          <p14:tracePt t="65013" x="3151188" y="5040313"/>
          <p14:tracePt t="65029" x="3194050" y="5054600"/>
          <p14:tracePt t="65038" x="3201988" y="5054600"/>
          <p14:tracePt t="65042" x="3216275" y="5054600"/>
          <p14:tracePt t="65068" x="3230563" y="5068888"/>
          <p14:tracePt t="65084" x="3244850" y="5068888"/>
          <p14:tracePt t="65114" x="3244850" y="5083175"/>
          <p14:tracePt t="65177" x="3244850" y="5089525"/>
          <p14:tracePt t="65219" x="3251200" y="5103813"/>
          <p14:tracePt t="65269" x="3265488" y="5118100"/>
          <p14:tracePt t="65285" x="3279775" y="5118100"/>
          <p14:tracePt t="65294" x="3294063" y="5132388"/>
          <p14:tracePt t="65320" x="3300413" y="5132388"/>
          <p14:tracePt t="65336" x="3314700" y="5146675"/>
          <p14:tracePt t="65347" x="3328988" y="5146675"/>
          <p14:tracePt t="65350" x="3328988" y="5154613"/>
          <p14:tracePt t="65362" x="3343275" y="5154613"/>
          <p14:tracePt t="65380" x="3357563" y="5168900"/>
          <p14:tracePt t="65407" x="3365500" y="5168900"/>
          <p14:tracePt t="65416" x="3365500" y="5183188"/>
          <p14:tracePt t="65429" x="3379788" y="5183188"/>
          <p14:tracePt t="65440" x="3379788" y="5197475"/>
          <p14:tracePt t="65455" x="3394075" y="5203825"/>
          <p14:tracePt t="65462" x="3394075" y="5218113"/>
          <p14:tracePt t="65473" x="3408363" y="5218113"/>
          <p14:tracePt t="65482" x="3408363" y="5232400"/>
          <p14:tracePt t="65490" x="3414713" y="5246688"/>
          <p14:tracePt t="65494" x="3414713" y="5254625"/>
          <p14:tracePt t="65508" x="3429000" y="5283200"/>
          <p14:tracePt t="65516" x="3443288" y="5297488"/>
          <p14:tracePt t="65520" x="3457575" y="5303838"/>
          <p14:tracePt t="65532" x="3465513" y="5332413"/>
          <p14:tracePt t="65538" x="3494088" y="5353050"/>
          <p14:tracePt t="65548" x="3494088" y="5367338"/>
          <p14:tracePt t="65552" x="3514725" y="5418138"/>
          <p14:tracePt t="65560" x="3529013" y="5446713"/>
          <p14:tracePt t="65576" x="3557588" y="5481638"/>
          <p14:tracePt t="65585" x="3565525" y="5518150"/>
          <p14:tracePt t="65596" x="3579813" y="5546725"/>
          <p14:tracePt t="65600" x="3594100" y="5567363"/>
          <p14:tracePt t="65613" x="3608388" y="5595938"/>
          <p14:tracePt t="65624" x="3608388" y="5603875"/>
          <p14:tracePt t="65628" x="3614738" y="5632450"/>
          <p14:tracePt t="65632" x="3614738" y="5646738"/>
          <p14:tracePt t="65644" x="3614738" y="5653088"/>
          <p14:tracePt t="65647" x="3629025" y="5667375"/>
          <p14:tracePt t="65657" x="3629025" y="5681663"/>
          <p14:tracePt t="65668" x="3629025" y="5695950"/>
          <p14:tracePt t="65696" x="3629025" y="5703888"/>
          <p14:tracePt t="65701" x="3629025" y="5716588"/>
          <p14:tracePt t="65719" x="3629025" y="5730875"/>
          <p14:tracePt t="65732" x="3629025" y="5745163"/>
          <p14:tracePt t="65747" x="3608388" y="5781675"/>
          <p14:tracePt t="65751" x="3608388" y="5810250"/>
          <p14:tracePt t="65763" x="3594100" y="5830888"/>
          <p14:tracePt t="65768" x="3594100" y="5859463"/>
          <p14:tracePt t="65784" x="3565525" y="5916613"/>
          <p14:tracePt t="65794" x="3557588" y="5930900"/>
          <p14:tracePt t="65806" x="3543300" y="5967413"/>
          <p14:tracePt t="65817" x="3529013" y="6016625"/>
          <p14:tracePt t="65828" x="3514725" y="6030913"/>
          <p14:tracePt t="65831" x="3514725" y="6059488"/>
          <p14:tracePt t="65842" x="3514725" y="6067425"/>
          <p14:tracePt t="65853" x="3508375" y="6081713"/>
          <p14:tracePt t="65876" x="3494088" y="6096000"/>
          <p14:tracePt t="65896" x="3479800" y="6108700"/>
          <p14:tracePt t="65907" x="3465513" y="6108700"/>
          <p14:tracePt t="65916" x="3457575" y="6116638"/>
          <p14:tracePt t="65924" x="3429000" y="6130925"/>
          <p14:tracePt t="66210" x="3414713" y="6130925"/>
          <p14:tracePt t="66218" x="3379788" y="6130925"/>
          <p14:tracePt t="66227" x="3365500" y="6145213"/>
          <p14:tracePt t="66235" x="3314700" y="6159500"/>
          <p14:tracePt t="66246" x="3294063" y="6165850"/>
          <p14:tracePt t="66256" x="3251200" y="6180138"/>
          <p14:tracePt t="66260" x="3216275" y="6194425"/>
          <p14:tracePt t="66274" x="3179763" y="6208713"/>
          <p14:tracePt t="66278" x="3151188" y="6216650"/>
          <p14:tracePt t="66288" x="3116263" y="6230938"/>
          <p14:tracePt t="66297" x="3065463" y="6245225"/>
          <p14:tracePt t="66300" x="3051175" y="6245225"/>
          <p14:tracePt t="66311" x="2994025" y="6259513"/>
          <p14:tracePt t="66315" x="2951163" y="6265863"/>
          <p14:tracePt t="66326" x="2901950" y="6280150"/>
          <p14:tracePt t="66334" x="2894013" y="6280150"/>
          <p14:tracePt t="66343" x="2830513" y="6294438"/>
          <p14:tracePt t="66347" x="2801938" y="6308725"/>
          <p14:tracePt t="66358" x="2752725" y="6308725"/>
          <p14:tracePt t="66366" x="2716213" y="6323013"/>
          <p14:tracePt t="66377" x="2681288" y="6323013"/>
          <p14:tracePt t="66381" x="2638425" y="6330950"/>
          <p14:tracePt t="66390" x="2587625" y="6330950"/>
          <p14:tracePt t="66400" x="2552700" y="6345238"/>
          <p14:tracePt t="66413" x="2516188" y="6359525"/>
          <p14:tracePt t="66417" x="2466975" y="6373813"/>
          <p14:tracePt t="66422" x="2417763" y="6380163"/>
          <p14:tracePt t="66440" x="2317750" y="6408738"/>
          <p14:tracePt t="66449" x="2266950" y="6423025"/>
          <p14:tracePt t="66455" x="2217738" y="6430963"/>
          <p14:tracePt t="66470" x="2166938" y="6445250"/>
          <p14:tracePt t="66474" x="2117725" y="6459538"/>
          <p14:tracePt t="66478" x="2066925" y="6473825"/>
          <p14:tracePt t="66491" x="2025650" y="6480175"/>
          <p14:tracePt t="66495" x="1974850" y="6480175"/>
          <p14:tracePt t="66505" x="1925638" y="6494463"/>
          <p14:tracePt t="66508" x="1874838" y="6508750"/>
          <p14:tracePt t="66520" x="1825625" y="6508750"/>
          <p14:tracePt t="66530" x="1774825" y="6523038"/>
          <p14:tracePt t="66538" x="1754188" y="6523038"/>
          <p14:tracePt t="66542" x="1717675" y="6523038"/>
          <p14:tracePt t="66553" x="1639888" y="6523038"/>
          <p14:tracePt t="66558" x="1625600" y="6523038"/>
          <p14:tracePt t="66573" x="1525588" y="6523038"/>
          <p14:tracePt t="66584" x="1490663" y="6523038"/>
          <p14:tracePt t="66593" x="1454150" y="6523038"/>
          <p14:tracePt t="66601" x="1439863" y="6523038"/>
          <p14:tracePt t="66614" x="1404938" y="6523038"/>
          <p14:tracePt t="66618" x="1376363" y="6523038"/>
          <p14:tracePt t="66628" x="1339850" y="6523038"/>
          <p14:tracePt t="66633" x="1304925" y="6523038"/>
          <p14:tracePt t="66649" x="1276350" y="6508750"/>
          <p14:tracePt t="66655" x="1254125" y="6508750"/>
          <p14:tracePt t="66659" x="1225550" y="6508750"/>
          <p14:tracePt t="66663" x="1204913" y="6494463"/>
          <p14:tracePt t="66674" x="1162050" y="6494463"/>
          <p14:tracePt t="66689" x="1127125" y="6480175"/>
          <p14:tracePt t="66698" x="1076325" y="6459538"/>
          <p14:tracePt t="66706" x="1062038" y="6459538"/>
          <p14:tracePt t="66718" x="1012825" y="6430963"/>
          <p14:tracePt t="66726" x="990600" y="6423025"/>
          <p14:tracePt t="66748" x="941388" y="6394450"/>
          <p14:tracePt t="66752" x="927100" y="6380163"/>
          <p14:tracePt t="66762" x="898525" y="6373813"/>
          <p14:tracePt t="66766" x="890588" y="6359525"/>
          <p14:tracePt t="66779" x="862013" y="6345238"/>
          <p14:tracePt t="66784" x="847725" y="6330950"/>
          <p14:tracePt t="66795" x="841375" y="6308725"/>
          <p14:tracePt t="66800" x="827088" y="6294438"/>
          <p14:tracePt t="66812" x="812800" y="6280150"/>
          <p14:tracePt t="66817" x="798513" y="6265863"/>
          <p14:tracePt t="66827" x="777875" y="6259513"/>
          <p14:tracePt t="66831" x="763588" y="6245225"/>
          <p14:tracePt t="66847" x="741363" y="6216650"/>
          <p14:tracePt t="66857" x="727075" y="6194425"/>
          <p14:tracePt t="66866" x="712788" y="6180138"/>
          <p14:tracePt t="66874" x="698500" y="6165850"/>
          <p14:tracePt t="66889" x="663575" y="6116638"/>
          <p14:tracePt t="66898" x="649288" y="6108700"/>
          <p14:tracePt t="66912" x="627063" y="6059488"/>
          <p14:tracePt t="66916" x="612775" y="6059488"/>
          <p14:tracePt t="66919" x="598488" y="6016625"/>
          <p14:tracePt t="66928" x="592138" y="5995988"/>
          <p14:tracePt t="66940" x="577850" y="5967413"/>
          <p14:tracePt t="66948" x="563563" y="5945188"/>
          <p14:tracePt t="66956" x="563563" y="5916613"/>
          <p14:tracePt t="66960" x="549275" y="5895975"/>
          <p14:tracePt t="66972" x="549275" y="5881688"/>
          <p14:tracePt t="66980" x="534988" y="5859463"/>
          <p14:tracePt t="66984" x="534988" y="5830888"/>
          <p14:tracePt t="66994" x="534988" y="5816600"/>
          <p14:tracePt t="67007" x="534988" y="5810250"/>
          <p14:tracePt t="67012" x="534988" y="5781675"/>
          <p14:tracePt t="67016" x="534988" y="5767388"/>
          <p14:tracePt t="67026" x="534988" y="5745163"/>
          <p14:tracePt t="67035" x="534988" y="5730875"/>
          <p14:tracePt t="67050" x="534988" y="5716588"/>
          <p14:tracePt t="67056" x="534988" y="5703888"/>
          <p14:tracePt t="67063" x="534988" y="5695950"/>
          <p14:tracePt t="67067" x="534988" y="5681663"/>
          <p14:tracePt t="67082" x="534988" y="5667375"/>
          <p14:tracePt t="67092" x="534988" y="5653088"/>
          <p14:tracePt t="67109" x="534988" y="5646738"/>
          <p14:tracePt t="67117" x="534988" y="5632450"/>
          <p14:tracePt t="67147" x="534988" y="5618163"/>
          <p14:tracePt t="67179" x="549275" y="5618163"/>
          <p14:tracePt t="67183" x="563563" y="5603875"/>
          <p14:tracePt t="67189" x="577850" y="5603875"/>
          <p14:tracePt t="67197" x="592138" y="5595938"/>
          <p14:tracePt t="67205" x="612775" y="5581650"/>
          <p14:tracePt t="67210" x="627063" y="5581650"/>
          <p14:tracePt t="67222" x="649288" y="5553075"/>
          <p14:tracePt t="67226" x="677863" y="5553075"/>
          <p14:tracePt t="67236" x="698500" y="5546725"/>
          <p14:tracePt t="67247" x="727075" y="5518150"/>
          <p14:tracePt t="67251" x="763588" y="5495925"/>
          <p14:tracePt t="67261" x="792163" y="5495925"/>
          <p14:tracePt t="67272" x="827088" y="5467350"/>
          <p14:tracePt t="67279" x="862013" y="5453063"/>
          <p14:tracePt t="67282" x="890588" y="5446713"/>
          <p14:tracePt t="67306" x="947738" y="5418138"/>
          <p14:tracePt t="67314" x="990600" y="5395913"/>
          <p14:tracePt t="67322" x="1027113" y="5395913"/>
          <p14:tracePt t="67327" x="1062038" y="5381625"/>
          <p14:tracePt t="67331" x="1090613" y="5367338"/>
          <p14:tracePt t="67359" x="1239838" y="5346700"/>
          <p14:tracePt t="67364" x="1276350" y="5346700"/>
          <p14:tracePt t="67377" x="1311275" y="5332413"/>
          <p14:tracePt t="67385" x="1354138" y="5318125"/>
          <p14:tracePt t="67390" x="1390650" y="5318125"/>
          <p14:tracePt t="67403" x="1425575" y="5303838"/>
          <p14:tracePt t="67410" x="1454150" y="5303838"/>
          <p14:tracePt t="67431" x="1590675" y="5297488"/>
          <p14:tracePt t="67436" x="1639888" y="5297488"/>
          <p14:tracePt t="67450" x="1674813" y="5297488"/>
          <p14:tracePt t="67456" x="1725613" y="5297488"/>
          <p14:tracePt t="67463" x="1774825" y="5283200"/>
          <p14:tracePt t="67469" x="1825625" y="5283200"/>
          <p14:tracePt t="67483" x="1874838" y="5283200"/>
          <p14:tracePt t="67489" x="1925638" y="5268913"/>
          <p14:tracePt t="67494" x="1989138" y="5268913"/>
          <p14:tracePt t="67509" x="2017713" y="5268913"/>
          <p14:tracePt t="67522" x="2074863" y="5254625"/>
          <p14:tracePt t="67527" x="2166938" y="5246688"/>
          <p14:tracePt t="67539" x="2217738" y="5246688"/>
          <p14:tracePt t="67546" x="2252663" y="5246688"/>
          <p14:tracePt t="67550" x="2303463" y="5246688"/>
          <p14:tracePt t="67562" x="2352675" y="5246688"/>
          <p14:tracePt t="67573" x="2389188" y="5246688"/>
          <p14:tracePt t="67577" x="2438400" y="5246688"/>
          <p14:tracePt t="67581" x="2487613" y="5246688"/>
          <p14:tracePt t="67591" x="2538413" y="5246688"/>
          <p14:tracePt t="67600" x="2601913" y="5246688"/>
          <p14:tracePt t="67608" x="2667000" y="5246688"/>
          <p14:tracePt t="67626" x="2716213" y="5246688"/>
          <p14:tracePt t="67631" x="2844800" y="5246688"/>
          <p14:tracePt t="67640" x="2879725" y="5246688"/>
          <p14:tracePt t="67647" x="2944813" y="5246688"/>
          <p14:tracePt t="67662" x="3030538" y="5254625"/>
          <p14:tracePt t="67689" x="3165475" y="5283200"/>
          <p14:tracePt t="67695" x="3201988" y="5283200"/>
          <p14:tracePt t="67707" x="3251200" y="5283200"/>
          <p14:tracePt t="67724" x="3279775" y="5297488"/>
          <p14:tracePt t="67727" x="3357563" y="5303838"/>
          <p14:tracePt t="67740" x="3379788" y="5318125"/>
          <p14:tracePt t="67744" x="3414713" y="5332413"/>
          <p14:tracePt t="67755" x="3457575" y="5346700"/>
          <p14:tracePt t="67764" x="3479800" y="5353050"/>
          <p14:tracePt t="67767" x="3508375" y="5367338"/>
          <p14:tracePt t="67779" x="3514725" y="5381625"/>
          <p14:tracePt t="67783" x="3543300" y="5381625"/>
          <p14:tracePt t="67794" x="3565525" y="5395913"/>
          <p14:tracePt t="67799" x="3594100" y="5403850"/>
          <p14:tracePt t="67811" x="3608388" y="5403850"/>
          <p14:tracePt t="67822" x="3629025" y="5418138"/>
          <p14:tracePt t="67826" x="3643313" y="5432425"/>
          <p14:tracePt t="67837" x="3657600" y="5432425"/>
          <p14:tracePt t="67842" x="3663950" y="5446713"/>
          <p14:tracePt t="67850" x="3678238" y="5446713"/>
          <p14:tracePt t="67855" x="3692525" y="5453063"/>
          <p14:tracePt t="67866" x="3706813" y="5453063"/>
          <p14:tracePt t="67879" x="3714750" y="5467350"/>
          <p14:tracePt t="67888" x="3729038" y="5481638"/>
          <p14:tracePt t="67899" x="3729038" y="5495925"/>
          <p14:tracePt t="67914" x="3743325" y="5503863"/>
          <p14:tracePt t="67922" x="3743325" y="5518150"/>
          <p14:tracePt t="67929" x="3757613" y="5532438"/>
          <p14:tracePt t="67941" x="3757613" y="5546725"/>
          <p14:tracePt t="67945" x="3763963" y="5553075"/>
          <p14:tracePt t="67957" x="3763963" y="5567363"/>
          <p14:tracePt t="67961" x="3778250" y="5595938"/>
          <p14:tracePt t="67972" x="3778250" y="5618163"/>
          <p14:tracePt t="67981" x="3778250" y="5632450"/>
          <p14:tracePt t="67984" x="3792538" y="5653088"/>
          <p14:tracePt t="67997" x="3792538" y="5681663"/>
          <p14:tracePt t="68000" x="3792538" y="5703888"/>
          <p14:tracePt t="68011" x="3792538" y="5730875"/>
          <p14:tracePt t="68026" x="3792538" y="5759450"/>
          <p14:tracePt t="68030" x="3792538" y="5767388"/>
          <p14:tracePt t="68033" x="3792538" y="5795963"/>
          <p14:tracePt t="68044" x="3792538" y="5810250"/>
          <p14:tracePt t="68056" x="3792538" y="5830888"/>
          <p14:tracePt t="68065" x="3792538" y="5845175"/>
          <p14:tracePt t="68069" x="3792538" y="5859463"/>
          <p14:tracePt t="68074" x="3792538" y="5867400"/>
          <p14:tracePt t="68086" x="3792538" y="5881688"/>
          <p14:tracePt t="68092" x="3792538" y="5910263"/>
          <p14:tracePt t="68097" x="3778250" y="5910263"/>
          <p14:tracePt t="68110" x="3778250" y="5930900"/>
          <p14:tracePt t="68124" x="3763963" y="5945188"/>
          <p14:tracePt t="68129" x="3757613" y="5959475"/>
          <p14:tracePt t="68138" x="3743325" y="5995988"/>
          <p14:tracePt t="68144" x="3729038" y="6010275"/>
          <p14:tracePt t="68148" x="3714750" y="6030913"/>
          <p14:tracePt t="68153" x="3678238" y="6059488"/>
          <p14:tracePt t="68172" x="3643313" y="6081713"/>
          <p14:tracePt t="68177" x="3614738" y="6108700"/>
          <p14:tracePt t="68191" x="3594100" y="6116638"/>
          <p14:tracePt t="68195" x="3565525" y="6145213"/>
          <p14:tracePt t="68209" x="3529013" y="6165850"/>
          <p14:tracePt t="68213" x="3494088" y="6194425"/>
          <p14:tracePt t="68217" x="3465513" y="6208713"/>
          <p14:tracePt t="68231" x="3429000" y="6230938"/>
          <p14:tracePt t="68239" x="3394075" y="6245225"/>
          <p14:tracePt t="68243" x="3343275" y="6259513"/>
          <p14:tracePt t="68264" x="3244850" y="6294438"/>
          <p14:tracePt t="68268" x="3194050" y="6323013"/>
          <p14:tracePt t="68279" x="3144838" y="6330950"/>
          <p14:tracePt t="68283" x="3094038" y="6359525"/>
          <p14:tracePt t="68294" x="3044825" y="6373813"/>
          <p14:tracePt t="68301" x="2965450" y="6394450"/>
          <p14:tracePt t="68309" x="2916238" y="6408738"/>
          <p14:tracePt t="68313" x="2865438" y="6423025"/>
          <p14:tracePt t="68325" x="2801938" y="6430963"/>
          <p14:tracePt t="68346" x="2681288" y="6459538"/>
          <p14:tracePt t="68351" x="2616200" y="6473825"/>
          <p14:tracePt t="68356" x="2552700" y="6473825"/>
          <p14:tracePt t="68368" x="2487613" y="6480175"/>
          <p14:tracePt t="68377" x="2432050" y="6480175"/>
          <p14:tracePt t="68381" x="2366963" y="6494463"/>
          <p14:tracePt t="68409" x="2289175" y="6508750"/>
          <p14:tracePt t="68413" x="2074863" y="6523038"/>
          <p14:tracePt t="68422" x="2003425" y="6529388"/>
          <p14:tracePt t="68432" x="1939925" y="6529388"/>
          <p14:tracePt t="68436" x="1868488" y="6543675"/>
          <p14:tracePt t="68448" x="1789113" y="6543675"/>
          <p14:tracePt t="68452" x="1717675" y="6543675"/>
          <p14:tracePt t="68469" x="1590675" y="6543675"/>
          <p14:tracePt t="68477" x="1525588" y="6543675"/>
          <p14:tracePt t="68486" x="1476375" y="6543675"/>
          <p14:tracePt t="68505" x="1354138" y="6523038"/>
          <p14:tracePt t="68509" x="1304925" y="6494463"/>
          <p14:tracePt t="68523" x="1254125" y="6480175"/>
          <p14:tracePt t="68535" x="1141413" y="6459538"/>
          <p14:tracePt t="68539" x="1090613" y="6430963"/>
          <p14:tracePt t="68552" x="1041400" y="6423025"/>
          <p14:tracePt t="68560" x="990600" y="6394450"/>
          <p14:tracePt t="68572" x="927100" y="6373813"/>
          <p14:tracePt t="68576" x="876300" y="6359525"/>
          <p14:tracePt t="68580" x="812800" y="6330950"/>
          <p14:tracePt t="68591" x="763588" y="6308725"/>
          <p14:tracePt t="68599" x="712788" y="6294438"/>
          <p14:tracePt t="68606" x="692150" y="6280150"/>
          <p14:tracePt t="68616" x="649288" y="6265863"/>
          <p14:tracePt t="68625" x="598488" y="6245225"/>
          <p14:tracePt t="68637" x="563563" y="6216650"/>
          <p14:tracePt t="68641" x="534988" y="6208713"/>
          <p14:tracePt t="68648" x="512763" y="6194425"/>
          <p14:tracePt t="68651" x="484188" y="6165850"/>
          <p14:tracePt t="68675" x="434975" y="6130925"/>
          <p14:tracePt t="68679" x="427038" y="6116638"/>
          <p14:tracePt t="68689" x="412750" y="6108700"/>
          <p14:tracePt t="68693" x="385763" y="6081713"/>
          <p14:tracePt t="68706" x="377825" y="6067425"/>
          <p14:tracePt t="68710" x="363538" y="6059488"/>
          <p14:tracePt t="68721" x="363538" y="6045200"/>
          <p14:tracePt t="68725" x="349250" y="6016625"/>
          <p14:tracePt t="68740" x="349250" y="6010275"/>
          <p14:tracePt t="68744" x="334963" y="5995988"/>
          <p14:tracePt t="68755" x="334963" y="5981700"/>
          <p14:tracePt t="68759" x="334963" y="5967413"/>
          <p14:tracePt t="68772" x="334963" y="5959475"/>
          <p14:tracePt t="68776" x="334963" y="5945188"/>
          <p14:tracePt t="68784" x="334963" y="5930900"/>
          <p14:tracePt t="68795" x="334963" y="5916613"/>
          <p14:tracePt t="68808" x="334963" y="5910263"/>
          <p14:tracePt t="68818" x="334963" y="5895975"/>
          <p14:tracePt t="68833" x="349250" y="5881688"/>
          <p14:tracePt t="68849" x="349250" y="5867400"/>
          <p14:tracePt t="68854" x="363538" y="5859463"/>
          <p14:tracePt t="68862" x="363538" y="5845175"/>
          <p14:tracePt t="68880" x="363538" y="5830888"/>
          <p14:tracePt t="68902" x="377825" y="5810250"/>
          <p14:tracePt t="68906" x="377825" y="5795963"/>
          <p14:tracePt t="68919" x="385763" y="5781675"/>
          <p14:tracePt t="68932" x="385763" y="5767388"/>
          <p14:tracePt t="68945" x="385763" y="5759450"/>
          <p14:tracePt t="68949" x="400050" y="5745163"/>
          <p14:tracePt t="68953" x="400050" y="5730875"/>
          <p14:tracePt t="68962" x="400050" y="5716588"/>
          <p14:tracePt t="68966" x="412750" y="5703888"/>
          <p14:tracePt t="68978" x="427038" y="5695950"/>
          <p14:tracePt t="68992" x="434975" y="5681663"/>
          <p14:tracePt t="68996" x="449263" y="5667375"/>
          <p14:tracePt t="69000" x="477838" y="5646738"/>
          <p14:tracePt t="69016" x="527050" y="5603875"/>
          <p14:tracePt t="69027" x="549275" y="5595938"/>
          <p14:tracePt t="69039" x="592138" y="5567363"/>
          <p14:tracePt t="69043" x="627063" y="5553075"/>
          <p14:tracePt t="69047" x="663575" y="5532438"/>
          <p14:tracePt t="69060" x="698500" y="5503863"/>
          <p14:tracePt t="69067" x="727075" y="5503863"/>
          <p14:tracePt t="69089" x="792163" y="5481638"/>
          <p14:tracePt t="69094" x="862013" y="5446713"/>
          <p14:tracePt t="69098" x="898525" y="5432425"/>
          <p14:tracePt t="69110" x="947738" y="5418138"/>
          <p14:tracePt t="69115" x="998538" y="5403850"/>
          <p14:tracePt t="69136" x="1047750" y="5395913"/>
          <p14:tracePt t="69141" x="1162050" y="5381625"/>
          <p14:tracePt t="69145" x="1212850" y="5367338"/>
          <p14:tracePt t="69151" x="1262063" y="5353050"/>
          <p14:tracePt t="69166" x="1325563" y="5346700"/>
          <p14:tracePt t="69174" x="1376363" y="5346700"/>
          <p14:tracePt t="69179" x="1425575" y="5332413"/>
          <p14:tracePt t="69189" x="1490663" y="5318125"/>
          <p14:tracePt t="69194" x="1554163" y="5318125"/>
          <p14:tracePt t="69205" x="1611313" y="5318125"/>
          <p14:tracePt t="69208" x="1674813" y="5303838"/>
          <p14:tracePt t="69222" x="1725613" y="5303838"/>
          <p14:tracePt t="69226" x="1789113" y="5297488"/>
          <p14:tracePt t="69239" x="1854200" y="5297488"/>
          <p14:tracePt t="69244" x="1917700" y="5283200"/>
          <p14:tracePt t="69248" x="1989138" y="5283200"/>
          <p14:tracePt t="69261" x="2052638" y="5283200"/>
          <p14:tracePt t="69269" x="2117725" y="5283200"/>
          <p14:tracePt t="69274" x="2174875" y="5283200"/>
          <p14:tracePt t="69284" x="2232025" y="5283200"/>
          <p14:tracePt t="69292" x="2281238" y="5283200"/>
          <p14:tracePt t="69300" x="2338388" y="5283200"/>
          <p14:tracePt t="69306" x="2381250" y="5283200"/>
          <p14:tracePt t="69322" x="2481263" y="5283200"/>
          <p14:tracePt t="69339" x="2530475" y="5283200"/>
          <p14:tracePt t="69343" x="2581275" y="5283200"/>
          <p14:tracePt t="69346" x="2616200" y="5283200"/>
          <p14:tracePt t="69357" x="2667000" y="5283200"/>
          <p14:tracePt t="69365" x="2687638" y="5283200"/>
          <p14:tracePt t="69385" x="2767013" y="5283200"/>
          <p14:tracePt t="69389" x="2801938" y="5283200"/>
          <p14:tracePt t="69393" x="2830513" y="5283200"/>
          <p14:tracePt t="69402" x="2851150" y="5283200"/>
          <p14:tracePt t="69412" x="2879725" y="5283200"/>
          <p14:tracePt t="69434" x="2951163" y="5297488"/>
          <p14:tracePt t="69446" x="2979738" y="5303838"/>
          <p14:tracePt t="69450" x="3001963" y="5303838"/>
          <p14:tracePt t="69469" x="3051175" y="5318125"/>
          <p14:tracePt t="69479" x="3065463" y="5318125"/>
          <p14:tracePt t="69483" x="3094038" y="5332413"/>
          <p14:tracePt t="69496" x="3116263" y="5332413"/>
          <p14:tracePt t="69505" x="3130550" y="5332413"/>
          <p14:tracePt t="69509" x="3151188" y="5346700"/>
          <p14:tracePt t="69518" x="3165475" y="5353050"/>
          <p14:tracePt t="69527" x="3194050" y="5353050"/>
          <p14:tracePt t="69531" x="3201988" y="5353050"/>
          <p14:tracePt t="69541" x="3216275" y="5367338"/>
          <p14:tracePt t="69548" x="3244850" y="5367338"/>
          <p14:tracePt t="69555" x="3251200" y="5381625"/>
          <p14:tracePt t="69566" x="3265488" y="5381625"/>
          <p14:tracePt t="69575" x="3294063" y="5395913"/>
          <p14:tracePt t="69580" x="3314700" y="5395913"/>
          <p14:tracePt t="69590" x="3328988" y="5403850"/>
          <p14:tracePt t="69600" x="3343275" y="5403850"/>
          <p14:tracePt t="69605" x="3365500" y="5418138"/>
          <p14:tracePt t="69617" x="3394075" y="5418138"/>
          <p14:tracePt t="69622" x="3408363" y="5432425"/>
          <p14:tracePt t="69633" x="3414713" y="5432425"/>
          <p14:tracePt t="69646" x="3429000" y="5446713"/>
          <p14:tracePt t="69650" x="3443288" y="5446713"/>
          <p14:tracePt t="69654" x="3457575" y="5453063"/>
          <p14:tracePt t="69660" x="3457575" y="5467350"/>
          <p14:tracePt t="69673" x="3465513" y="5467350"/>
          <p14:tracePt t="69685" x="3479800" y="5481638"/>
          <p14:tracePt t="69689" x="3479800" y="5495925"/>
          <p14:tracePt t="69693" x="3494088" y="5503863"/>
          <p14:tracePt t="69706" x="3508375" y="5518150"/>
          <p14:tracePt t="69710" x="3514725" y="5532438"/>
          <p14:tracePt t="69722" x="3514725" y="5546725"/>
          <p14:tracePt t="69734" x="3529013" y="5546725"/>
          <p14:tracePt t="69738" x="3543300" y="5567363"/>
          <p14:tracePt t="69741" x="3543300" y="5581650"/>
          <p14:tracePt t="69752" x="3557588" y="5595938"/>
          <p14:tracePt t="69756" x="3557588" y="5603875"/>
          <p14:tracePt t="69766" x="3565525" y="5618163"/>
          <p14:tracePt t="69783" x="3579813" y="5632450"/>
          <p14:tracePt t="69795" x="3579813" y="5646738"/>
          <p14:tracePt t="69802" x="3594100" y="5653088"/>
          <p14:tracePt t="69806" x="3594100" y="5667375"/>
          <p14:tracePt t="69818" x="3608388" y="5681663"/>
          <p14:tracePt t="69828" x="3608388" y="5695950"/>
          <p14:tracePt t="69832" x="3614738" y="5703888"/>
          <p14:tracePt t="69836" x="3614738" y="5716588"/>
          <p14:tracePt t="69852" x="3629025" y="5730875"/>
          <p14:tracePt t="69873" x="3629025" y="5745163"/>
          <p14:tracePt t="69886" x="3643313" y="5759450"/>
          <p14:tracePt t="69897" x="3643313" y="5767388"/>
          <p14:tracePt t="69919" x="3643313" y="5781675"/>
          <p14:tracePt t="69929" x="3643313" y="5795963"/>
          <p14:tracePt t="69953" x="3643313" y="5810250"/>
          <p14:tracePt t="69960" x="3643313" y="5816600"/>
          <p14:tracePt t="69977" x="3643313" y="5830888"/>
          <p14:tracePt t="69982" x="3643313" y="5845175"/>
          <p14:tracePt t="69998" x="3643313" y="5867400"/>
          <p14:tracePt t="70007" x="3643313" y="5881688"/>
          <p14:tracePt t="70030" x="3643313" y="5916613"/>
          <p14:tracePt t="70041" x="3629025" y="5930900"/>
          <p14:tracePt t="70049" x="3629025" y="5945188"/>
          <p14:tracePt t="70061" x="3614738" y="5967413"/>
          <p14:tracePt t="70069" x="3608388" y="5981700"/>
          <p14:tracePt t="70074" x="3608388" y="5995988"/>
          <p14:tracePt t="70079" x="3594100" y="6016625"/>
          <p14:tracePt t="70090" x="3579813" y="6030913"/>
          <p14:tracePt t="70094" x="3579813" y="6045200"/>
          <p14:tracePt t="70108" x="3565525" y="6059488"/>
          <p14:tracePt t="70112" x="3557588" y="6067425"/>
          <p14:tracePt t="70123" x="3543300" y="6081713"/>
          <p14:tracePt t="70129" x="3543300" y="6096000"/>
          <p14:tracePt t="70138" x="3529013" y="6108700"/>
          <p14:tracePt t="70157" x="3514725" y="6116638"/>
          <p14:tracePt t="70161" x="3508375" y="6116638"/>
          <p14:tracePt t="70175" x="3494088" y="6130925"/>
          <p14:tracePt t="70183" x="3479800" y="6130925"/>
          <p14:tracePt t="70189" x="3465513" y="6145213"/>
          <p14:tracePt t="70194" x="3457575" y="6159500"/>
          <p14:tracePt t="70205" x="3429000" y="6159500"/>
          <p14:tracePt t="70210" x="3408363" y="6165850"/>
          <p14:tracePt t="70220" x="3394075" y="6180138"/>
          <p14:tracePt t="70224" x="3357563" y="6194425"/>
          <p14:tracePt t="70235" x="3328988" y="6194425"/>
          <p14:tracePt t="70246" x="3294063" y="6208713"/>
          <p14:tracePt t="70250" x="3265488" y="6216650"/>
          <p14:tracePt t="70266" x="3230563" y="6230938"/>
          <p14:tracePt t="70272" x="3201988" y="6245225"/>
          <p14:tracePt t="70276" x="3165475" y="6259513"/>
          <p14:tracePt t="70281" x="3130550" y="6265863"/>
          <p14:tracePt t="70287" x="3079750" y="6280150"/>
          <p14:tracePt t="70300" x="3044825" y="6294438"/>
          <p14:tracePt t="70315" x="2994025" y="6323013"/>
          <p14:tracePt t="70319" x="2951163" y="6330950"/>
          <p14:tracePt t="70324" x="2901950" y="6345238"/>
          <p14:tracePt t="70334" x="2851150" y="6359525"/>
          <p14:tracePt t="70339" x="2816225" y="6373813"/>
          <p14:tracePt t="70349" x="2781300" y="6380163"/>
          <p14:tracePt t="70355" x="2752725" y="6380163"/>
          <p14:tracePt t="70370" x="2652713" y="6408738"/>
          <p14:tracePt t="70382" x="2616200" y="6423025"/>
          <p14:tracePt t="70386" x="2581275" y="6423025"/>
          <p14:tracePt t="70396" x="2538413" y="6430963"/>
          <p14:tracePt t="70405" x="2487613" y="6430963"/>
          <p14:tracePt t="70413" x="2481263" y="6430963"/>
          <p14:tracePt t="70430" x="2417763" y="6430963"/>
          <p14:tracePt t="70439" x="2381250" y="6430963"/>
          <p14:tracePt t="70443" x="2352675" y="6430963"/>
          <p14:tracePt t="70452" x="2317750" y="6430963"/>
          <p14:tracePt t="70463" x="2303463" y="6430963"/>
          <p14:tracePt t="70483" x="2266950" y="6430963"/>
          <p14:tracePt t="70487" x="2189163" y="6430963"/>
          <p14:tracePt t="70490" x="2174875" y="6430963"/>
          <p14:tracePt t="70500" x="2138363" y="6430963"/>
          <p14:tracePt t="70509" x="2089150" y="6430963"/>
          <p14:tracePt t="70523" x="2052638" y="6430963"/>
          <p14:tracePt t="70533" x="2017713" y="6430963"/>
          <p14:tracePt t="70540" x="1989138" y="6423025"/>
          <p14:tracePt t="70551" x="1954213" y="6423025"/>
          <p14:tracePt t="70564" x="1939925" y="6408738"/>
          <p14:tracePt t="70568" x="1917700" y="6408738"/>
          <p14:tracePt t="70571" x="1889125" y="6408738"/>
          <p14:tracePt t="70581" x="1854200" y="6394450"/>
          <p14:tracePt t="70589" x="1839913" y="6394450"/>
          <p14:tracePt t="70607" x="1817688" y="6380163"/>
          <p14:tracePt t="70612" x="1768475" y="6373813"/>
          <p14:tracePt t="70624" x="1725613" y="6373813"/>
          <p14:tracePt t="70628" x="1689100" y="6373813"/>
          <p14:tracePt t="70638" x="1674813" y="6359525"/>
          <p14:tracePt t="70657" x="1654175" y="6359525"/>
          <p14:tracePt t="70661" x="1590675" y="6345238"/>
          <p14:tracePt t="70666" x="1562100" y="6345238"/>
          <p14:tracePt t="70678" x="1539875" y="6330950"/>
          <p14:tracePt t="70681" x="1511300" y="6330950"/>
          <p14:tracePt t="70696" x="1454150" y="6323013"/>
          <p14:tracePt t="70701" x="1439863" y="6323013"/>
          <p14:tracePt t="70712" x="1390650" y="6323013"/>
          <p14:tracePt t="70716" x="1362075" y="6308725"/>
          <p14:tracePt t="70726" x="1325563" y="6308725"/>
          <p14:tracePt t="70733" x="1290638" y="6294438"/>
          <p14:tracePt t="70742" x="1254125" y="6294438"/>
          <p14:tracePt t="70750" x="1212850" y="6294438"/>
          <p14:tracePt t="70761" x="1176338" y="6280150"/>
          <p14:tracePt t="70766" x="1141413" y="6265863"/>
          <p14:tracePt t="70778" x="1112838" y="6259513"/>
          <p14:tracePt t="70783" x="1076325" y="6259513"/>
          <p14:tracePt t="70789" x="1041400" y="6245225"/>
          <p14:tracePt t="70801" x="998538" y="6230938"/>
          <p14:tracePt t="70811" x="976313" y="6230938"/>
          <p14:tracePt t="70822" x="947738" y="6216650"/>
          <p14:tracePt t="70826" x="876300" y="6194425"/>
          <p14:tracePt t="70829" x="862013" y="6194425"/>
          <p14:tracePt t="70841" x="812800" y="6165850"/>
          <p14:tracePt t="70845" x="792163" y="6165850"/>
          <p14:tracePt t="70855" x="763588" y="6159500"/>
          <p14:tracePt t="70867" x="741363" y="6145213"/>
          <p14:tracePt t="70871" x="712788" y="6130925"/>
          <p14:tracePt t="70875" x="677863" y="6116638"/>
          <p14:tracePt t="70889" x="649288" y="6096000"/>
          <p14:tracePt t="70893" x="641350" y="6081713"/>
          <p14:tracePt t="70906" x="612775" y="6067425"/>
          <p14:tracePt t="70917" x="592138" y="6045200"/>
          <p14:tracePt t="70922" x="563563" y="6030913"/>
          <p14:tracePt t="70926" x="534988" y="6016625"/>
          <p14:tracePt t="70933" x="527050" y="5995988"/>
          <p14:tracePt t="70946" x="498475" y="5981700"/>
          <p14:tracePt t="70950" x="484188" y="5967413"/>
          <p14:tracePt t="70968" x="449263" y="5930900"/>
          <p14:tracePt t="70972" x="434975" y="5916613"/>
          <p14:tracePt t="70983" x="427038" y="5910263"/>
          <p14:tracePt t="70992" x="412750" y="5881688"/>
          <p14:tracePt t="70997" x="400050" y="5867400"/>
          <p14:tracePt t="71010" x="400050" y="5859463"/>
          <p14:tracePt t="71015" x="385763" y="5845175"/>
          <p14:tracePt t="71039" x="363538" y="5810250"/>
          <p14:tracePt t="71050" x="363538" y="5795963"/>
          <p14:tracePt t="71055" x="349250" y="5781675"/>
          <p14:tracePt t="71067" x="349250" y="5767388"/>
          <p14:tracePt t="71073" x="334963" y="5759450"/>
          <p14:tracePt t="71080" x="334963" y="5745163"/>
          <p14:tracePt t="71097" x="328613" y="5716588"/>
          <p14:tracePt t="71101" x="314325" y="5716588"/>
          <p14:tracePt t="71112" x="314325" y="5703888"/>
          <p14:tracePt t="71119" x="314325" y="5695950"/>
          <p14:tracePt t="71139" x="300038" y="5681663"/>
          <p14:tracePt t="71143" x="300038" y="5667375"/>
          <p14:tracePt t="71158" x="285750" y="5653088"/>
          <p14:tracePt t="71182" x="285750" y="5646738"/>
          <p14:tracePt t="71192" x="285750" y="5632450"/>
          <p14:tracePt t="71217" x="285750" y="5618163"/>
          <p14:tracePt t="71235" x="277813" y="5618163"/>
          <p14:tracePt t="71241" x="277813" y="5603875"/>
          <p14:tracePt t="71267" x="277813" y="5595938"/>
          <p14:tracePt t="71294" x="277813" y="5581650"/>
          <p14:tracePt t="71339" x="277813" y="5567363"/>
          <p14:tracePt t="71374" x="285750" y="5567363"/>
          <p14:tracePt t="71406" x="285750" y="5553075"/>
          <p14:tracePt t="71415" x="300038" y="5553075"/>
          <p14:tracePt t="71442" x="314325" y="5546725"/>
          <p14:tracePt t="71459" x="328613" y="5532438"/>
          <p14:tracePt t="71468" x="334963" y="5532438"/>
          <p14:tracePt t="71482" x="349250" y="5518150"/>
          <p14:tracePt t="71493" x="377825" y="5518150"/>
          <p14:tracePt t="71497" x="385763" y="5503863"/>
          <p14:tracePt t="71512" x="412750" y="5495925"/>
          <p14:tracePt t="71524" x="427038" y="5481638"/>
          <p14:tracePt t="71534" x="449263" y="5481638"/>
          <p14:tracePt t="71544" x="463550" y="5467350"/>
          <p14:tracePt t="71551" x="477838" y="5467350"/>
          <p14:tracePt t="71555" x="498475" y="5467350"/>
          <p14:tracePt t="71564" x="512763" y="5453063"/>
          <p14:tracePt t="71568" x="527050" y="5446713"/>
          <p14:tracePt t="71581" x="549275" y="5446713"/>
          <p14:tracePt t="71590" x="577850" y="5446713"/>
          <p14:tracePt t="71595" x="592138" y="5446713"/>
          <p14:tracePt t="71605" x="612775" y="5432425"/>
          <p14:tracePt t="71613" x="627063" y="5432425"/>
          <p14:tracePt t="71623" x="649288" y="5432425"/>
          <p14:tracePt t="71628" x="663575" y="5418138"/>
          <p14:tracePt t="71639" x="692150" y="5418138"/>
          <p14:tracePt t="71643" x="712788" y="5418138"/>
          <p14:tracePt t="71650" x="741363" y="5403850"/>
          <p14:tracePt t="71663" x="763588" y="5403850"/>
          <p14:tracePt t="71672" x="798513" y="5395913"/>
          <p14:tracePt t="71676" x="827088" y="5395913"/>
          <p14:tracePt t="71685" x="847725" y="5381625"/>
          <p14:tracePt t="71695" x="876300" y="5381625"/>
          <p14:tracePt t="71700" x="927100" y="5367338"/>
          <p14:tracePt t="71712" x="941388" y="5367338"/>
          <p14:tracePt t="71722" x="990600" y="5353050"/>
          <p14:tracePt t="71727" x="1027113" y="5353050"/>
          <p14:tracePt t="71731" x="1062038" y="5353050"/>
          <p14:tracePt t="71741" x="1098550" y="5346700"/>
          <p14:tracePt t="71750" x="1141413" y="5346700"/>
          <p14:tracePt t="71758" x="1190625" y="5332413"/>
          <p14:tracePt t="71773" x="1262063" y="5332413"/>
          <p14:tracePt t="71780" x="1304925" y="5318125"/>
          <p14:tracePt t="71791" x="1354138" y="5318125"/>
          <p14:tracePt t="71796" x="1390650" y="5303838"/>
          <p14:tracePt t="71808" x="1411288" y="5303838"/>
          <p14:tracePt t="71823" x="1462088" y="5297488"/>
          <p14:tracePt t="71827" x="1504950" y="5283200"/>
          <p14:tracePt t="71831" x="1539875" y="5283200"/>
          <p14:tracePt t="71834" x="1590675" y="5283200"/>
          <p14:tracePt t="71846" x="1639888" y="5268913"/>
          <p14:tracePt t="71855" x="1674813" y="5268913"/>
          <p14:tracePt t="71865" x="1739900" y="5254625"/>
          <p14:tracePt t="71869" x="1789113" y="5246688"/>
          <p14:tracePt t="71880" x="1839913" y="5232400"/>
          <p14:tracePt t="71889" x="1889125" y="5218113"/>
          <p14:tracePt t="71893" x="1939925" y="5218113"/>
          <p14:tracePt t="71903" x="2003425" y="5203825"/>
          <p14:tracePt t="71919" x="2074863" y="5197475"/>
          <p14:tracePt t="71925" x="2138363" y="5183188"/>
          <p14:tracePt t="71939" x="2174875" y="5183188"/>
          <p14:tracePt t="71943" x="2203450" y="5183188"/>
          <p14:tracePt t="71947" x="2238375" y="5168900"/>
          <p14:tracePt t="71958" x="2303463" y="5168900"/>
          <p14:tracePt t="71977" x="2352675" y="5168900"/>
          <p14:tracePt t="71981" x="2438400" y="5154613"/>
          <p14:tracePt t="71992" x="2481263" y="5154613"/>
          <p14:tracePt t="72000" x="2530475" y="5154613"/>
          <p14:tracePt t="72009" x="2566988" y="5154613"/>
          <p14:tracePt t="72023" x="2630488" y="5154613"/>
          <p14:tracePt t="72027" x="2667000" y="5154613"/>
          <p14:tracePt t="72034" x="2730500" y="5154613"/>
          <p14:tracePt t="72037" x="2767013" y="5146675"/>
          <p14:tracePt t="72048" x="2801938" y="5146675"/>
          <p14:tracePt t="72064" x="2879725" y="5146675"/>
          <p14:tracePt t="72069" x="2944813" y="5146675"/>
          <p14:tracePt t="72080" x="2979738" y="5146675"/>
          <p14:tracePt t="72089" x="3016250" y="5146675"/>
          <p14:tracePt t="72094" x="3051175" y="5146675"/>
          <p14:tracePt t="72108" x="3116263" y="5154613"/>
          <p14:tracePt t="72117" x="3151188" y="5154613"/>
          <p14:tracePt t="72128" x="3179763" y="5168900"/>
          <p14:tracePt t="72135" x="3230563" y="5183188"/>
          <p14:tracePt t="72152" x="3251200" y="5183188"/>
          <p14:tracePt t="72157" x="3279775" y="5197475"/>
          <p14:tracePt t="72161" x="3300413" y="5197475"/>
          <p14:tracePt t="72164" x="3328988" y="5203825"/>
          <p14:tracePt t="72175" x="3357563" y="5218113"/>
          <p14:tracePt t="72184" x="3365500" y="5218113"/>
          <p14:tracePt t="72212" x="3379788" y="5232400"/>
          <p14:tracePt t="72216" x="3429000" y="5254625"/>
          <p14:tracePt t="72226" x="3443288" y="5254625"/>
          <p14:tracePt t="72235" x="3457575" y="5268913"/>
          <p14:tracePt t="72240" x="3465513" y="5268913"/>
          <p14:tracePt t="72254" x="3479800" y="5283200"/>
          <p14:tracePt t="72261" x="3494088" y="5297488"/>
          <p14:tracePt t="72273" x="3508375" y="5297488"/>
          <p14:tracePt t="72281" x="3508375" y="5303838"/>
          <p14:tracePt t="72285" x="3514725" y="5318125"/>
          <p14:tracePt t="72310" x="3529013" y="5318125"/>
          <p14:tracePt t="72315" x="3529013" y="5332413"/>
          <p14:tracePt t="72319" x="3529013" y="5346700"/>
          <p14:tracePt t="72330" x="3543300" y="5346700"/>
          <p14:tracePt t="72334" x="3543300" y="5353050"/>
          <p14:tracePt t="72344" x="3557588" y="5353050"/>
          <p14:tracePt t="72353" x="3557588" y="5367338"/>
          <p14:tracePt t="72359" x="3557588" y="5381625"/>
          <p14:tracePt t="72366" x="3565525" y="5381625"/>
          <p14:tracePt t="72376" x="3565525" y="5395913"/>
          <p14:tracePt t="72389" x="3565525" y="5403850"/>
          <p14:tracePt t="72398" x="3579813" y="5418138"/>
          <p14:tracePt t="72402" x="3579813" y="5432425"/>
          <p14:tracePt t="72411" x="3579813" y="5446713"/>
          <p14:tracePt t="72415" x="3594100" y="5453063"/>
          <p14:tracePt t="72428" x="3594100" y="5467350"/>
          <p14:tracePt t="72432" x="3594100" y="5495925"/>
          <p14:tracePt t="72451" x="3594100" y="5518150"/>
          <p14:tracePt t="72455" x="3594100" y="5546725"/>
          <p14:tracePt t="72466" x="3594100" y="5553075"/>
          <p14:tracePt t="72474" x="3594100" y="5581650"/>
          <p14:tracePt t="72483" x="3594100" y="5603875"/>
          <p14:tracePt t="72500" x="3594100" y="5632450"/>
          <p14:tracePt t="72506" x="3594100" y="5667375"/>
          <p14:tracePt t="72513" x="3594100" y="5695950"/>
          <p14:tracePt t="72523" x="3594100" y="5703888"/>
          <p14:tracePt t="72527" x="3594100" y="5730875"/>
          <p14:tracePt t="72548" x="3594100" y="5759450"/>
          <p14:tracePt t="72552" x="3594100" y="5781675"/>
          <p14:tracePt t="72563" x="3579813" y="5795963"/>
          <p14:tracePt t="72573" x="3579813" y="5810250"/>
          <p14:tracePt t="72593" x="3565525" y="5830888"/>
          <p14:tracePt t="72613" x="3565525" y="5845175"/>
          <p14:tracePt t="72618" x="3557588" y="5845175"/>
          <p14:tracePt t="72634" x="3557588" y="5859463"/>
          <p14:tracePt t="72644" x="3543300" y="5867400"/>
          <p14:tracePt t="72652" x="3543300" y="5881688"/>
          <p14:tracePt t="72676" x="3529013" y="5895975"/>
          <p14:tracePt t="72680" x="3529013" y="5910263"/>
          <p14:tracePt t="72693" x="3514725" y="5916613"/>
          <p14:tracePt t="72707" x="3508375" y="5930900"/>
          <p14:tracePt t="72714" x="3494088" y="5945188"/>
          <p14:tracePt t="72727" x="3479800" y="5959475"/>
          <p14:tracePt t="72736" x="3457575" y="5981700"/>
          <p14:tracePt t="72740" x="3443288" y="6010275"/>
          <p14:tracePt t="72747" x="3414713" y="6030913"/>
          <p14:tracePt t="72758" x="3379788" y="6059488"/>
          <p14:tracePt t="72761" x="3357563" y="6096000"/>
          <p14:tracePt t="72775" x="3314700" y="6130925"/>
          <p14:tracePt t="72779" x="3279775" y="6165850"/>
          <p14:tracePt t="72790" x="3244850" y="6216650"/>
          <p14:tracePt t="72794" x="3201988" y="6259513"/>
          <p14:tracePt t="72808" x="3179763" y="6294438"/>
          <p14:tracePt t="72817" x="3151188" y="6308725"/>
          <p14:tracePt t="72821" x="3116263" y="6345238"/>
          <p14:tracePt t="72826" x="3065463" y="6394450"/>
          <p14:tracePt t="72841" x="3051175" y="6408738"/>
          <p14:tracePt t="72845" x="3030538" y="6423025"/>
          <p14:tracePt t="72849" x="3001963" y="6430963"/>
          <p14:tracePt t="72868" x="2951163" y="6459538"/>
          <p14:tracePt t="72881" x="2944813" y="6459538"/>
          <p14:tracePt t="72885" x="2916238" y="6473825"/>
          <p14:tracePt t="72895" x="2894013" y="6480175"/>
          <p14:tracePt t="72900" x="2865438" y="6480175"/>
          <p14:tracePt t="72913" x="2851150" y="6480175"/>
          <p14:tracePt t="72925" x="2830513" y="6494463"/>
          <p14:tracePt t="72929" x="2801938" y="6494463"/>
          <p14:tracePt t="72933" x="2795588" y="6494463"/>
          <p14:tracePt t="72941" x="2752725" y="6494463"/>
          <p14:tracePt t="72946" x="2730500" y="6494463"/>
          <p14:tracePt t="72957" x="2687638" y="6494463"/>
          <p14:tracePt t="72976" x="2630488" y="6494463"/>
          <p14:tracePt t="72980" x="2587625" y="6494463"/>
          <p14:tracePt t="72991" x="2552700" y="6494463"/>
          <p14:tracePt t="72999" x="2530475" y="6494463"/>
          <p14:tracePt t="73006" x="2481263" y="6494463"/>
          <p14:tracePt t="73019" x="2389188" y="6494463"/>
          <p14:tracePt t="73028" x="2352675" y="6480175"/>
          <p14:tracePt t="73034" x="2289175" y="6480175"/>
          <p14:tracePt t="73048" x="2252663" y="6473825"/>
          <p14:tracePt t="73061" x="2189163" y="6473825"/>
          <p14:tracePt t="73065" x="2138363" y="6459538"/>
          <p14:tracePt t="73070" x="2074863" y="6459538"/>
          <p14:tracePt t="73081" x="2025650" y="6445250"/>
          <p14:tracePt t="73085" x="1968500" y="6445250"/>
          <p14:tracePt t="73101" x="1917700" y="6430963"/>
          <p14:tracePt t="73106" x="1868488" y="6430963"/>
          <p14:tracePt t="73110" x="1803400" y="6423025"/>
          <p14:tracePt t="73120" x="1754188" y="6408738"/>
          <p14:tracePt t="73130" x="1689100" y="6408738"/>
          <p14:tracePt t="73134" x="1625600" y="6394450"/>
          <p14:tracePt t="73155" x="1562100" y="6380163"/>
          <p14:tracePt t="73159" x="1454150" y="6359525"/>
          <p14:tracePt t="73163" x="1390650" y="6345238"/>
          <p14:tracePt t="73180" x="1325563" y="6330950"/>
          <p14:tracePt t="73184" x="1262063" y="6323013"/>
          <p14:tracePt t="73189" x="1204913" y="6294438"/>
          <p14:tracePt t="73204" x="1076325" y="6259513"/>
          <p14:tracePt t="73217" x="1012825" y="6245225"/>
          <p14:tracePt t="73222" x="962025" y="6216650"/>
          <p14:tracePt t="73232" x="898525" y="6194425"/>
          <p14:tracePt t="73236" x="862013" y="6180138"/>
          <p14:tracePt t="73249" x="812800" y="6159500"/>
          <p14:tracePt t="73256" x="763588" y="6130925"/>
          <p14:tracePt t="73261" x="712788" y="6108700"/>
          <p14:tracePt t="73275" x="663575" y="6096000"/>
          <p14:tracePt t="73279" x="627063" y="6067425"/>
          <p14:tracePt t="73296" x="577850" y="6045200"/>
          <p14:tracePt t="73300" x="549275" y="6016625"/>
          <p14:tracePt t="73306" x="527050" y="6010275"/>
          <p14:tracePt t="73310" x="498475" y="5981700"/>
          <p14:tracePt t="73317" x="463550" y="5959475"/>
          <p14:tracePt t="73325" x="434975" y="5930900"/>
          <p14:tracePt t="73356" x="377825" y="5881688"/>
          <p14:tracePt t="73360" x="349250" y="5859463"/>
          <p14:tracePt t="73368" x="334963" y="5845175"/>
          <p14:tracePt t="73378" x="334963" y="5830888"/>
          <p14:tracePt t="73383" x="328613" y="5810250"/>
          <p14:tracePt t="73402" x="314325" y="5781675"/>
          <p14:tracePt t="73412" x="314325" y="5767388"/>
          <p14:tracePt t="73416" x="314325" y="5759450"/>
          <p14:tracePt t="73426" x="300038" y="5745163"/>
          <p14:tracePt t="73446" x="300038" y="5730875"/>
          <p14:tracePt t="73450" x="300038" y="5703888"/>
          <p14:tracePt t="73464" x="300038" y="5695950"/>
          <p14:tracePt t="73474" x="300038" y="5681663"/>
          <p14:tracePt t="73486" x="300038" y="5667375"/>
          <p14:tracePt t="73496" x="314325" y="5653088"/>
          <p14:tracePt t="73502" x="328613" y="5646738"/>
          <p14:tracePt t="73514" x="349250" y="5632450"/>
          <p14:tracePt t="73519" x="377825" y="5603875"/>
          <p14:tracePt t="73531" x="385763" y="5595938"/>
          <p14:tracePt t="73536" x="427038" y="5567363"/>
          <p14:tracePt t="73552" x="463550" y="5546725"/>
          <p14:tracePt t="73557" x="498475" y="5518150"/>
          <p14:tracePt t="73562" x="549275" y="5481638"/>
          <p14:tracePt t="73572" x="592138" y="5467350"/>
          <p14:tracePt t="73581" x="641350" y="5446713"/>
          <p14:tracePt t="73593" x="677863" y="5418138"/>
          <p14:tracePt t="73597" x="727075" y="5395913"/>
          <p14:tracePt t="73601" x="777875" y="5367338"/>
          <p14:tracePt t="73615" x="827088" y="5346700"/>
          <p14:tracePt t="73619" x="876300" y="5318125"/>
          <p14:tracePt t="73629" x="941388" y="5303838"/>
          <p14:tracePt t="73641" x="998538" y="5283200"/>
          <p14:tracePt t="73645" x="1076325" y="5254625"/>
          <p14:tracePt t="73649" x="1141413" y="5246688"/>
          <p14:tracePt t="73661" x="1212850" y="5232400"/>
          <p14:tracePt t="73666" x="1276350" y="5203825"/>
          <p14:tracePt t="73677" x="1354138" y="5197475"/>
          <p14:tracePt t="73681" x="1411288" y="5183188"/>
          <p14:tracePt t="73692" x="1476375" y="5168900"/>
          <p14:tracePt t="73696" x="1554163" y="5154613"/>
          <p14:tracePt t="73710" x="1611313" y="5146675"/>
          <p14:tracePt t="73714" x="1689100" y="5146675"/>
          <p14:tracePt t="73725" x="1768475" y="5132388"/>
          <p14:tracePt t="73739" x="1825625" y="5118100"/>
          <p14:tracePt t="73744" x="1889125" y="5118100"/>
          <p14:tracePt t="73748" x="1974850" y="5118100"/>
          <p14:tracePt t="73752" x="2052638" y="5103813"/>
          <p14:tracePt t="73764" x="2124075" y="5103813"/>
          <p14:tracePt t="73768" x="2203450" y="5089525"/>
          <p14:tracePt t="73782" x="2281238" y="5089525"/>
          <p14:tracePt t="73796" x="2352675" y="5089525"/>
          <p14:tracePt t="73800" x="2417763" y="5083175"/>
          <p14:tracePt t="73807" x="2481263" y="5083175"/>
          <p14:tracePt t="73810" x="2552700" y="5083175"/>
          <p14:tracePt t="73822" x="2601913" y="5083175"/>
          <p14:tracePt t="73826" x="2667000" y="5068888"/>
          <p14:tracePt t="73839" x="2730500" y="5068888"/>
          <p14:tracePt t="73848" x="2795588" y="5068888"/>
          <p14:tracePt t="73852" x="2844800" y="5068888"/>
          <p14:tracePt t="73856" x="2894013" y="5068888"/>
          <p14:tracePt t="73866" x="2951163" y="5068888"/>
          <p14:tracePt t="73876" x="3001963" y="5068888"/>
          <p14:tracePt t="73885" x="3051175" y="5068888"/>
          <p14:tracePt t="73895" x="3116263" y="5068888"/>
          <p14:tracePt t="73899" x="3151188" y="5068888"/>
          <p14:tracePt t="73917" x="3201988" y="5068888"/>
          <p14:tracePt t="73921" x="3251200" y="5068888"/>
          <p14:tracePt t="73925" x="3279775" y="5068888"/>
          <p14:tracePt t="73928" x="3357563" y="5083175"/>
          <p14:tracePt t="73939" x="3365500" y="5083175"/>
          <p14:tracePt t="73947" x="3408363" y="5089525"/>
          <p14:tracePt t="73957" x="3443288" y="5103813"/>
          <p14:tracePt t="73962" x="3465513" y="5103813"/>
          <p14:tracePt t="73985" x="3543300" y="5146675"/>
          <p14:tracePt t="73989" x="3565525" y="5154613"/>
          <p14:tracePt t="73993" x="3594100" y="5168900"/>
          <p14:tracePt t="74005" x="3629025" y="5197475"/>
          <p14:tracePt t="74009" x="3657600" y="5218113"/>
          <p14:tracePt t="74022" x="3692525" y="5246688"/>
          <p14:tracePt t="74030" x="3706813" y="5254625"/>
          <p14:tracePt t="74034" x="3729038" y="5283200"/>
          <p14:tracePt t="74052" x="3778250" y="5318125"/>
          <p14:tracePt t="74065" x="3814763" y="5367338"/>
          <p14:tracePt t="74077" x="3843338" y="5381625"/>
          <p14:tracePt t="74085" x="3857625" y="5403850"/>
          <p14:tracePt t="74096" x="3863975" y="5418138"/>
          <p14:tracePt t="74112" x="3878263" y="5446713"/>
          <p14:tracePt t="74116" x="3906838" y="5481638"/>
          <p14:tracePt t="74130" x="3921125" y="5518150"/>
          <p14:tracePt t="74141" x="3929063" y="5546725"/>
          <p14:tracePt t="74166" x="3943350" y="5567363"/>
          <p14:tracePt t="74171" x="3943350" y="5603875"/>
          <p14:tracePt t="74177" x="3943350" y="5646738"/>
          <p14:tracePt t="74181" x="3943350" y="5667375"/>
          <p14:tracePt t="74191" x="3943350" y="5681663"/>
          <p14:tracePt t="74203" x="3943350" y="5745163"/>
          <p14:tracePt t="74213" x="3943350" y="5759450"/>
          <p14:tracePt t="74224" x="3943350" y="5781675"/>
          <p14:tracePt t="74228" x="3943350" y="5810250"/>
          <p14:tracePt t="74241" x="3943350" y="5816600"/>
          <p14:tracePt t="74245" x="3929063" y="5830888"/>
          <p14:tracePt t="74257" x="3929063" y="5845175"/>
          <p14:tracePt t="74262" x="3921125" y="5859463"/>
          <p14:tracePt t="74272" x="3906838" y="5867400"/>
          <p14:tracePt t="74288" x="3878263" y="5895975"/>
          <p14:tracePt t="74292" x="3857625" y="5910263"/>
          <p14:tracePt t="74307" x="3843338" y="5916613"/>
          <p14:tracePt t="74316" x="3806825" y="5930900"/>
          <p14:tracePt t="74319" x="3778250" y="5959475"/>
          <p14:tracePt t="74330" x="3729038" y="5967413"/>
          <p14:tracePt t="74335" x="3692525" y="5995988"/>
          <p14:tracePt t="74347" x="3643313" y="6010275"/>
          <p14:tracePt t="74351" x="3594100" y="6030913"/>
          <p14:tracePt t="74363" x="3543300" y="6045200"/>
          <p14:tracePt t="74367" x="3479800" y="6067425"/>
          <p14:tracePt t="74377" x="3429000" y="6096000"/>
          <p14:tracePt t="74381" x="3365500" y="6116638"/>
          <p14:tracePt t="74392" x="3294063" y="6145213"/>
          <p14:tracePt t="74399" x="3216275" y="6180138"/>
          <p14:tracePt t="74410" x="3151188" y="6208713"/>
          <p14:tracePt t="74414" x="3079750" y="6230938"/>
          <p14:tracePt t="74434" x="2916238" y="6294438"/>
          <p14:tracePt t="74439" x="2830513" y="6330950"/>
          <p14:tracePt t="74451" x="2730500" y="6359525"/>
          <p14:tracePt t="74455" x="2652713" y="6380163"/>
          <p14:tracePt t="74465" x="2566988" y="6408738"/>
          <p14:tracePt t="74470" x="2481263" y="6430963"/>
          <p14:tracePt t="74486" x="2317750" y="6480175"/>
          <p14:tracePt t="74496" x="2217738" y="6494463"/>
          <p14:tracePt t="74505" x="2117725" y="6523038"/>
          <p14:tracePt t="74509" x="2025650" y="6529388"/>
          <p14:tracePt t="74529" x="1868488" y="6572250"/>
          <p14:tracePt t="74533" x="1774825" y="6572250"/>
          <p14:tracePt t="74545" x="1689100" y="6580188"/>
          <p14:tracePt t="74555" x="1604963" y="6580188"/>
          <p14:tracePt t="74560" x="1511300" y="6594475"/>
          <p14:tracePt t="74569" x="1439863" y="6594475"/>
          <p14:tracePt t="74585" x="1276350" y="6594475"/>
          <p14:tracePt t="74592" x="1204913" y="6594475"/>
          <p14:tracePt t="74600" x="1127125" y="6594475"/>
          <p14:tracePt t="74609" x="1047750" y="6594475"/>
          <p14:tracePt t="74622" x="927100" y="6594475"/>
          <p14:tracePt t="74633" x="862013" y="6594475"/>
          <p14:tracePt t="74641" x="812800" y="6580188"/>
          <p14:tracePt t="74654" x="712788" y="6557963"/>
          <p14:tracePt t="74665" x="677863" y="6543675"/>
          <p14:tracePt t="74675" x="641350" y="6523038"/>
          <p14:tracePt t="74680" x="627063" y="6523038"/>
          <p14:tracePt t="74690" x="563563" y="6480175"/>
          <p14:tracePt t="74701" x="534988" y="6459538"/>
          <p14:tracePt t="74711" x="512763" y="6445250"/>
          <p14:tracePt t="74716" x="498475" y="6423025"/>
          <p14:tracePt t="74721" x="463550" y="6380163"/>
          <p14:tracePt t="74739" x="449263" y="6373813"/>
          <p14:tracePt t="74743" x="427038" y="6345238"/>
          <p14:tracePt t="74746" x="412750" y="6323013"/>
          <p14:tracePt t="74750" x="400050" y="6294438"/>
          <p14:tracePt t="74763" x="377825" y="6265863"/>
          <p14:tracePt t="74773" x="363538" y="6245225"/>
          <p14:tracePt t="74777" x="363538" y="6230938"/>
          <p14:tracePt t="74789" x="349250" y="6208713"/>
          <p14:tracePt t="74793" x="349250" y="6180138"/>
          <p14:tracePt t="74807" x="349250" y="6165850"/>
          <p14:tracePt t="74811" x="334963" y="6145213"/>
          <p14:tracePt t="74815" x="334963" y="6130925"/>
          <p14:tracePt t="74825" x="334963" y="6108700"/>
          <p14:tracePt t="74836" x="334963" y="6096000"/>
          <p14:tracePt t="74845" x="334963" y="6067425"/>
          <p14:tracePt t="74849" x="334963" y="6059488"/>
          <p14:tracePt t="74859" x="334963" y="6045200"/>
          <p14:tracePt t="74863" x="334963" y="6016625"/>
          <p14:tracePt t="74877" x="334963" y="5995988"/>
          <p14:tracePt t="74881" x="349250" y="5967413"/>
          <p14:tracePt t="74892" x="349250" y="5945188"/>
          <p14:tracePt t="74906" x="363538" y="5895975"/>
          <p14:tracePt t="74916" x="363538" y="5881688"/>
          <p14:tracePt t="74926" x="377825" y="5859463"/>
          <p14:tracePt t="74930" x="377825" y="5830888"/>
          <p14:tracePt t="74943" x="385763" y="5816600"/>
          <p14:tracePt t="74958" x="400050" y="5810250"/>
          <p14:tracePt t="74963" x="412750" y="5781675"/>
          <p14:tracePt t="74978" x="427038" y="5767388"/>
          <p14:tracePt t="74999" x="427038" y="5759450"/>
          <p14:tracePt t="75003" x="434975" y="5745163"/>
          <p14:tracePt t="75022" x="449263" y="5730875"/>
          <p14:tracePt t="75041" x="463550" y="5716588"/>
          <p14:tracePt t="75053" x="477838" y="5716588"/>
          <p14:tracePt t="75062" x="477838" y="5703888"/>
          <p14:tracePt t="75078" x="484188" y="5703888"/>
          <p14:tracePt t="75082" x="498475" y="5695950"/>
          <p14:tracePt t="75095" x="498475" y="5681663"/>
          <p14:tracePt t="75099" x="512763" y="5681663"/>
          <p14:tracePt t="75118" x="527050" y="5667375"/>
          <p14:tracePt t="75123" x="534988" y="5653088"/>
          <p14:tracePt t="75137" x="549275" y="5653088"/>
          <p14:tracePt t="75141" x="563563" y="5646738"/>
          <p14:tracePt t="75147" x="577850" y="5646738"/>
          <p14:tracePt t="75159" x="592138" y="5632450"/>
          <p14:tracePt t="75163" x="598488" y="5618163"/>
          <p14:tracePt t="75175" x="627063" y="5618163"/>
          <p14:tracePt t="75180" x="641350" y="5603875"/>
          <p14:tracePt t="75193" x="692150" y="5595938"/>
          <p14:tracePt t="75206" x="712788" y="5581650"/>
          <p14:tracePt t="75210" x="749300" y="5553075"/>
          <p14:tracePt t="75222" x="792163" y="5546725"/>
          <p14:tracePt t="75239" x="812800" y="5532438"/>
          <p14:tracePt t="75243" x="841375" y="5532438"/>
          <p14:tracePt t="75248" x="876300" y="5518150"/>
          <p14:tracePt t="75252" x="912813" y="5503863"/>
          <p14:tracePt t="75265" x="947738" y="5495925"/>
          <p14:tracePt t="75280" x="1041400" y="5467350"/>
          <p14:tracePt t="75285" x="1090613" y="5453063"/>
          <p14:tracePt t="75295" x="1155700" y="5446713"/>
          <p14:tracePt t="75298" x="1212850" y="5432425"/>
          <p14:tracePt t="75316" x="1276350" y="5418138"/>
          <p14:tracePt t="75322" x="1325563" y="5395913"/>
          <p14:tracePt t="75327" x="1376363" y="5381625"/>
          <p14:tracePt t="75331" x="1439863" y="5367338"/>
          <p14:tracePt t="75349" x="1576388" y="5346700"/>
          <p14:tracePt t="75358" x="1639888" y="5318125"/>
          <p14:tracePt t="75366" x="1717675" y="5303838"/>
          <p14:tracePt t="75376" x="1774825" y="5297488"/>
          <p14:tracePt t="75381" x="1854200" y="5283200"/>
          <p14:tracePt t="75398" x="1989138" y="5268913"/>
          <p14:tracePt t="75408" x="2074863" y="5268913"/>
          <p14:tracePt t="75413" x="2166938" y="5254625"/>
          <p14:tracePt t="75431" x="2332038" y="5254625"/>
          <p14:tracePt t="75435" x="2389188" y="5254625"/>
          <p14:tracePt t="75447" x="2466975" y="5254625"/>
          <p14:tracePt t="75453" x="2538413" y="5254625"/>
          <p14:tracePt t="75464" x="2601913" y="5254625"/>
          <p14:tracePt t="75468" x="2681288" y="5254625"/>
          <p14:tracePt t="75483" x="2801938" y="5268913"/>
          <p14:tracePt t="75493" x="2865438" y="5268913"/>
          <p14:tracePt t="75503" x="2916238" y="5283200"/>
          <p14:tracePt t="75512" x="2965450" y="5297488"/>
          <p14:tracePt t="75522" x="3016250" y="5303838"/>
          <p14:tracePt t="75526" x="3065463" y="5303838"/>
          <p14:tracePt t="75538" x="3101975" y="5332413"/>
          <p14:tracePt t="75542" x="3151188" y="5346700"/>
          <p14:tracePt t="75558" x="3194050" y="5353050"/>
          <p14:tracePt t="75563" x="3230563" y="5367338"/>
          <p14:tracePt t="75567" x="3251200" y="5381625"/>
          <p14:tracePt t="75579" x="3294063" y="5395913"/>
          <p14:tracePt t="75590" x="3343275" y="5403850"/>
          <p14:tracePt t="75595" x="3357563" y="5418138"/>
          <p14:tracePt t="75599" x="3394075" y="5432425"/>
          <p14:tracePt t="75615" x="3429000" y="5453063"/>
          <p14:tracePt t="75626" x="3457575" y="5467350"/>
          <p14:tracePt t="75632" x="3465513" y="5481638"/>
          <p14:tracePt t="75643" x="3479800" y="5495925"/>
          <p14:tracePt t="75648" x="3494088" y="5495925"/>
          <p14:tracePt t="75659" x="3494088" y="5503863"/>
          <p14:tracePt t="75663" x="3508375" y="5518150"/>
          <p14:tracePt t="75674" x="3514725" y="5518150"/>
          <p14:tracePt t="75678" x="3514725" y="5532438"/>
          <p14:tracePt t="75692" x="3514725" y="5546725"/>
          <p14:tracePt t="75701" x="3529013" y="5546725"/>
          <p14:tracePt t="75705" x="3529013" y="5553075"/>
          <p14:tracePt t="75709" x="3529013" y="5567363"/>
          <p14:tracePt t="75718" x="3543300" y="5581650"/>
          <p14:tracePt t="75744" x="3557588" y="5603875"/>
          <p14:tracePt t="75756" x="3557588" y="5618163"/>
          <p14:tracePt t="75760" x="3557588" y="5632450"/>
          <p14:tracePt t="75773" x="3557588" y="5646738"/>
          <p14:tracePt t="75784" x="3557588" y="5653088"/>
          <p14:tracePt t="75788" x="3565525" y="5681663"/>
          <p14:tracePt t="75801" x="3565525" y="5703888"/>
          <p14:tracePt t="75810" x="3565525" y="5716588"/>
          <p14:tracePt t="75827" x="3565525" y="5730875"/>
          <p14:tracePt t="75831" x="3565525" y="5759450"/>
          <p14:tracePt t="75842" x="3565525" y="5767388"/>
          <p14:tracePt t="75850" x="3565525" y="5781675"/>
          <p14:tracePt t="75858" x="3565525" y="5795963"/>
          <p14:tracePt t="75879" x="3557588" y="5816600"/>
          <p14:tracePt t="75890" x="3543300" y="5830888"/>
          <p14:tracePt t="75897" x="3543300" y="5845175"/>
          <p14:tracePt t="75908" x="3529013" y="5845175"/>
          <p14:tracePt t="75912" x="3514725" y="5859463"/>
          <p14:tracePt t="75923" x="3508375" y="5867400"/>
          <p14:tracePt t="75926" x="3494088" y="5895975"/>
          <p14:tracePt t="75939" x="3465513" y="5910263"/>
          <p14:tracePt t="75943" x="3457575" y="5916613"/>
          <p14:tracePt t="75958" x="3429000" y="5945188"/>
          <p14:tracePt t="75967" x="3408363" y="5967413"/>
          <p14:tracePt t="75971" x="3365500" y="5981700"/>
          <p14:tracePt t="75975" x="3343275" y="6010275"/>
          <p14:tracePt t="75990" x="3294063" y="6030913"/>
          <p14:tracePt t="76003" x="3265488" y="6045200"/>
          <p14:tracePt t="76007" x="3251200" y="6059488"/>
          <p14:tracePt t="76011" x="3201988" y="6067425"/>
          <p14:tracePt t="76022" x="3165475" y="6096000"/>
          <p14:tracePt t="76026" x="3144838" y="6108700"/>
          <p14:tracePt t="76041" x="3051175" y="6159500"/>
          <p14:tracePt t="76052" x="3016250" y="6165850"/>
          <p14:tracePt t="76057" x="2994025" y="6180138"/>
          <p14:tracePt t="76069" x="2951163" y="6194425"/>
          <p14:tracePt t="76074" x="2901950" y="6216650"/>
          <p14:tracePt t="76084" x="2865438" y="6230938"/>
          <p14:tracePt t="76101" x="2816225" y="6259513"/>
          <p14:tracePt t="76106" x="2795588" y="6265863"/>
          <p14:tracePt t="76113" x="2752725" y="6280150"/>
          <p14:tracePt t="76125" x="2730500" y="6294438"/>
          <p14:tracePt t="76146" x="2701925" y="6308725"/>
          <p14:tracePt t="76150" x="2652713" y="6323013"/>
          <p14:tracePt t="76155" x="2638425" y="6323013"/>
          <p14:tracePt t="76166" x="2616200" y="6323013"/>
          <p14:tracePt t="76172" x="2581275" y="6330950"/>
          <p14:tracePt t="76180" x="2566988" y="6330950"/>
          <p14:tracePt t="76184" x="2538413" y="6330950"/>
          <p14:tracePt t="76194" x="2516188" y="6345238"/>
          <p14:tracePt t="76207" x="2481263" y="6345238"/>
          <p14:tracePt t="76210" x="2466975" y="6345238"/>
          <p14:tracePt t="76222" x="2438400" y="6359525"/>
          <p14:tracePt t="76226" x="2403475" y="6359525"/>
          <p14:tracePt t="76239" x="2389188" y="6359525"/>
          <p14:tracePt t="76243" x="2352675" y="6359525"/>
          <p14:tracePt t="76252" x="2332038" y="6373813"/>
          <p14:tracePt t="76265" x="2289175" y="6373813"/>
          <p14:tracePt t="76269" x="2252663" y="6380163"/>
          <p14:tracePt t="76279" x="2232025" y="6380163"/>
          <p14:tracePt t="76282" x="2189163" y="6380163"/>
          <p14:tracePt t="76292" x="2152650" y="6380163"/>
          <p14:tracePt t="76306" x="2103438" y="6394450"/>
          <p14:tracePt t="76312" x="2066925" y="6394450"/>
          <p14:tracePt t="76316" x="2025650" y="6394450"/>
          <p14:tracePt t="76328" x="1968500" y="6408738"/>
          <p14:tracePt t="76332" x="1925638" y="6408738"/>
          <p14:tracePt t="76344" x="1874838" y="6408738"/>
          <p14:tracePt t="76356" x="1839913" y="6423025"/>
          <p14:tracePt t="76360" x="1789113" y="6423025"/>
          <p14:tracePt t="76364" x="1739900" y="6430963"/>
          <p14:tracePt t="76370" x="1703388" y="6430963"/>
          <p14:tracePt t="76382" x="1639888" y="6445250"/>
          <p14:tracePt t="76390" x="1604963" y="6445250"/>
          <p14:tracePt t="76406" x="1504950" y="6445250"/>
          <p14:tracePt t="76414" x="1490663" y="6445250"/>
          <p14:tracePt t="76418" x="1454150" y="6445250"/>
          <p14:tracePt t="76429" x="1411288" y="6445250"/>
          <p14:tracePt t="76441" x="1390650" y="6445250"/>
          <p14:tracePt t="76445" x="1354138" y="6445250"/>
          <p14:tracePt t="76461" x="1325563" y="6445250"/>
          <p14:tracePt t="76465" x="1304925" y="6445250"/>
          <p14:tracePt t="76469" x="1276350" y="6445250"/>
          <p14:tracePt t="76478" x="1239838" y="6445250"/>
          <p14:tracePt t="76486" x="1212850" y="6445250"/>
          <p14:tracePt t="76496" x="1204913" y="6430963"/>
          <p14:tracePt t="76513" x="1176338" y="6430963"/>
          <p14:tracePt t="76516" x="1141413" y="6423025"/>
          <p14:tracePt t="76523" x="1127125" y="6423025"/>
          <p14:tracePt t="76535" x="1098550" y="6408738"/>
          <p14:tracePt t="76544" x="1090613" y="6394450"/>
          <p14:tracePt t="76563" x="1076325" y="6394450"/>
          <p14:tracePt t="76568" x="1041400" y="6373813"/>
          <p14:tracePt t="76572" x="1012825" y="6359525"/>
          <p14:tracePt t="76583" x="998538" y="6345238"/>
          <p14:tracePt t="76592" x="990600" y="6330950"/>
          <p14:tracePt t="76597" x="962025" y="6323013"/>
          <p14:tracePt t="76608" x="947738" y="6308725"/>
          <p14:tracePt t="76613" x="941388" y="6294438"/>
          <p14:tracePt t="76622" x="912813" y="6280150"/>
          <p14:tracePt t="76634" x="898525" y="6265863"/>
          <p14:tracePt t="76639" x="890588" y="6259513"/>
          <p14:tracePt t="76650" x="876300" y="6245225"/>
          <p14:tracePt t="76654" x="847725" y="6230938"/>
          <p14:tracePt t="76668" x="841375" y="6216650"/>
          <p14:tracePt t="76672" x="812800" y="6194425"/>
          <p14:tracePt t="76676" x="798513" y="6180138"/>
          <p14:tracePt t="76689" x="777875" y="6165850"/>
          <p14:tracePt t="76699" x="763588" y="6159500"/>
          <p14:tracePt t="76702" x="749300" y="6130925"/>
          <p14:tracePt t="76714" x="727075" y="6116638"/>
          <p14:tracePt t="76718" x="712788" y="6108700"/>
          <p14:tracePt t="76731" x="698500" y="6096000"/>
          <p14:tracePt t="76736" x="692150" y="6067425"/>
          <p14:tracePt t="76757" x="677863" y="6059488"/>
          <p14:tracePt t="76762" x="649288" y="6016625"/>
          <p14:tracePt t="76768" x="641350" y="6010275"/>
          <p14:tracePt t="76779" x="627063" y="5995988"/>
          <p14:tracePt t="76784" x="627063" y="5981700"/>
          <p14:tracePt t="76793" x="612775" y="5967413"/>
          <p14:tracePt t="76798" x="612775" y="5959475"/>
          <p14:tracePt t="76822" x="598488" y="5930900"/>
          <p14:tracePt t="76826" x="592138" y="5916613"/>
          <p14:tracePt t="76829" x="592138" y="5910263"/>
          <p14:tracePt t="76840" x="592138" y="5895975"/>
          <p14:tracePt t="76848" x="592138" y="5881688"/>
          <p14:tracePt t="76872" x="592138" y="5867400"/>
          <p14:tracePt t="76876" x="577850" y="5859463"/>
          <p14:tracePt t="76883" x="577850" y="5845175"/>
          <p14:tracePt t="76887" x="577850" y="5830888"/>
          <p14:tracePt t="76899" x="577850" y="5816600"/>
          <p14:tracePt t="76903" x="577850" y="5810250"/>
          <p14:tracePt t="76927" x="563563" y="5781675"/>
          <p14:tracePt t="76944" x="563563" y="5767388"/>
          <p14:tracePt t="76960" x="563563" y="5759450"/>
          <p14:tracePt t="76979" x="563563" y="5745163"/>
          <p14:tracePt t="76999" x="563563" y="5730875"/>
          <p14:tracePt t="77031" x="563563" y="5716588"/>
          <p14:tracePt t="77044" x="577850" y="5716588"/>
          <p14:tracePt t="77046" x="577850" y="5703888"/>
          <p14:tracePt t="77073" x="592138" y="5703888"/>
          <p14:tracePt t="77090" x="592138" y="5695950"/>
          <p14:tracePt t="77099" x="598488" y="5695950"/>
          <p14:tracePt t="77105" x="612775" y="5695950"/>
          <p14:tracePt t="77114" x="627063" y="5681663"/>
          <p14:tracePt t="77124" x="641350" y="5667375"/>
          <p14:tracePt t="77129" x="649288" y="5653088"/>
          <p14:tracePt t="77141" x="677863" y="5646738"/>
          <p14:tracePt t="77145" x="692150" y="5632450"/>
          <p14:tracePt t="77158" x="712788" y="5632450"/>
          <p14:tracePt t="77163" x="727075" y="5618163"/>
          <p14:tracePt t="77167" x="763588" y="5595938"/>
          <p14:tracePt t="77180" x="777875" y="5595938"/>
          <p14:tracePt t="77190" x="812800" y="5581650"/>
          <p14:tracePt t="77194" x="827088" y="5567363"/>
          <p14:tracePt t="77207" x="847725" y="5553075"/>
          <p14:tracePt t="77212" x="876300" y="5546725"/>
          <p14:tracePt t="77226" x="927100" y="5518150"/>
          <p14:tracePt t="77240" x="962025" y="5495925"/>
          <p14:tracePt t="77255" x="976313" y="5481638"/>
          <p14:tracePt t="77259" x="998538" y="5467350"/>
          <p14:tracePt t="77272" x="1012825" y="5453063"/>
          <p14:tracePt t="77277" x="1041400" y="5453063"/>
          <p14:tracePt t="77281" x="1062038" y="5446713"/>
          <p14:tracePt t="77290" x="1076325" y="5432425"/>
          <p14:tracePt t="77305" x="1098550" y="5418138"/>
          <p14:tracePt t="77315" x="1127125" y="5418138"/>
          <p14:tracePt t="77318" x="1155700" y="5403850"/>
          <p14:tracePt t="77322" x="1176338" y="5395913"/>
          <p14:tracePt t="77329" x="1204913" y="5381625"/>
          <p14:tracePt t="77343" x="1225550" y="5381625"/>
          <p14:tracePt t="77347" x="1239838" y="5367338"/>
          <p14:tracePt t="77356" x="1262063" y="5367338"/>
          <p14:tracePt t="77363" x="1276350" y="5353050"/>
          <p14:tracePt t="77375" x="1290638" y="5353050"/>
          <p14:tracePt t="77383" x="1311275" y="5346700"/>
          <p14:tracePt t="77389" x="1325563" y="5346700"/>
          <p14:tracePt t="77393" x="1354138" y="5346700"/>
          <p14:tracePt t="77406" x="1362075" y="5332413"/>
          <p14:tracePt t="77410" x="1404938" y="5332413"/>
          <p14:tracePt t="77424" x="1425575" y="5332413"/>
          <p14:tracePt t="77437" x="1454150" y="5318125"/>
          <p14:tracePt t="77441" x="1490663" y="5318125"/>
          <p14:tracePt t="77444" x="1511300" y="5318125"/>
          <p14:tracePt t="77451" x="1539875" y="5318125"/>
          <p14:tracePt t="77463" x="1562100" y="5318125"/>
          <p14:tracePt t="77467" x="1604963" y="5318125"/>
          <p14:tracePt t="77479" x="1625600" y="5303838"/>
          <p14:tracePt t="77483" x="1654175" y="5303838"/>
          <p14:tracePt t="77494" x="1689100" y="5303838"/>
          <p14:tracePt t="77502" x="1717675" y="5303838"/>
          <p14:tracePt t="77512" x="1768475" y="5297488"/>
          <p14:tracePt t="77516" x="1803400" y="5297488"/>
          <p14:tracePt t="77533" x="1839913" y="5297488"/>
          <p14:tracePt t="77539" x="1874838" y="5297488"/>
          <p14:tracePt t="77543" x="1889125" y="5297488"/>
          <p14:tracePt t="77549" x="1954213" y="5297488"/>
          <p14:tracePt t="77557" x="1989138" y="5297488"/>
          <p14:tracePt t="77562" x="2017713" y="5297488"/>
          <p14:tracePt t="77572" x="2066925" y="5297488"/>
          <p14:tracePt t="77601" x="2174875" y="5297488"/>
          <p14:tracePt t="77605" x="2203450" y="5297488"/>
          <p14:tracePt t="77615" x="2238375" y="5297488"/>
          <p14:tracePt t="77618" x="2266950" y="5297488"/>
          <p14:tracePt t="77630" x="2303463" y="5297488"/>
          <p14:tracePt t="77635" x="2352675" y="5297488"/>
          <p14:tracePt t="77663" x="2438400" y="5297488"/>
          <p14:tracePt t="77667" x="2466975" y="5297488"/>
          <p14:tracePt t="77677" x="2487613" y="5297488"/>
          <p14:tracePt t="77686" x="2516188" y="5297488"/>
          <p14:tracePt t="77702" x="2552700" y="5297488"/>
          <p14:tracePt t="77709" x="2581275" y="5297488"/>
          <p14:tracePt t="77723" x="2601913" y="5297488"/>
          <p14:tracePt t="77727" x="2616200" y="5297488"/>
          <p14:tracePt t="77735" x="2630488" y="5297488"/>
          <p14:tracePt t="77745" x="2652713" y="5297488"/>
          <p14:tracePt t="77749" x="2667000" y="5297488"/>
          <p14:tracePt t="77761" x="2681288" y="5297488"/>
          <p14:tracePt t="77766" x="2701925" y="5297488"/>
          <p14:tracePt t="77775" x="2716213" y="5297488"/>
          <p14:tracePt t="77783" x="2730500" y="5297488"/>
          <p14:tracePt t="77791" x="2738438" y="5297488"/>
          <p14:tracePt t="77801" x="2767013" y="5297488"/>
          <p14:tracePt t="77806" x="2781300" y="5297488"/>
          <p14:tracePt t="77813" x="2795588" y="5297488"/>
          <p14:tracePt t="77824" x="2816225" y="5297488"/>
          <p14:tracePt t="77836" x="2844800" y="5303838"/>
          <p14:tracePt t="77847" x="2851150" y="5303838"/>
          <p14:tracePt t="77857" x="2865438" y="5303838"/>
          <p14:tracePt t="77861" x="2879725" y="5318125"/>
          <p14:tracePt t="77884" x="2930525" y="5332413"/>
          <p14:tracePt t="77899" x="2944813" y="5332413"/>
          <p14:tracePt t="77903" x="2951163" y="5332413"/>
          <p14:tracePt t="77912" x="2965450" y="5346700"/>
          <p14:tracePt t="77924" x="2979738" y="5346700"/>
          <p14:tracePt t="77928" x="2994025" y="5346700"/>
          <p14:tracePt t="77932" x="3016250" y="5353050"/>
          <p14:tracePt t="77952" x="3030538" y="5353050"/>
          <p14:tracePt t="77962" x="3051175" y="5367338"/>
          <p14:tracePt t="77966" x="3065463" y="5367338"/>
          <p14:tracePt t="77980" x="3079750" y="5367338"/>
          <p14:tracePt t="77984" x="3094038" y="5381625"/>
          <p14:tracePt t="77995" x="3101975" y="5381625"/>
          <p14:tracePt t="77999" x="3116263" y="5381625"/>
          <p14:tracePt t="78011" x="3130550" y="5395913"/>
          <p14:tracePt t="78015" x="3144838" y="5395913"/>
          <p14:tracePt t="78027" x="3151188" y="5395913"/>
          <p14:tracePt t="78031" x="3151188" y="5403850"/>
          <p14:tracePt t="78042" x="3165475" y="5403850"/>
          <p14:tracePt t="78049" x="3179763" y="5403850"/>
          <p14:tracePt t="78057" x="3194050" y="5418138"/>
          <p14:tracePt t="78069" x="3201988" y="5418138"/>
          <p14:tracePt t="78074" x="3216275" y="5418138"/>
          <p14:tracePt t="78078" x="3230563" y="5432425"/>
          <p14:tracePt t="78097" x="3244850" y="5446713"/>
          <p14:tracePt t="78109" x="3251200" y="5446713"/>
          <p14:tracePt t="78119" x="3265488" y="5453063"/>
          <p14:tracePt t="78124" x="3279775" y="5453063"/>
          <p14:tracePt t="78128" x="3300413" y="5467350"/>
          <p14:tracePt t="78140" x="3314700" y="5467350"/>
          <p14:tracePt t="78144" x="3328988" y="5481638"/>
          <p14:tracePt t="78155" x="3357563" y="5495925"/>
          <p14:tracePt t="78171" x="3365500" y="5495925"/>
          <p14:tracePt t="78175" x="3408363" y="5503863"/>
          <p14:tracePt t="78182" x="3414713" y="5518150"/>
          <p14:tracePt t="78194" x="3443288" y="5532438"/>
          <p14:tracePt t="78218" x="3479800" y="5553075"/>
          <p14:tracePt t="78230" x="3494088" y="5567363"/>
          <p14:tracePt t="78245" x="3508375" y="5581650"/>
          <p14:tracePt t="78249" x="3514725" y="5595938"/>
          <p14:tracePt t="78272" x="3543300" y="5618163"/>
          <p14:tracePt t="78283" x="3557588" y="5632450"/>
          <p14:tracePt t="78300" x="3565525" y="5646738"/>
          <p14:tracePt t="78305" x="3565525" y="5653088"/>
          <p14:tracePt t="78323" x="3579813" y="5667375"/>
          <p14:tracePt t="78331" x="3594100" y="5681663"/>
          <p14:tracePt t="78345" x="3594100" y="5695950"/>
          <p14:tracePt t="78359" x="3594100" y="5703888"/>
          <p14:tracePt t="78363" x="3608388" y="5703888"/>
          <p14:tracePt t="78373" x="3608388" y="5716588"/>
          <p14:tracePt t="78391" x="3608388" y="5730875"/>
          <p14:tracePt t="78395" x="3608388" y="5745163"/>
          <p14:tracePt t="78406" x="3608388" y="5759450"/>
          <p14:tracePt t="78410" x="3608388" y="5767388"/>
          <p14:tracePt t="78422" x="3608388" y="5781675"/>
          <p14:tracePt t="78427" x="3614738" y="5795963"/>
          <p14:tracePt t="78439" x="3614738" y="5810250"/>
          <p14:tracePt t="78443" x="3614738" y="5816600"/>
          <p14:tracePt t="78453" x="3614738" y="5830888"/>
          <p14:tracePt t="78459" x="3614738" y="5845175"/>
          <p14:tracePt t="78469" x="3614738" y="5859463"/>
          <p14:tracePt t="78472" x="3614738" y="5867400"/>
          <p14:tracePt t="78482" x="3614738" y="5881688"/>
          <p14:tracePt t="78491" x="3614738" y="5895975"/>
          <p14:tracePt t="78501" x="3614738" y="5910263"/>
          <p14:tracePt t="78520" x="3614738" y="5916613"/>
          <p14:tracePt t="78535" x="3614738" y="5930900"/>
          <p14:tracePt t="78540" x="3614738" y="5945188"/>
          <p14:tracePt t="78576" x="3614738" y="5959475"/>
          <p14:tracePt t="78579" x="3608388" y="5967413"/>
          <p14:tracePt t="78602" x="3608388" y="5981700"/>
          <p14:tracePt t="78613" x="3594100" y="5981700"/>
          <p14:tracePt t="78636" x="3594100" y="5995988"/>
          <p14:tracePt t="78656" x="3579813" y="5995988"/>
          <p14:tracePt t="78660" x="3565525" y="5995988"/>
          <p14:tracePt t="78669" x="3565525" y="6010275"/>
          <p14:tracePt t="78675" x="3557588" y="6016625"/>
          <p14:tracePt t="78689" x="3543300" y="6016625"/>
          <p14:tracePt t="78696" x="3514725" y="6030913"/>
          <p14:tracePt t="78700" x="3508375" y="6059488"/>
          <p14:tracePt t="78711" x="3494088" y="6067425"/>
          <p14:tracePt t="78716" x="3465513" y="6081713"/>
          <p14:tracePt t="78728" x="3429000" y="6108700"/>
          <p14:tracePt t="78733" x="3414713" y="6116638"/>
          <p14:tracePt t="78745" x="3394075" y="6130925"/>
          <p14:tracePt t="78749" x="3365500" y="6145213"/>
          <p14:tracePt t="78760" x="3343275" y="6159500"/>
          <p14:tracePt t="78765" x="3328988" y="6165850"/>
          <p14:tracePt t="78772" x="3300413" y="6194425"/>
          <p14:tracePt t="78785" x="3279775" y="6194425"/>
          <p14:tracePt t="78790" x="3265488" y="6208713"/>
          <p14:tracePt t="78800" x="3251200" y="6216650"/>
          <p14:tracePt t="78807" x="3230563" y="6216650"/>
          <p14:tracePt t="78811" x="3216275" y="6230938"/>
          <p14:tracePt t="78823" x="3201988" y="6230938"/>
          <p14:tracePt t="78829" x="3179763" y="6245225"/>
          <p14:tracePt t="78840" x="3165475" y="6245225"/>
          <p14:tracePt t="78845" x="3151188" y="6259513"/>
          <p14:tracePt t="78858" x="3130550" y="6259513"/>
          <p14:tracePt t="78862" x="3101975" y="6265863"/>
          <p14:tracePt t="78875" x="3079750" y="6265863"/>
          <p14:tracePt t="78880" x="3051175" y="6280150"/>
          <p14:tracePt t="78884" x="3016250" y="6294438"/>
          <p14:tracePt t="78896" x="2979738" y="6294438"/>
          <p14:tracePt t="78900" x="2965450" y="6308725"/>
          <p14:tracePt t="78908" x="2916238" y="6308725"/>
          <p14:tracePt t="78919" x="2901950" y="6323013"/>
          <p14:tracePt t="78935" x="2801938" y="6330950"/>
          <p14:tracePt t="78946" x="2767013" y="6330950"/>
          <p14:tracePt t="78950" x="2730500" y="6345238"/>
          <p14:tracePt t="78962" x="2687638" y="6359525"/>
          <p14:tracePt t="78966" x="2638425" y="6359525"/>
          <p14:tracePt t="78991" x="2501900" y="6380163"/>
          <p14:tracePt t="79000" x="2452688" y="6380163"/>
          <p14:tracePt t="79009" x="2403475" y="6380163"/>
          <p14:tracePt t="79017" x="2366963" y="6394450"/>
          <p14:tracePt t="79022" x="2303463" y="6394450"/>
          <p14:tracePt t="79044" x="2138363" y="6408738"/>
          <p14:tracePt t="79059" x="2074863" y="6408738"/>
          <p14:tracePt t="79072" x="2025650" y="6423025"/>
          <p14:tracePt t="79077" x="1974850" y="6423025"/>
          <p14:tracePt t="79081" x="1917700" y="6430963"/>
          <p14:tracePt t="79085" x="1868488" y="6430963"/>
          <p14:tracePt t="79097" x="1817688" y="6445250"/>
          <p14:tracePt t="79101" x="1754188" y="6445250"/>
          <p14:tracePt t="79114" x="1703388" y="6445250"/>
          <p14:tracePt t="79118" x="1654175" y="6459538"/>
          <p14:tracePt t="79128" x="1604963" y="6459538"/>
          <p14:tracePt t="79136" x="1554163" y="6459538"/>
          <p14:tracePt t="79146" x="1504950" y="6473825"/>
          <p14:tracePt t="79155" x="1454150" y="6473825"/>
          <p14:tracePt t="79160" x="1404938" y="6473825"/>
          <p14:tracePt t="79180" x="1354138" y="6473825"/>
          <p14:tracePt t="79185" x="1276350" y="6480175"/>
          <p14:tracePt t="79195" x="1239838" y="6480175"/>
          <p14:tracePt t="79199" x="1190625" y="6480175"/>
          <p14:tracePt t="79208" x="1176338" y="6480175"/>
          <p14:tracePt t="79218" x="1141413" y="6480175"/>
          <p14:tracePt t="79234" x="1076325" y="6480175"/>
          <p14:tracePt t="79239" x="1047750" y="6480175"/>
          <p14:tracePt t="79249" x="1027113" y="6480175"/>
          <p14:tracePt t="79259" x="998538" y="6473825"/>
          <p14:tracePt t="79275" x="976313" y="6473825"/>
          <p14:tracePt t="79280" x="927100" y="6445250"/>
          <p14:tracePt t="79291" x="898525" y="6430963"/>
          <p14:tracePt t="79303" x="841375" y="6394450"/>
          <p14:tracePt t="79311" x="812800" y="6373813"/>
          <p14:tracePt t="79325" x="792163" y="6359525"/>
          <p14:tracePt t="79329" x="749300" y="6330950"/>
          <p14:tracePt t="79341" x="727075" y="6308725"/>
          <p14:tracePt t="79345" x="698500" y="6280150"/>
          <p14:tracePt t="79358" x="663575" y="6259513"/>
          <p14:tracePt t="79363" x="649288" y="6230938"/>
          <p14:tracePt t="79367" x="627063" y="6208713"/>
          <p14:tracePt t="79380" x="612775" y="6194425"/>
          <p14:tracePt t="79385" x="577850" y="6159500"/>
          <p14:tracePt t="79400" x="563563" y="6130925"/>
          <p14:tracePt t="79405" x="534988" y="6116638"/>
          <p14:tracePt t="79413" x="527050" y="6096000"/>
          <p14:tracePt t="79417" x="498475" y="6067425"/>
          <p14:tracePt t="79429" x="484188" y="6059488"/>
          <p14:tracePt t="79433" x="477838" y="6030913"/>
          <p14:tracePt t="79446" x="463550" y="6016625"/>
          <p14:tracePt t="79450" x="434975" y="5995988"/>
          <p14:tracePt t="79460" x="427038" y="5967413"/>
          <p14:tracePt t="79465" x="412750" y="5959475"/>
          <p14:tracePt t="79478" x="400050" y="5945188"/>
          <p14:tracePt t="79482" x="400050" y="5916613"/>
          <p14:tracePt t="79494" x="385763" y="5916613"/>
          <p14:tracePt t="79499" x="385763" y="5895975"/>
          <p14:tracePt t="79507" x="377825" y="5881688"/>
          <p14:tracePt t="79515" x="363538" y="5867400"/>
          <p14:tracePt t="79525" x="363538" y="5859463"/>
          <p14:tracePt t="79530" x="363538" y="5845175"/>
          <p14:tracePt t="79551" x="349250" y="5816600"/>
          <p14:tracePt t="79555" x="349250" y="5795963"/>
          <p14:tracePt t="79562" x="334963" y="5781675"/>
          <p14:tracePt t="79573" x="334963" y="5767388"/>
          <p14:tracePt t="79577" x="334963" y="5759450"/>
          <p14:tracePt t="79589" x="334963" y="5745163"/>
          <p14:tracePt t="79593" x="334963" y="5730875"/>
          <p14:tracePt t="79617" x="334963" y="5681663"/>
          <p14:tracePt t="79626" x="334963" y="5667375"/>
          <p14:tracePt t="79635" x="334963" y="5646738"/>
          <p14:tracePt t="79651" x="334963" y="5603875"/>
          <p14:tracePt t="79658" x="334963" y="5581650"/>
          <p14:tracePt t="79669" x="334963" y="5553075"/>
          <p14:tracePt t="79680" x="334963" y="5532438"/>
          <p14:tracePt t="79684" x="334963" y="5503863"/>
          <p14:tracePt t="79693" x="334963" y="5481638"/>
          <p14:tracePt t="79701" x="334963" y="5453063"/>
          <p14:tracePt t="79716" x="334963" y="5418138"/>
          <p14:tracePt t="79726" x="334963" y="5395913"/>
          <p14:tracePt t="79734" x="334963" y="5381625"/>
          <p14:tracePt t="79740" x="334963" y="5367338"/>
          <p14:tracePt t="79751" x="334963" y="5346700"/>
          <p14:tracePt t="79756" x="334963" y="5332413"/>
          <p14:tracePt t="79766" x="334963" y="5318125"/>
          <p14:tracePt t="79794" x="334963" y="5303838"/>
          <p14:tracePt t="79833" x="334963" y="5297488"/>
          <p14:tracePt t="79850" x="349250" y="5297488"/>
          <p14:tracePt t="79882" x="363538" y="5297488"/>
          <p14:tracePt t="79901" x="363538" y="5283200"/>
          <p14:tracePt t="79917" x="377825" y="5283200"/>
          <p14:tracePt t="79929" x="385763" y="5283200"/>
          <p14:tracePt t="79933" x="385763" y="5268913"/>
          <p14:tracePt t="79944" x="400050" y="5268913"/>
          <p14:tracePt t="79948" x="412750" y="5254625"/>
          <p14:tracePt t="79960" x="434975" y="5254625"/>
          <p14:tracePt t="79968" x="449263" y="5246688"/>
          <p14:tracePt t="79973" x="463550" y="5246688"/>
          <p14:tracePt t="79985" x="484188" y="5232400"/>
          <p14:tracePt t="79990" x="527050" y="5218113"/>
          <p14:tracePt t="80003" x="534988" y="5218113"/>
          <p14:tracePt t="80008" x="577850" y="5197475"/>
          <p14:tracePt t="80012" x="598488" y="5197475"/>
          <p14:tracePt t="80025" x="627063" y="5183188"/>
          <p14:tracePt t="80033" x="677863" y="5168900"/>
          <p14:tracePt t="80039" x="712788" y="5168900"/>
          <p14:tracePt t="80050" x="749300" y="5154613"/>
          <p14:tracePt t="80056" x="792163" y="5154613"/>
          <p14:tracePt t="80060" x="812800" y="5146675"/>
          <p14:tracePt t="80074" x="862013" y="5146675"/>
          <p14:tracePt t="80078" x="876300" y="5146675"/>
          <p14:tracePt t="80089" x="941388" y="5132388"/>
          <p14:tracePt t="80094" x="976313" y="5132388"/>
          <p14:tracePt t="80107" x="990600" y="5132388"/>
          <p14:tracePt t="80115" x="1047750" y="5132388"/>
          <p14:tracePt t="80119" x="1062038" y="5132388"/>
          <p14:tracePt t="80129" x="1098550" y="5132388"/>
          <p14:tracePt t="80133" x="1127125" y="5132388"/>
          <p14:tracePt t="80147" x="1162050" y="5132388"/>
          <p14:tracePt t="80160" x="1190625" y="5132388"/>
          <p14:tracePt t="80165" x="1212850" y="5132388"/>
          <p14:tracePt t="80168" x="1239838" y="5132388"/>
          <p14:tracePt t="80177" x="1276350" y="5132388"/>
          <p14:tracePt t="80181" x="1304925" y="5132388"/>
          <p14:tracePt t="80192" x="1325563" y="5132388"/>
          <p14:tracePt t="80209" x="1354138" y="5132388"/>
          <p14:tracePt t="80213" x="1376363" y="5132388"/>
          <p14:tracePt t="80217" x="1425575" y="5132388"/>
          <p14:tracePt t="80225" x="1454150" y="5132388"/>
          <p14:tracePt t="80233" x="1476375" y="5132388"/>
          <p14:tracePt t="80239" x="1504950" y="5132388"/>
          <p14:tracePt t="80250" x="1539875" y="5132388"/>
          <p14:tracePt t="80255" x="1562100" y="5132388"/>
          <p14:tracePt t="80270" x="1625600" y="5132388"/>
          <p14:tracePt t="80281" x="1654175" y="5132388"/>
          <p14:tracePt t="80289" x="1689100" y="5132388"/>
          <p14:tracePt t="80293" x="1717675" y="5132388"/>
          <p14:tracePt t="80305" x="1739900" y="5132388"/>
          <p14:tracePt t="80328" x="1768475" y="5132388"/>
          <p14:tracePt t="80332" x="1817688" y="5132388"/>
          <p14:tracePt t="80336" x="1839913" y="5132388"/>
          <p14:tracePt t="80345" x="1868488" y="5132388"/>
          <p14:tracePt t="80353" x="1874838" y="5146675"/>
          <p14:tracePt t="80687" x="1903413" y="5146675"/>
          <p14:tracePt t="80696" x="1917700" y="5146675"/>
          <p14:tracePt t="80708" x="1939925" y="5146675"/>
          <p14:tracePt t="80716" x="1974850" y="5132388"/>
          <p14:tracePt t="80726" x="2003425" y="5132388"/>
          <p14:tracePt t="80730" x="2025650" y="5132388"/>
          <p14:tracePt t="80741" x="2066925" y="5132388"/>
          <p14:tracePt t="80749" x="2103438" y="5132388"/>
          <p14:tracePt t="80757" x="2152650" y="5132388"/>
          <p14:tracePt t="80761" x="2203450" y="5132388"/>
          <p14:tracePt t="80772" x="2266950" y="5132388"/>
          <p14:tracePt t="80779" x="2303463" y="5132388"/>
          <p14:tracePt t="80789" x="2366963" y="5132388"/>
          <p14:tracePt t="80797" x="2417763" y="5132388"/>
          <p14:tracePt t="80809" x="2481263" y="5146675"/>
          <p14:tracePt t="80816" x="2530475" y="5146675"/>
          <p14:tracePt t="80821" x="2587625" y="5146675"/>
          <p14:tracePt t="80825" x="2638425" y="5154613"/>
          <p14:tracePt t="80835" x="2687638" y="5154613"/>
          <p14:tracePt t="80847" x="2738438" y="5154613"/>
          <p14:tracePt t="80851" x="2767013" y="5154613"/>
          <p14:tracePt t="80861" x="2801938" y="5154613"/>
          <p14:tracePt t="80870" x="2844800" y="5154613"/>
          <p14:tracePt t="80879" x="2879725" y="5154613"/>
          <p14:tracePt t="80883" x="2930525" y="5168900"/>
          <p14:tracePt t="80894" x="2951163" y="5168900"/>
          <p14:tracePt t="80903" x="2979738" y="5168900"/>
          <p14:tracePt t="80912" x="3016250" y="5168900"/>
          <p14:tracePt t="80916" x="3051175" y="5183188"/>
          <p14:tracePt t="80940" x="3079750" y="5183188"/>
          <p14:tracePt t="80945" x="3130550" y="5183188"/>
          <p14:tracePt t="80948" x="3165475" y="5183188"/>
          <p14:tracePt t="80958" x="3194050" y="5197475"/>
          <p14:tracePt t="80965" x="3216275" y="5197475"/>
          <p14:tracePt t="80976" x="3244850" y="5197475"/>
          <p14:tracePt t="80980" x="3251200" y="5197475"/>
          <p14:tracePt t="80990" x="3279775" y="5203825"/>
          <p14:tracePt t="80994" x="3294063" y="5203825"/>
          <p14:tracePt t="81010" x="3343275" y="5218113"/>
          <p14:tracePt t="81022" x="3357563" y="5218113"/>
          <p14:tracePt t="81026" x="3365500" y="5232400"/>
          <p14:tracePt t="81039" x="3394075" y="5232400"/>
          <p14:tracePt t="81050" x="3408363" y="5246688"/>
          <p14:tracePt t="81058" x="3429000" y="5254625"/>
          <p14:tracePt t="81062" x="3443288" y="5254625"/>
          <p14:tracePt t="81074" x="3457575" y="5283200"/>
          <p14:tracePt t="81078" x="3479800" y="5297488"/>
          <p14:tracePt t="81089" x="3494088" y="5297488"/>
          <p14:tracePt t="81093" x="3508375" y="5303838"/>
          <p14:tracePt t="81106" x="3514725" y="5318125"/>
          <p14:tracePt t="81110" x="3543300" y="5346700"/>
          <p14:tracePt t="81122" x="3557588" y="5353050"/>
          <p14:tracePt t="81126" x="3565525" y="5367338"/>
          <p14:tracePt t="81138" x="3579813" y="5395913"/>
          <p14:tracePt t="81142" x="3608388" y="5403850"/>
          <p14:tracePt t="81153" x="3614738" y="5432425"/>
          <p14:tracePt t="81161" x="3643313" y="5453063"/>
          <p14:tracePt t="81170" x="3643313" y="5467350"/>
          <p14:tracePt t="81173" x="3657600" y="5495925"/>
          <p14:tracePt t="81185" x="3663950" y="5518150"/>
          <p14:tracePt t="81189" x="3678238" y="5546725"/>
          <p14:tracePt t="81201" x="3692525" y="5553075"/>
          <p14:tracePt t="81210" x="3692525" y="5567363"/>
          <p14:tracePt t="81214" x="3706813" y="5581650"/>
          <p14:tracePt t="81228" x="3714750" y="5618163"/>
          <p14:tracePt t="81241" x="3714750" y="5646738"/>
          <p14:tracePt t="81249" x="3714750" y="5667375"/>
          <p14:tracePt t="81253" x="3714750" y="5695950"/>
          <p14:tracePt t="81262" x="3714750" y="5716588"/>
          <p14:tracePt t="81274" x="3714750" y="5759450"/>
          <p14:tracePt t="81286" x="3706813" y="5816600"/>
          <p14:tracePt t="81300" x="3678238" y="5859463"/>
          <p14:tracePt t="81306" x="3663950" y="5910263"/>
          <p14:tracePt t="81310" x="3629025" y="5945188"/>
          <p14:tracePt t="81321" x="3594100" y="5995988"/>
          <p14:tracePt t="81325" x="3579813" y="6016625"/>
          <p14:tracePt t="81343" x="3557588" y="6045200"/>
          <p14:tracePt t="81662" x="3514725" y="6045200"/>
          <p14:tracePt t="81672" x="3479800" y="6045200"/>
          <p14:tracePt t="81681" x="3443288" y="6059488"/>
          <p14:tracePt t="81690" x="3379788" y="6081713"/>
          <p14:tracePt t="81698" x="3343275" y="6096000"/>
          <p14:tracePt t="81708" x="3279775" y="6116638"/>
          <p14:tracePt t="81715" x="3244850" y="6130925"/>
          <p14:tracePt t="81719" x="3144838" y="6165850"/>
          <p14:tracePt t="81732" x="3051175" y="6216650"/>
          <p14:tracePt t="81736" x="2965450" y="6259513"/>
          <p14:tracePt t="81746" x="2879725" y="6294438"/>
          <p14:tracePt t="81758" x="2795588" y="6323013"/>
          <p14:tracePt t="81761" x="2730500" y="6359525"/>
          <p14:tracePt t="81773" x="2652713" y="6380163"/>
          <p14:tracePt t="81778" x="2587625" y="6394450"/>
          <p14:tracePt t="81784" x="2516188" y="6423025"/>
          <p14:tracePt t="81799" x="2417763" y="6445250"/>
          <p14:tracePt t="81809" x="2389188" y="6445250"/>
          <p14:tracePt t="81819" x="2332038" y="6459538"/>
          <p14:tracePt t="81833" x="2303463" y="6459538"/>
          <p14:tracePt t="81839" x="2281238" y="6459538"/>
          <p14:tracePt t="81843" x="2217738" y="6459538"/>
          <p14:tracePt t="81855" x="2203450" y="6459538"/>
          <p14:tracePt t="81864" x="2174875" y="6459538"/>
          <p14:tracePt t="81868" x="2138363" y="6459538"/>
          <p14:tracePt t="81877" x="2117725" y="6459538"/>
          <p14:tracePt t="81886" x="2089150" y="6459538"/>
          <p14:tracePt t="81890" x="2066925" y="6459538"/>
          <p14:tracePt t="81901" x="2017713" y="6445250"/>
          <p14:tracePt t="81915" x="1989138" y="6430963"/>
          <p14:tracePt t="81919" x="1954213" y="6430963"/>
          <p14:tracePt t="81923" x="1917700" y="6430963"/>
          <p14:tracePt t="81934" x="1874838" y="6430963"/>
          <p14:tracePt t="81939" x="1839913" y="6430963"/>
          <p14:tracePt t="81949" x="1774825" y="6430963"/>
          <p14:tracePt t="81955" x="1739900" y="6423025"/>
          <p14:tracePt t="81966" x="1674813" y="6423025"/>
          <p14:tracePt t="81972" x="1611313" y="6408738"/>
          <p14:tracePt t="81981" x="1554163" y="6408738"/>
          <p14:tracePt t="81985" x="1504950" y="6394450"/>
          <p14:tracePt t="81996" x="1425575" y="6380163"/>
          <p14:tracePt t="82005" x="1362075" y="6373813"/>
          <p14:tracePt t="82008" x="1304925" y="6359525"/>
          <p14:tracePt t="82021" x="1239838" y="6345238"/>
          <p14:tracePt t="82032" x="1176338" y="6330950"/>
          <p14:tracePt t="82035" x="1112838" y="6330950"/>
          <p14:tracePt t="82045" x="1047750" y="6323013"/>
          <p14:tracePt t="82059" x="941388" y="6308725"/>
          <p14:tracePt t="82072" x="876300" y="6308725"/>
          <p14:tracePt t="82077" x="827088" y="6308725"/>
          <p14:tracePt t="82086" x="777875" y="6308725"/>
          <p14:tracePt t="82103" x="677863" y="6308725"/>
          <p14:tracePt t="82109" x="627063" y="6308725"/>
          <p14:tracePt t="82117" x="592138" y="6294438"/>
          <p14:tracePt t="82133" x="563563" y="6280150"/>
          <p14:tracePt t="82140" x="463550" y="6259513"/>
          <p14:tracePt t="82153" x="449263" y="6245225"/>
          <p14:tracePt t="82157" x="400050" y="6216650"/>
          <p14:tracePt t="82167" x="377825" y="6208713"/>
          <p14:tracePt t="82172" x="363538" y="6194425"/>
          <p14:tracePt t="82190" x="300038" y="6145213"/>
          <p14:tracePt t="82194" x="277813" y="6116638"/>
          <p14:tracePt t="82208" x="234950" y="6096000"/>
          <p14:tracePt t="82222" x="214313" y="6067425"/>
          <p14:tracePt t="82227" x="177800" y="6045200"/>
          <p14:tracePt t="82230" x="149225" y="6010275"/>
          <p14:tracePt t="82235" x="128588" y="5981700"/>
          <p14:tracePt t="82248" x="100013" y="5959475"/>
          <p14:tracePt t="82252" x="77788" y="5916613"/>
          <p14:tracePt t="82264" x="49213" y="5881688"/>
          <p14:tracePt t="82268" x="28575" y="5845175"/>
          <p14:tracePt t="82278" x="0" y="5810250"/>
          <p14:tracePt t="82380" x="14288" y="5418138"/>
          <p14:tracePt t="82389" x="49213" y="5395913"/>
          <p14:tracePt t="82402" x="85725" y="5367338"/>
          <p14:tracePt t="82406" x="128588" y="5332413"/>
          <p14:tracePt t="82417" x="177800" y="5303838"/>
          <p14:tracePt t="82422" x="228600" y="5283200"/>
          <p14:tracePt t="82434" x="285750" y="5254625"/>
          <p14:tracePt t="82439" x="349250" y="5232400"/>
          <p14:tracePt t="82456" x="498475" y="5197475"/>
          <p14:tracePt t="82463" x="592138" y="5168900"/>
          <p14:tracePt t="82472" x="663575" y="5154613"/>
          <p14:tracePt t="82482" x="741363" y="5132388"/>
          <p14:tracePt t="82486" x="812800" y="5118100"/>
          <p14:tracePt t="82498" x="890588" y="5103813"/>
          <p14:tracePt t="82505" x="947738" y="5103813"/>
          <p14:tracePt t="82510" x="1027113" y="5089525"/>
          <p14:tracePt t="82525" x="1155700" y="5083175"/>
          <p14:tracePt t="82537" x="1212850" y="5068888"/>
          <p14:tracePt t="82547" x="1262063" y="5068888"/>
          <p14:tracePt t="82551" x="1311275" y="5068888"/>
          <p14:tracePt t="82566" x="1376363" y="5068888"/>
          <p14:tracePt t="82570" x="1411288" y="5068888"/>
          <p14:tracePt t="82574" x="1476375" y="5068888"/>
          <p14:tracePt t="82585" x="1511300" y="5068888"/>
          <p14:tracePt t="82596" x="1562100" y="5068888"/>
          <p14:tracePt t="82600" x="1611313" y="5068888"/>
          <p14:tracePt t="82606" x="1668463" y="5068888"/>
          <p14:tracePt t="82617" x="1689100" y="5068888"/>
          <p14:tracePt t="82624" x="1725613" y="5068888"/>
          <p14:tracePt t="82633" x="1768475" y="5068888"/>
          <p14:tracePt t="82641" x="1803400" y="5068888"/>
          <p14:tracePt t="82646" x="1839913" y="5068888"/>
          <p14:tracePt t="82658" x="1868488" y="5068888"/>
          <p14:tracePt t="82662" x="1903413" y="5068888"/>
          <p14:tracePt t="82672" x="1939925" y="5068888"/>
          <p14:tracePt t="82692" x="2017713" y="5068888"/>
          <p14:tracePt t="82696" x="2052638" y="5083175"/>
          <p14:tracePt t="82708" x="2089150" y="5083175"/>
          <p14:tracePt t="82716" x="2124075" y="5089525"/>
          <p14:tracePt t="82722" x="2166938" y="5103813"/>
          <p14:tracePt t="82727" x="2203450" y="5103813"/>
          <p14:tracePt t="82742" x="2266950" y="5118100"/>
          <p14:tracePt t="82756" x="2303463" y="5132388"/>
          <p14:tracePt t="82760" x="2338388" y="5132388"/>
          <p14:tracePt t="82772" x="2366963" y="5132388"/>
          <p14:tracePt t="82781" x="2403475" y="5146675"/>
          <p14:tracePt t="82785" x="2432050" y="5146675"/>
          <p14:tracePt t="82795" x="2466975" y="5154613"/>
          <p14:tracePt t="82806" x="2487613" y="5154613"/>
          <p14:tracePt t="82810" x="2516188" y="5154613"/>
          <p14:tracePt t="82819" x="2552700" y="5168900"/>
          <p14:tracePt t="82830" x="2581275" y="5168900"/>
          <p14:tracePt t="82833" x="2601913" y="5168900"/>
          <p14:tracePt t="82845" x="2652713" y="5183188"/>
          <p14:tracePt t="82852" x="2667000" y="5183188"/>
          <p14:tracePt t="82856" x="2687638" y="5183188"/>
          <p14:tracePt t="82869" x="2716213" y="5183188"/>
          <p14:tracePt t="82874" x="2738438" y="5183188"/>
          <p14:tracePt t="82883" x="2767013" y="5197475"/>
          <p14:tracePt t="82895" x="2781300" y="5197475"/>
          <p14:tracePt t="82900" x="2801938" y="5197475"/>
          <p14:tracePt t="82905" x="2816225" y="5197475"/>
          <p14:tracePt t="82918" x="2844800" y="5203825"/>
          <p14:tracePt t="82924" x="2851150" y="5203825"/>
          <p14:tracePt t="82929" x="2879725" y="5203825"/>
          <p14:tracePt t="82938" x="2894013" y="5218113"/>
          <p14:tracePt t="82952" x="2930525" y="5218113"/>
          <p14:tracePt t="82967" x="2944813" y="5232400"/>
          <p14:tracePt t="82973" x="2965450" y="5232400"/>
          <p14:tracePt t="82978" x="2979738" y="5232400"/>
          <p14:tracePt t="82991" x="2994025" y="5232400"/>
          <p14:tracePt t="82996" x="3001963" y="5246688"/>
          <p14:tracePt t="83002" x="3016250" y="5246688"/>
          <p14:tracePt t="83015" x="3030538" y="5246688"/>
          <p14:tracePt t="83022" x="3044825" y="5254625"/>
          <p14:tracePt t="83036" x="3051175" y="5254625"/>
          <p14:tracePt t="83041" x="3065463" y="5254625"/>
          <p14:tracePt t="83046" x="3079750" y="5268913"/>
          <p14:tracePt t="83066" x="3101975" y="5283200"/>
          <p14:tracePt t="83082" x="3116263" y="5297488"/>
          <p14:tracePt t="83100" x="3130550" y="5303838"/>
          <p14:tracePt t="83135" x="3144838" y="5303838"/>
          <p14:tracePt t="83140" x="3165475" y="5332413"/>
          <p14:tracePt t="83166" x="3179763" y="5346700"/>
          <p14:tracePt t="83170" x="3194050" y="5353050"/>
          <p14:tracePt t="83182" x="3201988" y="5353050"/>
          <p14:tracePt t="83192" x="3216275" y="5381625"/>
          <p14:tracePt t="83215" x="3230563" y="5395913"/>
          <p14:tracePt t="83219" x="3265488" y="5446713"/>
          <p14:tracePt t="83232" x="3294063" y="5453063"/>
          <p14:tracePt t="83236" x="3300413" y="5467350"/>
          <p14:tracePt t="83247" x="3328988" y="5495925"/>
          <p14:tracePt t="83266" x="3365500" y="5532438"/>
          <p14:tracePt t="83278" x="3379788" y="5532438"/>
          <p14:tracePt t="83286" x="3394075" y="5546725"/>
          <p14:tracePt t="83303" x="3408363" y="5553075"/>
          <p14:tracePt t="83308" x="3414713" y="5567363"/>
          <p14:tracePt t="83311" x="3429000" y="5567363"/>
          <p14:tracePt t="83317" x="3443288" y="5581650"/>
          <p14:tracePt t="83336" x="3443288" y="5595938"/>
          <p14:tracePt t="83342" x="3465513" y="5603875"/>
          <p14:tracePt t="83352" x="3465513" y="5618163"/>
          <p14:tracePt t="83358" x="3479800" y="5632450"/>
          <p14:tracePt t="83367" x="3479800" y="5646738"/>
          <p14:tracePt t="83383" x="3494088" y="5653088"/>
          <p14:tracePt t="83389" x="3494088" y="5667375"/>
          <p14:tracePt t="83407" x="3508375" y="5681663"/>
          <p14:tracePt t="83411" x="3508375" y="5695950"/>
          <p14:tracePt t="83429" x="3508375" y="5703888"/>
          <p14:tracePt t="83448" x="3508375" y="5716588"/>
          <p14:tracePt t="83464" x="3508375" y="5730875"/>
          <p14:tracePt t="83468" x="3508375" y="5745163"/>
          <p14:tracePt t="83478" x="3508375" y="5759450"/>
          <p14:tracePt t="83490" x="3508375" y="5767388"/>
          <p14:tracePt t="83494" x="3508375" y="5781675"/>
          <p14:tracePt t="83506" x="3508375" y="5810250"/>
          <p14:tracePt t="83514" x="3508375" y="5816600"/>
          <p14:tracePt t="83518" x="3508375" y="5830888"/>
          <p14:tracePt t="83528" x="3508375" y="5859463"/>
          <p14:tracePt t="83536" x="3508375" y="5881688"/>
          <p14:tracePt t="83547" x="3508375" y="5895975"/>
          <p14:tracePt t="83551" x="3508375" y="5916613"/>
          <p14:tracePt t="83564" x="3508375" y="5930900"/>
          <p14:tracePt t="83569" x="3508375" y="5959475"/>
          <p14:tracePt t="83573" x="3508375" y="5967413"/>
          <p14:tracePt t="83591" x="3479800" y="6016625"/>
          <p14:tracePt t="83602" x="3465513" y="6030913"/>
          <p14:tracePt t="83606" x="3465513" y="6045200"/>
          <p14:tracePt t="83619" x="3457575" y="6067425"/>
          <p14:tracePt t="83624" x="3443288" y="6081713"/>
          <p14:tracePt t="83648" x="3429000" y="6096000"/>
          <p14:tracePt t="83653" x="3408363" y="6130925"/>
          <p14:tracePt t="83657" x="3394075" y="6145213"/>
          <p14:tracePt t="83662" x="3379788" y="6165850"/>
          <p14:tracePt t="83677" x="3357563" y="6180138"/>
          <p14:tracePt t="83681" x="3343275" y="6194425"/>
          <p14:tracePt t="83686" x="3314700" y="6208713"/>
          <p14:tracePt t="83697" x="3300413" y="6208713"/>
          <p14:tracePt t="83704" x="3265488" y="6230938"/>
          <p14:tracePt t="83718" x="3230563" y="6245225"/>
          <p14:tracePt t="83723" x="3201988" y="6245225"/>
          <p14:tracePt t="83726" x="3179763" y="6245225"/>
          <p14:tracePt t="83734" x="3130550" y="6259513"/>
          <p14:tracePt t="83748" x="3094038" y="6265863"/>
          <p14:tracePt t="83752" x="3044825" y="6280150"/>
          <p14:tracePt t="83765" x="3001963" y="6280150"/>
          <p14:tracePt t="83768" x="2944813" y="6294438"/>
          <p14:tracePt t="83780" x="2879725" y="6308725"/>
          <p14:tracePt t="83791" x="2816225" y="6308725"/>
          <p14:tracePt t="83795" x="2752725" y="6323013"/>
          <p14:tracePt t="83799" x="2687638" y="6323013"/>
          <p14:tracePt t="83811" x="2630488" y="6330950"/>
          <p14:tracePt t="83815" x="2552700" y="6330950"/>
          <p14:tracePt t="83828" x="2487613" y="6345238"/>
          <p14:tracePt t="83832" x="2432050" y="6359525"/>
          <p14:tracePt t="83847" x="2338388" y="6359525"/>
          <p14:tracePt t="83860" x="2303463" y="6359525"/>
          <p14:tracePt t="83864" x="2266950" y="6359525"/>
          <p14:tracePt t="83874" x="2238375" y="6359525"/>
          <p14:tracePt t="83878" x="2217738" y="6359525"/>
          <p14:tracePt t="83904" x="2189163" y="6359525"/>
          <p14:tracePt t="83914" x="2174875" y="6359525"/>
          <p14:tracePt t="83942" x="2174875" y="6345238"/>
          <p14:tracePt t="84021" x="2174875" y="6330950"/>
          <p14:tracePt t="84030" x="2166938" y="6330950"/>
          <p14:tracePt t="84041" x="2152650" y="6330950"/>
          <p14:tracePt t="84051" x="2124075" y="6330950"/>
          <p14:tracePt t="84056" x="2117725" y="6323013"/>
          <p14:tracePt t="84068" x="2074863" y="6323013"/>
          <p14:tracePt t="84076" x="2017713" y="6308725"/>
          <p14:tracePt t="84080" x="1974850" y="6308725"/>
          <p14:tracePt t="84090" x="1917700" y="6294438"/>
          <p14:tracePt t="84098" x="1854200" y="6294438"/>
          <p14:tracePt t="84110" x="1825625" y="6294438"/>
          <p14:tracePt t="84114" x="1774825" y="6280150"/>
          <p14:tracePt t="84130" x="1703388" y="6265863"/>
          <p14:tracePt t="84142" x="1668463" y="6265863"/>
          <p14:tracePt t="84147" x="1625600" y="6259513"/>
          <p14:tracePt t="84157" x="1604963" y="6259513"/>
          <p14:tracePt t="84161" x="1590675" y="6259513"/>
          <p14:tracePt t="84175" x="1576388" y="6259513"/>
          <p14:tracePt t="84182" x="1562100" y="6245225"/>
          <p14:tracePt t="84187" x="1554163" y="6245225"/>
          <p14:tracePt t="107049" x="1562100" y="6216650"/>
          <p14:tracePt t="107060" x="1576388" y="6208713"/>
          <p14:tracePt t="107065" x="1604963" y="6194425"/>
          <p14:tracePt t="107076" x="1611313" y="6180138"/>
          <p14:tracePt t="107084" x="1639888" y="6159500"/>
          <p14:tracePt t="107092" x="1668463" y="6145213"/>
          <p14:tracePt t="107102" x="1703388" y="6130925"/>
          <p14:tracePt t="107106" x="1725613" y="6116638"/>
          <p14:tracePt t="107120" x="1817688" y="6096000"/>
          <p14:tracePt t="107130" x="1854200" y="6096000"/>
          <p14:tracePt t="107141" x="1917700" y="6081713"/>
          <p14:tracePt t="107146" x="1974850" y="6081713"/>
          <p14:tracePt t="107157" x="2074863" y="6067425"/>
          <p14:tracePt t="107164" x="2124075" y="6067425"/>
          <p14:tracePt t="107168" x="2232025" y="6067425"/>
          <p14:tracePt t="107179" x="2381250" y="6059488"/>
          <p14:tracePt t="107187" x="2481263" y="6059488"/>
          <p14:tracePt t="107196" x="2587625" y="6059488"/>
          <p14:tracePt t="107205" x="2716213" y="6059488"/>
          <p14:tracePt t="107211" x="2781300" y="6059488"/>
          <p14:tracePt t="107224" x="2894013" y="6059488"/>
          <p14:tracePt t="107228" x="2994025" y="6059488"/>
          <p14:tracePt t="107236" x="3101975" y="6059488"/>
          <p14:tracePt t="107247" x="3216275" y="6059488"/>
          <p14:tracePt t="107251" x="3300413" y="6059488"/>
          <p14:tracePt t="107262" x="3408363" y="6067425"/>
          <p14:tracePt t="107267" x="3494088" y="6081713"/>
          <p14:tracePt t="107283" x="3643313" y="6116638"/>
          <p14:tracePt t="107290" x="3714750" y="6145213"/>
          <p14:tracePt t="107306" x="3763963" y="6159500"/>
          <p14:tracePt t="107312" x="3814763" y="6180138"/>
          <p14:tracePt t="107316" x="3878263" y="6208713"/>
          <p14:tracePt t="107327" x="3906838" y="6216650"/>
          <p14:tracePt t="107331" x="3929063" y="6230938"/>
          <p14:tracePt t="107350" x="3978275" y="6265863"/>
          <p14:tracePt t="107360" x="4006850" y="6294438"/>
          <p14:tracePt t="107365" x="4029075" y="6323013"/>
          <p14:tracePt t="107376" x="4043363" y="6330950"/>
          <p14:tracePt t="107381" x="4043363" y="6359525"/>
          <p14:tracePt t="107619" x="4070350" y="6359525"/>
          <p14:tracePt t="107628" x="4121150" y="6359525"/>
          <p14:tracePt t="107636" x="4206875" y="6359525"/>
          <p14:tracePt t="107648" x="4321175" y="6359525"/>
          <p14:tracePt t="107659" x="4456113" y="6359525"/>
          <p14:tracePt t="107664" x="4741863" y="6394450"/>
          <p14:tracePt t="107668" x="5097463" y="6459538"/>
          <p14:tracePt t="107679" x="5483225" y="6543675"/>
          <p14:tracePt t="107689" x="5918200" y="667226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FF7A-FCD9-DB79-B97A-2DF492450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83AE191-FDFE-F079-E525-E67E6FCC28C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95853-473C-7C1F-BCC3-97B367AD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Autofit/>
          </a:bodyPr>
          <a:lstStyle/>
          <a:p>
            <a:pPr algn="ctr"/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ご清聴ありがとうございました</a:t>
            </a:r>
            <a:endParaRPr kumimoji="1" lang="ja-JP" altLang="en-US" sz="6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194" name="Picture 2" descr="お辞儀をしている医者のイラスト">
            <a:extLst>
              <a:ext uri="{FF2B5EF4-FFF2-40B4-BE49-F238E27FC236}">
                <a16:creationId xmlns:a16="http://schemas.microsoft.com/office/drawing/2014/main" id="{697F6758-9FE0-3174-8CBE-92FDCE05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09625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54E1B6E-447D-CB35-FE82-1FF675A0C29B}"/>
              </a:ext>
            </a:extLst>
          </p:cNvPr>
          <p:cNvSpPr txBox="1"/>
          <p:nvPr/>
        </p:nvSpPr>
        <p:spPr>
          <a:xfrm>
            <a:off x="-19931" y="5858934"/>
            <a:ext cx="1249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TSUMURA MEDICAL SITE</a:t>
            </a:r>
            <a:r>
              <a:rPr kumimoji="1" lang="en" altLang="ja-JP" dirty="0"/>
              <a:t>https://</a:t>
            </a:r>
            <a:r>
              <a:rPr kumimoji="1" lang="en" altLang="ja-JP" dirty="0" err="1"/>
              <a:t>medical.tsumura.co.jp</a:t>
            </a:r>
            <a:r>
              <a:rPr kumimoji="1" lang="en" altLang="ja-JP" dirty="0"/>
              <a:t>/support/download/</a:t>
            </a:r>
            <a:r>
              <a:rPr kumimoji="1" lang="en" altLang="ja-JP" dirty="0" err="1"/>
              <a:t>lecturematerials_prescription</a:t>
            </a:r>
            <a:r>
              <a:rPr kumimoji="1" lang="en" altLang="ja-JP" dirty="0"/>
              <a:t>/001.html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DC6B60-6F2F-0E32-ADB1-2A178E228FBB}"/>
              </a:ext>
            </a:extLst>
          </p:cNvPr>
          <p:cNvSpPr txBox="1"/>
          <p:nvPr/>
        </p:nvSpPr>
        <p:spPr>
          <a:xfrm>
            <a:off x="10979" y="54896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画像引用・参考</a:t>
            </a: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0E04FDFA-62AA-20F1-30DC-A979B5023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8"/>
    </mc:Choice>
    <mc:Fallback>
      <p:transition spd="slow" advTm="1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26" x="8777288" y="2730500"/>
          <p14:tracePt t="12632" x="8783638" y="2667000"/>
          <p14:tracePt t="12638" x="8812213" y="2616200"/>
          <p14:tracePt t="12654" x="8891588" y="2501900"/>
          <p14:tracePt t="12663" x="8926513" y="2452688"/>
          <p14:tracePt t="12667" x="8947150" y="2401888"/>
          <p14:tracePt t="12680" x="8975725" y="2366963"/>
          <p14:tracePt t="12688" x="9040813" y="2266950"/>
          <p14:tracePt t="12697" x="9140825" y="2124075"/>
          <p14:tracePt t="12701" x="9190038" y="2038350"/>
          <p14:tracePt t="12715" x="9261475" y="1938338"/>
          <p14:tracePt t="12719" x="9326563" y="1854200"/>
          <p14:tracePt t="12728" x="9396413" y="1754188"/>
          <p14:tracePt t="12739" x="9475788" y="1625600"/>
          <p14:tracePt t="12742" x="9575800" y="1504950"/>
          <p14:tracePt t="12755" x="9675813" y="1354138"/>
          <p14:tracePt t="12764" x="9802813" y="1190625"/>
          <p14:tracePt t="12767" x="9910763" y="1041400"/>
          <p14:tracePt t="12779" x="10039350" y="862013"/>
          <p14:tracePt t="12783" x="10166350" y="712788"/>
          <p14:tracePt t="12791" x="10274300" y="534988"/>
          <p14:tracePt t="12805" x="10323513" y="477838"/>
          <p14:tracePt t="12809" x="10423525" y="334963"/>
          <p14:tracePt t="12813" x="10502900" y="228600"/>
          <p14:tracePt t="12825" x="10552113" y="128588"/>
          <p14:tracePt t="12833" x="10587038" y="349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「チャンネル登録」のイラスト文字">
            <a:extLst>
              <a:ext uri="{FF2B5EF4-FFF2-40B4-BE49-F238E27FC236}">
                <a16:creationId xmlns:a16="http://schemas.microsoft.com/office/drawing/2014/main" id="{128F6BBB-6168-C3A9-CE6C-418783DD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45" y="1153443"/>
            <a:ext cx="7066844" cy="53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20CC69DE-28AA-F9B2-DD34-E3BB80522FD3}"/>
              </a:ext>
            </a:extLst>
          </p:cNvPr>
          <p:cNvSpPr txBox="1">
            <a:spLocks/>
          </p:cNvSpPr>
          <p:nvPr/>
        </p:nvSpPr>
        <p:spPr>
          <a:xfrm>
            <a:off x="2215141" y="488543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>
                <a:latin typeface="+mj-lt"/>
                <a:ea typeface="Meiryo" panose="020B0604030504040204" pitchFamily="34" charset="-128"/>
              </a:rPr>
              <a:t>高評価とチャンネル登録をお願いします</a:t>
            </a:r>
            <a:endParaRPr lang="en-US" altLang="ja-JP" sz="4000" dirty="0">
              <a:latin typeface="+mj-lt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1DEC5479-63E9-757F-6F40-BCB673238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"/>
    </mc:Choice>
    <mc:Fallback>
      <p:transition spd="slow" advTm="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" x="9839325" y="2316163"/>
          <p14:tracePt t="931" x="9825038" y="2316163"/>
          <p14:tracePt t="939" x="9802813" y="2316163"/>
          <p14:tracePt t="951" x="9753600" y="2301875"/>
          <p14:tracePt t="960" x="9661525" y="2274888"/>
          <p14:tracePt t="967" x="9590088" y="2266950"/>
          <p14:tracePt t="975" x="9504363" y="2224088"/>
          <p14:tracePt t="979" x="9390063" y="2203450"/>
          <p14:tracePt t="990" x="9275763" y="2152650"/>
          <p14:tracePt t="998" x="9140825" y="2103438"/>
          <p14:tracePt t="1007" x="8990013" y="2052638"/>
          <p14:tracePt t="1016" x="8848725" y="1989138"/>
          <p14:tracePt t="1021" x="8712200" y="1917700"/>
          <p14:tracePt t="1032" x="8577263" y="1839913"/>
          <p14:tracePt t="1039" x="8428038" y="1774825"/>
          <p14:tracePt t="1047" x="8299450" y="1703388"/>
          <p14:tracePt t="1059" x="8234363" y="1674813"/>
          <p14:tracePt t="1063" x="8134350" y="1603375"/>
          <p14:tracePt t="1069" x="8050213" y="1554163"/>
          <p14:tracePt t="1091" x="7935913" y="1490663"/>
          <p14:tracePt t="1095" x="7899400" y="1454150"/>
          <p14:tracePt t="1107" x="7850188" y="1425575"/>
          <p14:tracePt t="1111" x="7821613" y="1404938"/>
          <p14:tracePt t="1125" x="7813675" y="1390650"/>
          <p14:tracePt t="1129" x="7799388" y="1376363"/>
          <p14:tracePt t="1133" x="7785100" y="1376363"/>
          <p14:tracePt t="1146" x="7785100" y="1362075"/>
          <p14:tracePt t="1180" x="7785100" y="1354138"/>
          <p14:tracePt t="1213" x="7799388" y="1354138"/>
          <p14:tracePt t="1224" x="7813675" y="1354138"/>
          <p14:tracePt t="1234" x="7821613" y="1354138"/>
          <p14:tracePt t="1239" x="7850188" y="1354138"/>
          <p14:tracePt t="1250" x="7870825" y="1354138"/>
          <p14:tracePt t="1255" x="7899400" y="1354138"/>
          <p14:tracePt t="1265" x="7935913" y="1354138"/>
          <p14:tracePt t="1273" x="7970838" y="1362075"/>
          <p14:tracePt t="1282" x="7985125" y="1362075"/>
          <p14:tracePt t="1632" x="7964488" y="1362075"/>
          <p14:tracePt t="1640" x="7935913" y="1362075"/>
          <p14:tracePt t="1649" x="7899400" y="1362075"/>
          <p14:tracePt t="1658" x="7864475" y="1362075"/>
          <p14:tracePt t="1667" x="7813675" y="1362075"/>
          <p14:tracePt t="1676" x="7750175" y="1376363"/>
          <p14:tracePt t="1684" x="7621588" y="1376363"/>
          <p14:tracePt t="1694" x="7521575" y="1376363"/>
          <p14:tracePt t="1702" x="7421563" y="1390650"/>
          <p14:tracePt t="1706" x="7308850" y="1390650"/>
          <p14:tracePt t="1716" x="7258050" y="1390650"/>
          <p14:tracePt t="1726" x="7058025" y="1390650"/>
          <p14:tracePt t="1730" x="6923088" y="1390650"/>
          <p14:tracePt t="1740" x="6859588" y="1390650"/>
          <p14:tracePt t="1747" x="6745288" y="1390650"/>
          <p14:tracePt t="1755" x="6645275" y="1390650"/>
          <p14:tracePt t="1764" x="6445250" y="1390650"/>
          <p14:tracePt t="1776" x="6381750" y="1390650"/>
          <p14:tracePt t="1780" x="6281738" y="1376363"/>
          <p14:tracePt t="1790" x="6181725" y="1376363"/>
          <p14:tracePt t="1797" x="6096000" y="1354138"/>
          <p14:tracePt t="1808" x="6018213" y="1354138"/>
          <p14:tracePt t="1812" x="5932488" y="1339850"/>
          <p14:tracePt t="1822" x="5846763" y="1325563"/>
          <p14:tracePt t="1830" x="5761038" y="1311275"/>
          <p14:tracePt t="1841" x="5683250" y="1290638"/>
          <p14:tracePt t="1845" x="5618163" y="1276350"/>
          <p14:tracePt t="1856" x="5568950" y="1254125"/>
          <p14:tracePt t="1860" x="5546725" y="1254125"/>
          <p14:tracePt t="1880" x="5454650" y="1211263"/>
          <p14:tracePt t="1888" x="5432425" y="1204913"/>
          <p14:tracePt t="1892" x="5403850" y="1190625"/>
          <p14:tracePt t="1906" x="5383213" y="1176338"/>
          <p14:tracePt t="1915" x="5368925" y="1162050"/>
          <p14:tracePt t="1919" x="5354638" y="1154113"/>
          <p14:tracePt t="1930" x="5346700" y="1141413"/>
          <p14:tracePt t="1934" x="5346700" y="1127125"/>
          <p14:tracePt t="1947" x="5332413" y="1127125"/>
          <p14:tracePt t="1950" x="5332413" y="1112838"/>
          <p14:tracePt t="1962" x="5332413" y="1098550"/>
          <p14:tracePt t="2059" x="5346700" y="1098550"/>
          <p14:tracePt t="2068" x="5354638" y="1098550"/>
          <p14:tracePt t="2078" x="5383213" y="1098550"/>
          <p14:tracePt t="2092" x="5418138" y="1098550"/>
          <p14:tracePt t="2095" x="5454650" y="1127125"/>
          <p14:tracePt t="2104" x="5497513" y="1154113"/>
          <p14:tracePt t="2112" x="5546725" y="1162050"/>
          <p14:tracePt t="2124" x="5597525" y="1190625"/>
          <p14:tracePt t="2131" x="5661025" y="1225550"/>
          <p14:tracePt t="2134" x="5718175" y="1254125"/>
          <p14:tracePt t="2147" x="5767388" y="1290638"/>
          <p14:tracePt t="2151" x="5832475" y="1325563"/>
          <p14:tracePt t="2163" x="5881688" y="1362075"/>
          <p14:tracePt t="2167" x="5932488" y="1390650"/>
          <p14:tracePt t="2181" x="5995988" y="1425575"/>
          <p14:tracePt t="2193" x="6032500" y="1454150"/>
          <p14:tracePt t="2197" x="6046788" y="1462088"/>
          <p14:tracePt t="2214" x="6067425" y="1476375"/>
          <p14:tracePt t="2218" x="6081713" y="1476375"/>
          <p14:tracePt t="2222" x="6081713" y="1490663"/>
          <p14:tracePt t="2232" x="6096000" y="1490663"/>
          <p14:tracePt t="2248" x="6096000" y="1504950"/>
          <p14:tracePt t="2293" x="6081713" y="1511300"/>
          <p14:tracePt t="2305" x="6046788" y="1511300"/>
          <p14:tracePt t="2310" x="6018213" y="1511300"/>
          <p14:tracePt t="2319" x="5967413" y="1525588"/>
          <p14:tracePt t="2328" x="5932488" y="1525588"/>
          <p14:tracePt t="2339" x="5881688" y="1525588"/>
          <p14:tracePt t="2343" x="5846763" y="1525588"/>
          <p14:tracePt t="2349" x="5767388" y="1525588"/>
          <p14:tracePt t="2361" x="5718175" y="1525588"/>
          <p14:tracePt t="2369" x="5661025" y="1525588"/>
          <p14:tracePt t="2378" x="5611813" y="1525588"/>
          <p14:tracePt t="2385" x="5546725" y="1525588"/>
          <p14:tracePt t="2396" x="5483225" y="1525588"/>
          <p14:tracePt t="2400" x="5432425" y="1525588"/>
          <p14:tracePt t="2414" x="5354638" y="1511300"/>
          <p14:tracePt t="2426" x="5318125" y="1511300"/>
          <p14:tracePt t="2435" x="5268913" y="1511300"/>
          <p14:tracePt t="2445" x="5248275" y="1504950"/>
          <p14:tracePt t="2455" x="5219700" y="1504950"/>
          <p14:tracePt t="2459" x="5197475" y="1504950"/>
          <p14:tracePt t="2466" x="5183188" y="1504950"/>
          <p14:tracePt t="2475" x="5168900" y="1504950"/>
          <p14:tracePt t="2481" x="5168900" y="1490663"/>
          <p14:tracePt t="2496" x="5168900" y="1476375"/>
          <p14:tracePt t="3453" x="5168900" y="1454150"/>
          <p14:tracePt t="3462" x="5168900" y="1425575"/>
          <p14:tracePt t="3471" x="5168900" y="1404938"/>
          <p14:tracePt t="3482" x="5168900" y="1362075"/>
          <p14:tracePt t="3493" x="5183188" y="1311275"/>
          <p14:tracePt t="3497" x="5197475" y="1276350"/>
          <p14:tracePt t="3509" x="5205413" y="1225550"/>
          <p14:tracePt t="3512" x="5219700" y="1176338"/>
          <p14:tracePt t="3527" x="5254625" y="1098550"/>
          <p14:tracePt t="3536" x="5283200" y="1062038"/>
          <p14:tracePt t="3545" x="5303838" y="1027113"/>
          <p14:tracePt t="3555" x="5332413" y="998538"/>
          <p14:tracePt t="3559" x="5368925" y="976313"/>
          <p14:tracePt t="3569" x="5397500" y="947738"/>
          <p14:tracePt t="3577" x="5432425" y="927100"/>
          <p14:tracePt t="3584" x="5483225" y="898525"/>
          <p14:tracePt t="3597" x="5518150" y="890588"/>
          <p14:tracePt t="3601" x="5568950" y="862013"/>
          <p14:tracePt t="3612" x="5611813" y="847725"/>
          <p14:tracePt t="3622" x="5646738" y="847725"/>
          <p14:tracePt t="3626" x="5683250" y="841375"/>
          <p14:tracePt t="3635" x="5732463" y="841375"/>
          <p14:tracePt t="3646" x="5746750" y="827088"/>
          <p14:tracePt t="3650" x="5781675" y="827088"/>
          <p14:tracePt t="3661" x="5818188" y="827088"/>
          <p14:tracePt t="3666" x="5846763" y="827088"/>
          <p14:tracePt t="3676" x="5881688" y="827088"/>
          <p14:tracePt t="3684" x="5895975" y="827088"/>
          <p14:tracePt t="3694" x="5918200" y="827088"/>
          <p14:tracePt t="3701" x="5932488" y="827088"/>
          <p14:tracePt t="3705" x="5946775" y="827088"/>
          <p14:tracePt t="3715" x="5961063" y="827088"/>
          <p14:tracePt t="3731" x="5967413" y="827088"/>
          <p14:tracePt t="3752" x="5981700" y="827088"/>
          <p14:tracePt t="3769" x="5995988" y="827088"/>
          <p14:tracePt t="3779" x="6010275" y="827088"/>
          <p14:tracePt t="3791" x="6032500" y="827088"/>
          <p14:tracePt t="3795" x="6061075" y="827088"/>
          <p14:tracePt t="3806" x="6096000" y="827088"/>
          <p14:tracePt t="3810" x="6145213" y="827088"/>
          <p14:tracePt t="3819" x="6196013" y="827088"/>
          <p14:tracePt t="3828" x="6259513" y="812800"/>
          <p14:tracePt t="3840" x="6330950" y="798513"/>
          <p14:tracePt t="3843" x="6445250" y="790575"/>
          <p14:tracePt t="3857" x="6559550" y="762000"/>
          <p14:tracePt t="3861" x="6673850" y="741363"/>
          <p14:tracePt t="3871" x="6788150" y="712788"/>
          <p14:tracePt t="3875" x="6923088" y="698500"/>
          <p14:tracePt t="3896" x="7223125" y="663575"/>
          <p14:tracePt t="3899" x="7372350" y="649288"/>
          <p14:tracePt t="3911" x="7507288" y="649288"/>
          <p14:tracePt t="3926" x="7799388" y="649288"/>
          <p14:tracePt t="3930" x="7850188" y="649288"/>
          <p14:tracePt t="3940" x="7970838" y="649288"/>
          <p14:tracePt t="3950" x="8148638" y="692150"/>
          <p14:tracePt t="3960" x="8262938" y="741363"/>
          <p14:tracePt t="3965" x="8299450" y="749300"/>
          <p14:tracePt t="3974" x="8385175" y="798513"/>
          <p14:tracePt t="3978" x="8477250" y="847725"/>
          <p14:tracePt t="3993" x="8562975" y="898525"/>
          <p14:tracePt t="4000" x="8634413" y="962025"/>
          <p14:tracePt t="4005" x="8697913" y="1012825"/>
          <p14:tracePt t="4018" x="8748713" y="1062038"/>
          <p14:tracePt t="4026" x="8777288" y="1090613"/>
          <p14:tracePt t="4030" x="8812213" y="1127125"/>
          <p14:tracePt t="4037" x="8834438" y="1154113"/>
          <p14:tracePt t="4052" x="8891588" y="1204913"/>
          <p14:tracePt t="4062" x="8897938" y="1225550"/>
          <p14:tracePt t="4072" x="8912225" y="1239838"/>
          <p14:tracePt t="4088" x="8926513" y="1254125"/>
          <p14:tracePt t="4094" x="8926513" y="1262063"/>
          <p14:tracePt t="4108" x="8926513" y="1276350"/>
          <p14:tracePt t="4135" x="8912225" y="1290638"/>
          <p14:tracePt t="4150" x="8897938" y="1304925"/>
          <p14:tracePt t="4155" x="8863013" y="1311275"/>
          <p14:tracePt t="4161" x="8812213" y="1325563"/>
          <p14:tracePt t="4171" x="8763000" y="1339850"/>
          <p14:tracePt t="4175" x="8697913" y="1354138"/>
          <p14:tracePt t="4188" x="8626475" y="1362075"/>
          <p14:tracePt t="4193" x="8534400" y="1376363"/>
          <p14:tracePt t="4197" x="8448675" y="1390650"/>
          <p14:tracePt t="4211" x="8377238" y="1404938"/>
          <p14:tracePt t="4215" x="8299450" y="1404938"/>
          <p14:tracePt t="4221" x="8262938" y="1411288"/>
          <p14:tracePt t="4232" x="8170863" y="1411288"/>
          <p14:tracePt t="4238" x="8148638" y="1425575"/>
          <p14:tracePt t="4245" x="8113713" y="1425575"/>
          <p14:tracePt t="4257" x="8070850" y="1425575"/>
          <p14:tracePt t="4263" x="8050213" y="1425575"/>
          <p14:tracePt t="4271" x="8021638" y="1425575"/>
          <p14:tracePt t="4281" x="7999413" y="1425575"/>
          <p14:tracePt t="4284" x="7970838" y="1425575"/>
          <p14:tracePt t="4296" x="7964488" y="1425575"/>
          <p14:tracePt t="4310" x="7950200" y="1425575"/>
          <p14:tracePt t="4329" x="7950200" y="1411288"/>
          <p14:tracePt t="4342" x="7950200" y="1390650"/>
          <p14:tracePt t="4351" x="7950200" y="1362075"/>
          <p14:tracePt t="4365" x="7985125" y="1325563"/>
          <p14:tracePt t="4369" x="8035925" y="1276350"/>
          <p14:tracePt t="4379" x="8121650" y="1225550"/>
          <p14:tracePt t="4383" x="8220075" y="1162050"/>
          <p14:tracePt t="4397" x="8485188" y="1027113"/>
          <p14:tracePt t="4409" x="8648700" y="976313"/>
          <p14:tracePt t="4418" x="8834438" y="912813"/>
          <p14:tracePt t="4427" x="9012238" y="876300"/>
          <p14:tracePt t="4431" x="9212263" y="841375"/>
          <p14:tracePt t="4443" x="9424988" y="812800"/>
          <p14:tracePt t="4447" x="9639300" y="790575"/>
          <p14:tracePt t="4462" x="10017125" y="776288"/>
          <p14:tracePt t="4473" x="10088563" y="776288"/>
          <p14:tracePt t="4479" x="10237788" y="776288"/>
          <p14:tracePt t="4490" x="10374313" y="776288"/>
          <p14:tracePt t="4498" x="10423525" y="776288"/>
          <p14:tracePt t="4510" x="10502900" y="776288"/>
          <p14:tracePt t="4517" x="10566400" y="776288"/>
          <p14:tracePt t="4522" x="10615613" y="776288"/>
          <p14:tracePt t="4526" x="10637838" y="776288"/>
          <p14:tracePt t="4546" x="10680700" y="762000"/>
          <p14:tracePt t="4555" x="10687050" y="762000"/>
          <p14:tracePt t="4566" x="10701338" y="762000"/>
          <p14:tracePt t="4589" x="10701338" y="749300"/>
          <p14:tracePt t="4592" x="10715625" y="749300"/>
          <p14:tracePt t="4611" x="10715625" y="741363"/>
          <p14:tracePt t="4626" x="10729913" y="727075"/>
          <p14:tracePt t="4638" x="10737850" y="712788"/>
          <p14:tracePt t="4648" x="10752138" y="698500"/>
          <p14:tracePt t="4651" x="10766425" y="692150"/>
          <p14:tracePt t="4656" x="10780713" y="677863"/>
          <p14:tracePt t="4669" x="10787063" y="663575"/>
          <p14:tracePt t="4674" x="10801350" y="641350"/>
          <p14:tracePt t="4683" x="10815638" y="627063"/>
          <p14:tracePt t="4688" x="10837863" y="612775"/>
          <p14:tracePt t="4701" x="10866438" y="592138"/>
          <p14:tracePt t="4707" x="10880725" y="563563"/>
          <p14:tracePt t="4711" x="10901363" y="534988"/>
          <p14:tracePt t="4724" x="10929938" y="512763"/>
          <p14:tracePt t="4728" x="10952163" y="477838"/>
          <p14:tracePt t="4739" x="10979150" y="449263"/>
          <p14:tracePt t="4750" x="11015663" y="398463"/>
          <p14:tracePt t="4755" x="11036300" y="349250"/>
          <p14:tracePt t="4764" x="11064875" y="314325"/>
          <p14:tracePt t="4776" x="11093450" y="234950"/>
          <p14:tracePt t="4781" x="11129963" y="185738"/>
          <p14:tracePt t="4784" x="11150600" y="128588"/>
          <p14:tracePt t="4796" x="11164888" y="77788"/>
          <p14:tracePt t="4805" x="11193463" y="285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054A6-E64B-2F05-2350-A746ACDD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726007-432C-3337-3B7E-D1D7C320FFB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4CEB0C6-B6A4-3F1C-39FA-A9357E1A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36" y="41979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市販の漢方で闘う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BA5627-BF99-55AC-5018-11BAD55541E2}"/>
              </a:ext>
            </a:extLst>
          </p:cNvPr>
          <p:cNvSpPr txBox="1">
            <a:spLocks/>
          </p:cNvSpPr>
          <p:nvPr/>
        </p:nvSpPr>
        <p:spPr>
          <a:xfrm>
            <a:off x="1530904" y="4932921"/>
            <a:ext cx="9493956" cy="1964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あなたに合う漢方はどれ？</a:t>
            </a:r>
            <a:endParaRPr lang="en-US" altLang="ja-JP" sz="6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6AF5518-EEC1-9B67-084C-B236060398C3}"/>
              </a:ext>
            </a:extLst>
          </p:cNvPr>
          <p:cNvSpPr txBox="1">
            <a:spLocks/>
          </p:cNvSpPr>
          <p:nvPr/>
        </p:nvSpPr>
        <p:spPr>
          <a:xfrm>
            <a:off x="1842608" y="1462997"/>
            <a:ext cx="8870548" cy="994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風邪・インフル・コロナ</a:t>
            </a:r>
            <a:endParaRPr lang="en-US" altLang="ja-JP"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3DAEE58-D703-1E49-2262-42F92DD5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59" y="2322364"/>
            <a:ext cx="1846770" cy="27232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2F7D4C0-3B23-CD9E-0AF0-062AB3150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535" y="2322364"/>
            <a:ext cx="1846769" cy="27622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108EC9E-415C-C3C4-7ACF-9D14D7DAF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184" y="2332444"/>
            <a:ext cx="1846769" cy="2754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オーディオ 24">
            <a:extLst>
              <a:ext uri="{FF2B5EF4-FFF2-40B4-BE49-F238E27FC236}">
                <a16:creationId xmlns:a16="http://schemas.microsoft.com/office/drawing/2014/main" id="{ACFC7796-9D79-F2A2-38F6-BB16D1347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492"/>
    </mc:Choice>
    <mc:Fallback>
      <p:transition advTm="3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2" x="4206875" y="6608763"/>
          <p14:tracePt t="13301" x="4178300" y="6308725"/>
          <p14:tracePt t="13313" x="4178300" y="6165850"/>
          <p14:tracePt t="13317" x="4178300" y="6096000"/>
          <p14:tracePt t="13325" x="4178300" y="5981700"/>
          <p14:tracePt t="13334" x="4178300" y="5859463"/>
          <p14:tracePt t="13342" x="4178300" y="5745163"/>
          <p14:tracePt t="13352" x="4178300" y="5632450"/>
          <p14:tracePt t="13356" x="4178300" y="5553075"/>
          <p14:tracePt t="13367" x="4178300" y="5453063"/>
          <p14:tracePt t="13377" x="4178300" y="5381625"/>
          <p14:tracePt t="13382" x="4178300" y="5303838"/>
          <p14:tracePt t="13390" x="4192588" y="5254625"/>
          <p14:tracePt t="13398" x="4192588" y="5197475"/>
          <p14:tracePt t="13405" x="4206875" y="5183188"/>
          <p14:tracePt t="13416" x="4206875" y="5132388"/>
          <p14:tracePt t="13424" x="4221163" y="5103813"/>
          <p14:tracePt t="13429" x="4227513" y="5068888"/>
          <p14:tracePt t="13441" x="4227513" y="5040313"/>
          <p14:tracePt t="13447" x="4241800" y="5032375"/>
          <p14:tracePt t="13460" x="4241800" y="5018088"/>
          <p14:tracePt t="13472" x="4256088" y="5003800"/>
          <p14:tracePt t="13530" x="4270375" y="5003800"/>
          <p14:tracePt t="13580" x="4278313" y="5003800"/>
          <p14:tracePt t="13613" x="4292600" y="5003800"/>
          <p14:tracePt t="13646" x="4306888" y="5003800"/>
          <p14:tracePt t="13680" x="4321175" y="5003800"/>
          <p14:tracePt t="13709" x="4327525" y="5003800"/>
          <p14:tracePt t="13747" x="4341813" y="5018088"/>
          <p14:tracePt t="13751" x="4356100" y="5018088"/>
          <p14:tracePt t="13770" x="4356100" y="5032375"/>
          <p14:tracePt t="13782" x="4370388" y="5032375"/>
          <p14:tracePt t="13786" x="4378325" y="5040313"/>
          <p14:tracePt t="13790" x="4378325" y="5054600"/>
          <p14:tracePt t="13803" x="4392613" y="5054600"/>
          <p14:tracePt t="13807" x="4392613" y="5068888"/>
          <p14:tracePt t="13817" x="4406900" y="5083175"/>
          <p14:tracePt t="13830" x="4421188" y="5103813"/>
          <p14:tracePt t="13839" x="4421188" y="5118100"/>
          <p14:tracePt t="13843" x="4421188" y="5132388"/>
          <p14:tracePt t="13847" x="4427538" y="5154613"/>
          <p14:tracePt t="13863" x="4427538" y="5197475"/>
          <p14:tracePt t="13870" x="4427538" y="5218113"/>
          <p14:tracePt t="13881" x="4427538" y="5246688"/>
          <p14:tracePt t="13890" x="4421188" y="5283200"/>
          <p14:tracePt t="13900" x="4406900" y="5303838"/>
          <p14:tracePt t="13904" x="4370388" y="5346700"/>
          <p14:tracePt t="13917" x="4321175" y="5381625"/>
          <p14:tracePt t="13921" x="4270375" y="5418138"/>
          <p14:tracePt t="13934" x="4221163" y="5446713"/>
          <p14:tracePt t="13937" x="4156075" y="5467350"/>
          <p14:tracePt t="13950" x="4078288" y="5495925"/>
          <p14:tracePt t="13954" x="4006850" y="5518150"/>
          <p14:tracePt t="13964" x="3929063" y="5518150"/>
          <p14:tracePt t="13971" x="3843338" y="5518150"/>
          <p14:tracePt t="13975" x="3706813" y="5518150"/>
          <p14:tracePt t="13987" x="3629025" y="5503863"/>
          <p14:tracePt t="13992" x="3543300" y="5453063"/>
          <p14:tracePt t="14001" x="3443288" y="5395913"/>
          <p14:tracePt t="14015" x="3279775" y="5254625"/>
          <p14:tracePt t="14026" x="3244850" y="5203825"/>
          <p14:tracePt t="14049" x="3116263" y="5068888"/>
          <p14:tracePt t="14055" x="2979738" y="4840288"/>
          <p14:tracePt t="14059" x="2916238" y="4719638"/>
          <p14:tracePt t="14074" x="2865438" y="4556125"/>
          <p14:tracePt t="14083" x="2816225" y="4391025"/>
          <p14:tracePt t="14088" x="2781300" y="4219575"/>
          <p14:tracePt t="14104" x="2730500" y="4021138"/>
          <p14:tracePt t="14108" x="2687638" y="3614738"/>
          <p14:tracePt t="14113" x="2687638" y="3429000"/>
          <p14:tracePt t="14130" x="2687638" y="3065463"/>
          <p14:tracePt t="14141" x="2687638" y="2994025"/>
          <p14:tracePt t="14153" x="2687638" y="2836863"/>
          <p14:tracePt t="14158" x="2687638" y="2701925"/>
          <p14:tracePt t="14163" x="2716213" y="2587625"/>
          <p14:tracePt t="14172" x="2752725" y="2501900"/>
          <p14:tracePt t="14180" x="2781300" y="2416175"/>
          <p14:tracePt t="14197" x="2816225" y="2338388"/>
          <p14:tracePt t="14201" x="2851150" y="2266950"/>
          <p14:tracePt t="14205" x="2944813" y="2152650"/>
          <p14:tracePt t="14208" x="3016250" y="2103438"/>
          <p14:tracePt t="14224" x="3194050" y="2017713"/>
          <p14:tracePt t="14235" x="3244850" y="2003425"/>
          <p14:tracePt t="14246" x="3429000" y="1952625"/>
          <p14:tracePt t="14250" x="3543300" y="1938338"/>
          <p14:tracePt t="14263" x="3678238" y="1938338"/>
          <p14:tracePt t="14267" x="3814763" y="1938338"/>
          <p14:tracePt t="14279" x="3878263" y="1938338"/>
          <p14:tracePt t="14290" x="4092575" y="1938338"/>
          <p14:tracePt t="14293" x="4221163" y="1989138"/>
          <p14:tracePt t="14304" x="4278313" y="2017713"/>
          <p14:tracePt t="14308" x="4378325" y="2066925"/>
          <p14:tracePt t="14319" x="4470400" y="2117725"/>
          <p14:tracePt t="14331" x="4556125" y="2189163"/>
          <p14:tracePt t="14334" x="4619625" y="2252663"/>
          <p14:tracePt t="14345" x="4670425" y="2316163"/>
          <p14:tracePt t="14349" x="4719638" y="2401888"/>
          <p14:tracePt t="14356" x="4756150" y="2487613"/>
          <p14:tracePt t="14374" x="4805363" y="2736850"/>
          <p14:tracePt t="14379" x="4805363" y="2865438"/>
          <p14:tracePt t="14390" x="4805363" y="3016250"/>
          <p14:tracePt t="14397" x="4770438" y="3294063"/>
          <p14:tracePt t="14406" x="4719638" y="3394075"/>
          <p14:tracePt t="14416" x="4633913" y="3563938"/>
          <p14:tracePt t="14421" x="4533900" y="3763963"/>
          <p14:tracePt t="14433" x="4421188" y="3941763"/>
          <p14:tracePt t="14438" x="4292600" y="4127500"/>
          <p14:tracePt t="14442" x="4170363" y="4305300"/>
          <p14:tracePt t="14459" x="3978275" y="4505325"/>
          <p14:tracePt t="14477" x="3763963" y="4691063"/>
          <p14:tracePt t="14485" x="3729038" y="4719638"/>
          <p14:tracePt t="14499" x="3614738" y="4783138"/>
          <p14:tracePt t="14510" x="3594100" y="4791075"/>
          <p14:tracePt t="14523" x="3557588" y="4791075"/>
          <p14:tracePt t="14533" x="3543300" y="4791075"/>
          <p14:tracePt t="14556" x="3543300" y="4783138"/>
          <p14:tracePt t="14563" x="3543300" y="4754563"/>
          <p14:tracePt t="14567" x="3565525" y="4719638"/>
          <p14:tracePt t="14571" x="3614738" y="4668838"/>
          <p14:tracePt t="14586" x="3729038" y="4605338"/>
          <p14:tracePt t="14596" x="3843338" y="4527550"/>
          <p14:tracePt t="14600" x="3978275" y="4476750"/>
          <p14:tracePt t="14604" x="4156075" y="4427538"/>
          <p14:tracePt t="14617" x="4321175" y="4376738"/>
          <p14:tracePt t="14621" x="4491038" y="4356100"/>
          <p14:tracePt t="14633" x="4670425" y="4327525"/>
          <p14:tracePt t="14637" x="4833938" y="4327525"/>
          <p14:tracePt t="14651" x="4997450" y="4327525"/>
          <p14:tracePt t="14655" x="5148263" y="4327525"/>
          <p14:tracePt t="14660" x="5297488" y="4356100"/>
          <p14:tracePt t="14672" x="5418138" y="4405313"/>
          <p14:tracePt t="14682" x="5546725" y="4470400"/>
          <p14:tracePt t="14686" x="5661025" y="4527550"/>
          <p14:tracePt t="14694" x="5761038" y="4605338"/>
          <p14:tracePt t="14706" x="5867400" y="4691063"/>
          <p14:tracePt t="14713" x="5918200" y="4740275"/>
          <p14:tracePt t="14717" x="5995988" y="4819650"/>
          <p14:tracePt t="14731" x="6124575" y="4954588"/>
          <p14:tracePt t="14736" x="6145213" y="5003800"/>
          <p14:tracePt t="14746" x="6196013" y="5089525"/>
          <p14:tracePt t="14757" x="6230938" y="5197475"/>
          <p14:tracePt t="14762" x="6273800" y="5297488"/>
          <p14:tracePt t="14766" x="6310313" y="5446713"/>
          <p14:tracePt t="14783" x="6310313" y="5603875"/>
          <p14:tracePt t="14797" x="6310313" y="5781675"/>
          <p14:tracePt t="14806" x="6310313" y="5910263"/>
          <p14:tracePt t="14810" x="6281738" y="6016625"/>
          <p14:tracePt t="14817" x="6224588" y="6116638"/>
          <p14:tracePt t="14821" x="6145213" y="6230938"/>
          <p14:tracePt t="14832" x="6067425" y="6330950"/>
          <p14:tracePt t="14847" x="6018213" y="6373813"/>
          <p14:tracePt t="14851" x="5932488" y="6445250"/>
          <p14:tracePt t="14855" x="5846763" y="6508750"/>
          <p14:tracePt t="14867" x="5767388" y="6529388"/>
          <p14:tracePt t="14872" x="5695950" y="6557963"/>
          <p14:tracePt t="14885" x="5618163" y="6572250"/>
          <p14:tracePt t="14893" x="5546725" y="6572250"/>
          <p14:tracePt t="14899" x="5483225" y="6572250"/>
          <p14:tracePt t="14903" x="5418138" y="6529388"/>
          <p14:tracePt t="14915" x="5368925" y="6480175"/>
          <p14:tracePt t="14921" x="5283200" y="6380163"/>
          <p14:tracePt t="14925" x="5219700" y="6280150"/>
          <p14:tracePt t="14949" x="5105400" y="6016625"/>
          <p14:tracePt t="14953" x="5054600" y="5859463"/>
          <p14:tracePt t="14963" x="5019675" y="5653088"/>
          <p14:tracePt t="14973" x="4983163" y="5446713"/>
          <p14:tracePt t="14980" x="4933950" y="5218113"/>
          <p14:tracePt t="14984" x="4919663" y="4989513"/>
          <p14:tracePt t="14997" x="4891088" y="4754563"/>
          <p14:tracePt t="15013" x="4883150" y="4527550"/>
          <p14:tracePt t="15017" x="4883150" y="4056063"/>
          <p14:tracePt t="15026" x="4883150" y="3827463"/>
          <p14:tracePt t="15036" x="4905375" y="3614738"/>
          <p14:tracePt t="15040" x="4968875" y="3400425"/>
          <p14:tracePt t="15063" x="5105400" y="2994025"/>
          <p14:tracePt t="15070" x="5197475" y="2816225"/>
          <p14:tracePt t="15074" x="5318125" y="2638425"/>
          <p14:tracePt t="15084" x="5432425" y="2466975"/>
          <p14:tracePt t="15088" x="5568950" y="2316163"/>
          <p14:tracePt t="15110" x="5861050" y="2052638"/>
          <p14:tracePt t="15114" x="6010275" y="1938338"/>
          <p14:tracePt t="15124" x="6159500" y="1854200"/>
          <p14:tracePt t="15130" x="6310313" y="1774825"/>
          <p14:tracePt t="15137" x="6473825" y="1717675"/>
          <p14:tracePt t="15149" x="6608763" y="1689100"/>
          <p14:tracePt t="15153" x="6759575" y="1660525"/>
          <p14:tracePt t="15167" x="6908800" y="1654175"/>
          <p14:tracePt t="15180" x="7172325" y="1654175"/>
          <p14:tracePt t="15184" x="7300913" y="1674813"/>
          <p14:tracePt t="15198" x="7435850" y="1717675"/>
          <p14:tracePt t="15202" x="7550150" y="1774825"/>
          <p14:tracePt t="15213" x="7607300" y="1817688"/>
          <p14:tracePt t="15217" x="7770813" y="1924050"/>
          <p14:tracePt t="15231" x="7935913" y="2089150"/>
          <p14:tracePt t="15246" x="8013700" y="2189163"/>
          <p14:tracePt t="15254" x="8099425" y="2301875"/>
          <p14:tracePt t="15257" x="8162925" y="2430463"/>
          <p14:tracePt t="15272" x="8220075" y="2566988"/>
          <p14:tracePt t="15276" x="8270875" y="2701925"/>
          <p14:tracePt t="15286" x="8313738" y="2851150"/>
          <p14:tracePt t="15293" x="8348663" y="3030538"/>
          <p14:tracePt t="15297" x="8377238" y="3200400"/>
          <p14:tracePt t="15313" x="8385175" y="3394075"/>
          <p14:tracePt t="15319" x="8399463" y="3557588"/>
          <p14:tracePt t="15322" x="8399463" y="3729038"/>
          <p14:tracePt t="15335" x="8399463" y="3892550"/>
          <p14:tracePt t="15339" x="8377238" y="4041775"/>
          <p14:tracePt t="15351" x="8348663" y="4106863"/>
          <p14:tracePt t="15363" x="8313738" y="4227513"/>
          <p14:tracePt t="15367" x="8270875" y="4341813"/>
          <p14:tracePt t="15371" x="8220075" y="4427538"/>
          <p14:tracePt t="15384" x="8121650" y="4570413"/>
          <p14:tracePt t="15392" x="8064500" y="4633913"/>
          <p14:tracePt t="15403" x="7950200" y="4705350"/>
          <p14:tracePt t="15415" x="7864475" y="4740275"/>
          <p14:tracePt t="15419" x="7821613" y="4754563"/>
          <p14:tracePt t="15431" x="7721600" y="4783138"/>
          <p14:tracePt t="15436" x="7621588" y="4805363"/>
          <p14:tracePt t="15455" x="7521575" y="4805363"/>
          <p14:tracePt t="15459" x="7350125" y="4819650"/>
          <p14:tracePt t="15468" x="7272338" y="4819650"/>
          <p14:tracePt t="15480" x="7208838" y="4805363"/>
          <p14:tracePt t="15485" x="7158038" y="4783138"/>
          <p14:tracePt t="15496" x="7108825" y="4754563"/>
          <p14:tracePt t="15510" x="7094538" y="4740275"/>
          <p14:tracePt t="15514" x="7086600" y="4719638"/>
          <p14:tracePt t="15520" x="7058025" y="4683125"/>
          <p14:tracePt t="15524" x="7043738" y="4668838"/>
          <p14:tracePt t="15551" x="7037388" y="4619625"/>
          <p14:tracePt t="15555" x="7037388" y="4605338"/>
          <p14:tracePt t="15566" x="7037388" y="4591050"/>
          <p14:tracePt t="15596" x="7086600" y="4591050"/>
          <p14:tracePt t="15607" x="7108825" y="4591050"/>
          <p14:tracePt t="15613" x="7137400" y="4591050"/>
          <p14:tracePt t="15621" x="7172325" y="4619625"/>
          <p14:tracePt t="15907" x="7208838" y="4633913"/>
          <p14:tracePt t="15916" x="7251700" y="4654550"/>
          <p14:tracePt t="15924" x="7286625" y="4668838"/>
          <p14:tracePt t="15933" x="7335838" y="4691063"/>
          <p14:tracePt t="15941" x="7386638" y="4719638"/>
          <p14:tracePt t="15950" x="7450138" y="4740275"/>
          <p14:tracePt t="15960" x="7521575" y="4768850"/>
          <p14:tracePt t="15970" x="7586663" y="4791075"/>
          <p14:tracePt t="15974" x="7650163" y="4819650"/>
          <p14:tracePt t="15989" x="7721600" y="4854575"/>
          <p14:tracePt t="15993" x="7770813" y="4868863"/>
          <p14:tracePt t="16003" x="7799388" y="4883150"/>
          <p14:tracePt t="16008" x="7835900" y="4905375"/>
          <p14:tracePt t="16020" x="7870825" y="4919663"/>
          <p14:tracePt t="16024" x="7899400" y="4933950"/>
          <p14:tracePt t="16034" x="7913688" y="4940300"/>
          <p14:tracePt t="16038" x="7921625" y="4954588"/>
          <p14:tracePt t="16049" x="7921625" y="4968875"/>
          <p14:tracePt t="16058" x="7935913" y="4968875"/>
          <p14:tracePt t="16069" x="7935913" y="4983163"/>
          <p14:tracePt t="16093" x="7935913" y="4989513"/>
          <p14:tracePt t="16098" x="7913688" y="5003800"/>
          <p14:tracePt t="16102" x="7870825" y="5018088"/>
          <p14:tracePt t="16117" x="7770813" y="5054600"/>
          <p14:tracePt t="16131" x="7700963" y="5068888"/>
          <p14:tracePt t="16138" x="7621588" y="5083175"/>
          <p14:tracePt t="16150" x="7450138" y="5103813"/>
          <p14:tracePt t="16164" x="7358063" y="5103813"/>
          <p14:tracePt t="16170" x="7286625" y="5103813"/>
          <p14:tracePt t="16174" x="7208838" y="5083175"/>
          <p14:tracePt t="16185" x="7137400" y="5040313"/>
          <p14:tracePt t="16196" x="7072313" y="5003800"/>
          <p14:tracePt t="16200" x="7023100" y="4954588"/>
          <p14:tracePt t="16213" x="6958013" y="4891088"/>
          <p14:tracePt t="16217" x="6923088" y="4840288"/>
          <p14:tracePt t="16229" x="6873875" y="4768850"/>
          <p14:tracePt t="16233" x="6845300" y="4705350"/>
          <p14:tracePt t="16241" x="6823075" y="4633913"/>
          <p14:tracePt t="16254" x="6788150" y="4541838"/>
          <p14:tracePt t="16263" x="6773863" y="4456113"/>
          <p14:tracePt t="16267" x="6745288" y="4370388"/>
          <p14:tracePt t="16270" x="6723063" y="4191000"/>
          <p14:tracePt t="16284" x="6723063" y="4092575"/>
          <p14:tracePt t="16296" x="6723063" y="3956050"/>
          <p14:tracePt t="16301" x="6723063" y="3806825"/>
          <p14:tracePt t="16304" x="6737350" y="3643313"/>
          <p14:tracePt t="16315" x="6773863" y="3457575"/>
          <p14:tracePt t="16324" x="6837363" y="3243263"/>
          <p14:tracePt t="16330" x="6958013" y="2901950"/>
          <p14:tracePt t="16340" x="7023100" y="2787650"/>
          <p14:tracePt t="16347" x="7123113" y="2581275"/>
          <p14:tracePt t="16359" x="7251700" y="2381250"/>
          <p14:tracePt t="16363" x="7358063" y="2203450"/>
          <p14:tracePt t="16370" x="7486650" y="2052638"/>
          <p14:tracePt t="16382" x="7607300" y="1903413"/>
          <p14:tracePt t="16388" x="7735888" y="1789113"/>
          <p14:tracePt t="16392" x="7870825" y="1689100"/>
          <p14:tracePt t="16405" x="8013700" y="1603375"/>
          <p14:tracePt t="16409" x="8148638" y="1539875"/>
          <p14:tracePt t="16422" x="8220075" y="1511300"/>
          <p14:tracePt t="16430" x="8434388" y="1439863"/>
          <p14:tracePt t="16434" x="8562975" y="1411288"/>
          <p14:tracePt t="16447" x="8697913" y="1404938"/>
          <p14:tracePt t="16451" x="8826500" y="1390650"/>
          <p14:tracePt t="16463" x="8940800" y="1390650"/>
          <p14:tracePt t="16472" x="9061450" y="1390650"/>
          <p14:tracePt t="16475" x="9175750" y="1404938"/>
          <p14:tracePt t="16488" x="9290050" y="1425575"/>
          <p14:tracePt t="16492" x="9347200" y="1462088"/>
          <p14:tracePt t="16501" x="9539288" y="1539875"/>
          <p14:tracePt t="16513" x="9590088" y="1560513"/>
          <p14:tracePt t="16517" x="9774238" y="1660525"/>
          <p14:tracePt t="16521" x="9859963" y="1739900"/>
          <p14:tracePt t="16537" x="10053638" y="1917700"/>
          <p14:tracePt t="16547" x="10125075" y="1989138"/>
          <p14:tracePt t="16559" x="10166350" y="2038350"/>
          <p14:tracePt t="16565" x="10288588" y="2217738"/>
          <p14:tracePt t="16569" x="10337800" y="2316163"/>
          <p14:tracePt t="16581" x="10388600" y="2430463"/>
          <p14:tracePt t="16588" x="10437813" y="2538413"/>
          <p14:tracePt t="16600" x="10474325" y="2679700"/>
          <p14:tracePt t="16603" x="10502900" y="2816225"/>
          <p14:tracePt t="16616" x="10502900" y="2965450"/>
          <p14:tracePt t="16620" x="10517188" y="3114675"/>
          <p14:tracePt t="16626" x="10517188" y="3279775"/>
          <p14:tracePt t="16643" x="10517188" y="3606800"/>
          <p14:tracePt t="16655" x="10474325" y="3763963"/>
          <p14:tracePt t="16659" x="10437813" y="3913188"/>
          <p14:tracePt t="16670" x="10374313" y="4078288"/>
          <p14:tracePt t="16674" x="10302875" y="4227513"/>
          <p14:tracePt t="16685" x="10202863" y="4370388"/>
          <p14:tracePt t="16696" x="10117138" y="4505325"/>
          <p14:tracePt t="16700" x="10017125" y="4619625"/>
          <p14:tracePt t="16710" x="9925050" y="4740275"/>
          <p14:tracePt t="16729" x="9825038" y="4840288"/>
          <p14:tracePt t="16734" x="9675813" y="4954588"/>
          <p14:tracePt t="16742" x="9590088" y="5018088"/>
          <p14:tracePt t="16750" x="9504363" y="5068888"/>
          <p14:tracePt t="16759" x="9410700" y="5118100"/>
          <p14:tracePt t="16770" x="9326563" y="5154613"/>
          <p14:tracePt t="16774" x="9226550" y="5197475"/>
          <p14:tracePt t="16779" x="9140825" y="5218113"/>
          <p14:tracePt t="16796" x="8947150" y="5268913"/>
          <p14:tracePt t="16807" x="8863013" y="5283200"/>
          <p14:tracePt t="16815" x="8797925" y="5283200"/>
          <p14:tracePt t="16822" x="8712200" y="5283200"/>
          <p14:tracePt t="16832" x="8634413" y="5283200"/>
          <p14:tracePt t="16839" x="8562975" y="5283200"/>
          <p14:tracePt t="16843" x="8485188" y="5283200"/>
          <p14:tracePt t="16854" x="8428038" y="5254625"/>
          <p14:tracePt t="16863" x="8362950" y="5218113"/>
          <p14:tracePt t="16880" x="8220075" y="5083175"/>
          <p14:tracePt t="17100" x="8170863" y="5083175"/>
          <p14:tracePt t="17109" x="8099425" y="5083175"/>
          <p14:tracePt t="17118" x="8035925" y="5068888"/>
          <p14:tracePt t="17125" x="7964488" y="5054600"/>
          <p14:tracePt t="17136" x="7870825" y="5032375"/>
          <p14:tracePt t="17148" x="7770813" y="5003800"/>
          <p14:tracePt t="17155" x="7600950" y="4968875"/>
          <p14:tracePt t="17158" x="7400925" y="4919663"/>
          <p14:tracePt t="17170" x="7194550" y="4840288"/>
          <p14:tracePt t="17174" x="7008813" y="4768850"/>
          <p14:tracePt t="17185" x="6823075" y="4683125"/>
          <p14:tracePt t="17191" x="6759575" y="4640263"/>
          <p14:tracePt t="17202" x="6645275" y="4570413"/>
          <p14:tracePt t="17206" x="6545263" y="4491038"/>
          <p14:tracePt t="17221" x="6481763" y="4427538"/>
          <p14:tracePt t="17224" x="6473825" y="4405313"/>
          <p14:tracePt t="17236" x="6430963" y="4356100"/>
          <p14:tracePt t="17240" x="6424613" y="4319588"/>
          <p14:tracePt t="17251" x="6410325" y="4276725"/>
          <p14:tracePt t="17255" x="6410325" y="4256088"/>
          <p14:tracePt t="17267" x="6410325" y="4219575"/>
          <p14:tracePt t="17271" x="6410325" y="4205288"/>
          <p14:tracePt t="17282" x="6424613" y="4178300"/>
          <p14:tracePt t="17286" x="6445250" y="4170363"/>
          <p14:tracePt t="17296" x="6481763" y="4156075"/>
          <p14:tracePt t="17314" x="6545263" y="4141788"/>
          <p14:tracePt t="17318" x="6580188" y="4141788"/>
          <p14:tracePt t="17329" x="6645275" y="4127500"/>
          <p14:tracePt t="17340" x="6659563" y="4127500"/>
          <p14:tracePt t="17347" x="6694488" y="4127500"/>
          <p14:tracePt t="17351" x="6723063" y="4127500"/>
          <p14:tracePt t="17360" x="6745288" y="4127500"/>
          <p14:tracePt t="17370" x="6773863" y="4127500"/>
          <p14:tracePt t="17380" x="6794500" y="4156075"/>
          <p14:tracePt t="17384" x="6823075" y="4178300"/>
          <p14:tracePt t="17396" x="6837363" y="4205288"/>
          <p14:tracePt t="17406" x="6859588" y="4241800"/>
          <p14:tracePt t="17409" x="6873875" y="4276725"/>
          <p14:tracePt t="17420" x="6888163" y="4327525"/>
          <p14:tracePt t="17424" x="6894513" y="4376738"/>
          <p14:tracePt t="17441" x="6908800" y="4491038"/>
          <p14:tracePt t="17451" x="6908800" y="4556125"/>
          <p14:tracePt t="17455" x="6908800" y="4605338"/>
          <p14:tracePt t="17465" x="6894513" y="4668838"/>
          <p14:tracePt t="17482" x="6837363" y="4791075"/>
          <p14:tracePt t="17487" x="6794500" y="4854575"/>
          <p14:tracePt t="17498" x="6745288" y="4933950"/>
          <p14:tracePt t="17505" x="6688138" y="4989513"/>
          <p14:tracePt t="17526" x="6545263" y="5103813"/>
          <p14:tracePt t="17530" x="6473825" y="5154613"/>
          <p14:tracePt t="17541" x="6396038" y="5203825"/>
          <p14:tracePt t="17546" x="6310313" y="5246688"/>
          <p14:tracePt t="17555" x="6224588" y="5268913"/>
          <p14:tracePt t="17566" x="6067425" y="5332413"/>
          <p14:tracePt t="17569" x="6010275" y="5332413"/>
          <p14:tracePt t="17581" x="5910263" y="5346700"/>
          <p14:tracePt t="17585" x="5818188" y="5346700"/>
          <p14:tracePt t="17591" x="5718175" y="5346700"/>
          <p14:tracePt t="17603" x="5632450" y="5332413"/>
          <p14:tracePt t="17613" x="5483225" y="5283200"/>
          <p14:tracePt t="17618" x="5432425" y="5246688"/>
          <p14:tracePt t="17632" x="5205413" y="5083175"/>
          <p14:tracePt t="17646" x="5148263" y="4989513"/>
          <p14:tracePt t="17651" x="5068888" y="4905375"/>
          <p14:tracePt t="17663" x="5005388" y="4791075"/>
          <p14:tracePt t="17669" x="4933950" y="4683125"/>
          <p14:tracePt t="17690" x="4883150" y="4556125"/>
          <p14:tracePt t="17697" x="4770438" y="4256088"/>
          <p14:tracePt t="17702" x="4719638" y="4092575"/>
          <p14:tracePt t="17713" x="4670425" y="3913188"/>
          <p14:tracePt t="17723" x="4619625" y="3743325"/>
          <p14:tracePt t="17729" x="4584700" y="3563938"/>
          <p14:tracePt t="17734" x="4556125" y="3379788"/>
          <p14:tracePt t="17739" x="4533900" y="3165475"/>
          <p14:tracePt t="17755" x="4533900" y="2965450"/>
          <p14:tracePt t="17760" x="4533900" y="2587625"/>
          <p14:tracePt t="17764" x="4533900" y="2481263"/>
          <p14:tracePt t="17772" x="4541838" y="2266950"/>
          <p14:tracePt t="17782" x="4591050" y="2052638"/>
          <p14:tracePt t="17787" x="4656138" y="1854200"/>
          <p14:tracePt t="17799" x="4719638" y="1674813"/>
          <p14:tracePt t="17804" x="4791075" y="1511300"/>
          <p14:tracePt t="17817" x="4968875" y="1225550"/>
          <p14:tracePt t="17827" x="5068888" y="1112838"/>
          <p14:tracePt t="17840" x="5168900" y="1012825"/>
          <p14:tracePt t="17843" x="5219700" y="976313"/>
          <p14:tracePt t="17856" x="5318125" y="912813"/>
          <p14:tracePt t="17859" x="5483225" y="812800"/>
          <p14:tracePt t="17872" x="5611813" y="776288"/>
          <p14:tracePt t="17875" x="5732463" y="749300"/>
          <p14:tracePt t="17902" x="5861050" y="741363"/>
          <p14:tracePt t="17906" x="6096000" y="741363"/>
          <p14:tracePt t="17910" x="6230938" y="741363"/>
          <p14:tracePt t="17920" x="6359525" y="741363"/>
          <p14:tracePt t="17924" x="6410325" y="749300"/>
          <p14:tracePt t="17936" x="6523038" y="798513"/>
          <p14:tracePt t="17940" x="6688138" y="876300"/>
          <p14:tracePt t="17959" x="6873875" y="998538"/>
          <p14:tracePt t="17964" x="6958013" y="1076325"/>
          <p14:tracePt t="17980" x="7123113" y="1262063"/>
          <p14:tracePt t="17991" x="7186613" y="1362075"/>
          <p14:tracePt t="18002" x="7258050" y="1462088"/>
          <p14:tracePt t="18006" x="7308850" y="1560513"/>
          <p14:tracePt t="18016" x="7335838" y="1611313"/>
          <p14:tracePt t="18020" x="7421563" y="1803400"/>
          <p14:tracePt t="18032" x="7472363" y="1903413"/>
          <p14:tracePt t="18041" x="7500938" y="2024063"/>
          <p14:tracePt t="18046" x="7521575" y="2166938"/>
          <p14:tracePt t="18051" x="7550150" y="2301875"/>
          <p14:tracePt t="18064" x="7558088" y="2438400"/>
          <p14:tracePt t="18070" x="7572375" y="2601913"/>
          <p14:tracePt t="18080" x="7572375" y="2779713"/>
          <p14:tracePt t="18084" x="7572375" y="2979738"/>
          <p14:tracePt t="18097" x="7572375" y="3179763"/>
          <p14:tracePt t="18101" x="7558088" y="3394075"/>
          <p14:tracePt t="18110" x="7507288" y="3606800"/>
          <p14:tracePt t="18125" x="7472363" y="3806825"/>
          <p14:tracePt t="18130" x="7407275" y="4021138"/>
          <p14:tracePt t="18134" x="7350125" y="4205288"/>
          <p14:tracePt t="18146" x="7300913" y="4370388"/>
          <p14:tracePt t="18150" x="7258050" y="4441825"/>
          <p14:tracePt t="18159" x="7194550" y="4591050"/>
          <p14:tracePt t="18185" x="7137400" y="4705350"/>
          <p14:tracePt t="18190" x="6986588" y="4968875"/>
          <p14:tracePt t="18203" x="6923088" y="5018088"/>
          <p14:tracePt t="18207" x="6873875" y="5068888"/>
          <p14:tracePt t="18213" x="6823075" y="5118100"/>
          <p14:tracePt t="18239" x="6645275" y="5197475"/>
          <p14:tracePt t="18250" x="6580188" y="5218113"/>
          <p14:tracePt t="18254" x="6523038" y="5232400"/>
          <p14:tracePt t="18266" x="6459538" y="5246688"/>
          <p14:tracePt t="18279" x="6381750" y="5246688"/>
          <p14:tracePt t="18283" x="6324600" y="5254625"/>
          <p14:tracePt t="18287" x="6259513" y="5254625"/>
          <p14:tracePt t="18293" x="6181725" y="5254625"/>
          <p14:tracePt t="18302" x="6124575" y="5254625"/>
          <p14:tracePt t="18314" x="6067425" y="5254625"/>
          <p14:tracePt t="18318" x="6018213" y="5254625"/>
          <p14:tracePt t="18330" x="6010275" y="5254625"/>
          <p14:tracePt t="18335" x="5961063" y="5254625"/>
          <p14:tracePt t="18342" x="5918200" y="5254625"/>
          <p14:tracePt t="18354" x="5895975" y="5254625"/>
          <p14:tracePt t="18358" x="5867400" y="5246688"/>
          <p14:tracePt t="18369" x="5846763" y="5232400"/>
          <p14:tracePt t="18373" x="5832475" y="5232400"/>
          <p14:tracePt t="18387" x="5818188" y="5232400"/>
          <p14:tracePt t="18391" x="5810250" y="5218113"/>
          <p14:tracePt t="18409" x="5810250" y="5203825"/>
          <p14:tracePt t="18936" x="5818188" y="5203825"/>
          <p14:tracePt t="18945" x="5832475" y="5203825"/>
          <p14:tracePt t="18953" x="5861050" y="5218113"/>
          <p14:tracePt t="18965" x="5867400" y="5218113"/>
          <p14:tracePt t="18973" x="5881688" y="5218113"/>
          <p14:tracePt t="18981" x="5895975" y="5232400"/>
          <p14:tracePt t="18985" x="5910263" y="5232400"/>
          <p14:tracePt t="18996" x="5932488" y="5232400"/>
          <p14:tracePt t="19003" x="5932488" y="5246688"/>
          <p14:tracePt t="19021" x="5946775" y="5246688"/>
          <p14:tracePt t="19033" x="5946775" y="5254625"/>
          <p14:tracePt t="19063" x="5946775" y="5268913"/>
          <p14:tracePt t="19082" x="5918200" y="5283200"/>
          <p14:tracePt t="19092" x="5895975" y="5297488"/>
          <p14:tracePt t="19099" x="5846763" y="5303838"/>
          <p14:tracePt t="19109" x="5795963" y="5318125"/>
          <p14:tracePt t="19119" x="5746750" y="5346700"/>
          <p14:tracePt t="19123" x="5683250" y="5353050"/>
          <p14:tracePt t="19135" x="5597525" y="5381625"/>
          <p14:tracePt t="19142" x="5454650" y="5418138"/>
          <p14:tracePt t="19153" x="5403850" y="5432425"/>
          <p14:tracePt t="19156" x="5303838" y="5446713"/>
          <p14:tracePt t="19170" x="5119688" y="5467350"/>
          <p14:tracePt t="19181" x="5019675" y="5481638"/>
          <p14:tracePt t="19189" x="4919663" y="5481638"/>
          <p14:tracePt t="19198" x="4841875" y="5481638"/>
          <p14:tracePt t="19202" x="4756150" y="5481638"/>
          <p14:tracePt t="19212" x="4670425" y="5481638"/>
          <p14:tracePt t="19223" x="4591050" y="5481638"/>
          <p14:tracePt t="19229" x="4533900" y="5467350"/>
          <p14:tracePt t="19241" x="4470400" y="5446713"/>
          <p14:tracePt t="19248" x="4421188" y="5432425"/>
          <p14:tracePt t="19252" x="4341813" y="5403850"/>
          <p14:tracePt t="19265" x="4278313" y="5381625"/>
          <p14:tracePt t="19272" x="4221163" y="5367338"/>
          <p14:tracePt t="19281" x="4141788" y="5346700"/>
          <p14:tracePt t="19285" x="4078288" y="5303838"/>
          <p14:tracePt t="19296" x="4021138" y="5283200"/>
          <p14:tracePt t="19303" x="3929063" y="5254625"/>
          <p14:tracePt t="19312" x="3863975" y="5218113"/>
          <p14:tracePt t="19316" x="3792538" y="5183188"/>
          <p14:tracePt t="19329" x="3663950" y="5103813"/>
          <p14:tracePt t="19334" x="3594100" y="5040313"/>
          <p14:tracePt t="19346" x="3557588" y="5018088"/>
          <p14:tracePt t="19350" x="3465513" y="4954588"/>
          <p14:tracePt t="19360" x="3394075" y="4883150"/>
          <p14:tracePt t="19375" x="3314700" y="4819650"/>
          <p14:tracePt t="19380" x="3244850" y="4754563"/>
          <p14:tracePt t="19384" x="3165475" y="4683125"/>
          <p14:tracePt t="19388" x="3094038" y="4633913"/>
          <p14:tracePt t="19406" x="2951163" y="4519613"/>
          <p14:tracePt t="19416" x="2894013" y="4470400"/>
          <p14:tracePt t="19424" x="2830513" y="4419600"/>
          <p14:tracePt t="19432" x="2767013" y="4370388"/>
          <p14:tracePt t="19436" x="2716213" y="4319588"/>
          <p14:tracePt t="19448" x="2652713" y="4270375"/>
          <p14:tracePt t="19452" x="2601913" y="4205288"/>
          <p14:tracePt t="19466" x="2538413" y="4141788"/>
          <p14:tracePt t="19470" x="2501900" y="4078288"/>
          <p14:tracePt t="19482" x="2452688" y="4021138"/>
          <p14:tracePt t="19486" x="2403475" y="3941763"/>
          <p14:tracePt t="19499" x="2366963" y="3878263"/>
          <p14:tracePt t="19502" x="2332038" y="3806825"/>
          <p14:tracePt t="19514" x="2289175" y="3743325"/>
          <p14:tracePt t="19520" x="2266950" y="3678238"/>
          <p14:tracePt t="19530" x="2252663" y="3606800"/>
          <p14:tracePt t="19534" x="2238375" y="3543300"/>
          <p14:tracePt t="19546" x="2232025" y="3478213"/>
          <p14:tracePt t="19550" x="2217738" y="3414713"/>
          <p14:tracePt t="19563" x="2217738" y="3351213"/>
          <p14:tracePt t="19567" x="2203450" y="3300413"/>
          <p14:tracePt t="19579" x="2203450" y="3251200"/>
          <p14:tracePt t="19584" x="2203450" y="3194050"/>
          <p14:tracePt t="19592" x="2203450" y="3143250"/>
          <p14:tracePt t="19602" x="2203450" y="3079750"/>
          <p14:tracePt t="19610" x="2217738" y="3030538"/>
          <p14:tracePt t="19620" x="2238375" y="2965450"/>
          <p14:tracePt t="19623" x="2252663" y="2901950"/>
          <p14:tracePt t="19635" x="2289175" y="2836863"/>
          <p14:tracePt t="19639" x="2317750" y="2787650"/>
          <p14:tracePt t="19651" x="2338388" y="2736850"/>
          <p14:tracePt t="19655" x="2366963" y="2701925"/>
          <p14:tracePt t="19666" x="2403475" y="2652713"/>
          <p14:tracePt t="19673" x="2452688" y="2601913"/>
          <p14:tracePt t="19682" x="2487613" y="2566988"/>
          <p14:tracePt t="19700" x="2638425" y="2452688"/>
          <p14:tracePt t="19704" x="2716213" y="2401888"/>
          <p14:tracePt t="19717" x="2816225" y="2352675"/>
          <p14:tracePt t="19720" x="2916238" y="2301875"/>
          <p14:tracePt t="19732" x="3016250" y="2238375"/>
          <p14:tracePt t="19741" x="3130550" y="2189163"/>
          <p14:tracePt t="19746" x="3244850" y="2124075"/>
          <p14:tracePt t="19755" x="3365500" y="2074863"/>
          <p14:tracePt t="19759" x="3508375" y="2017713"/>
          <p14:tracePt t="19772" x="3643313" y="1966913"/>
          <p14:tracePt t="19782" x="3778250" y="1924050"/>
          <p14:tracePt t="19786" x="3929063" y="1874838"/>
          <p14:tracePt t="19797" x="4092575" y="1839913"/>
          <p14:tracePt t="19801" x="4270375" y="1803400"/>
          <p14:tracePt t="19808" x="4427538" y="1774825"/>
          <p14:tracePt t="19822" x="4633913" y="1768475"/>
          <p14:tracePt t="19826" x="4805363" y="1768475"/>
          <p14:tracePt t="19836" x="5019675" y="1768475"/>
          <p14:tracePt t="19840" x="5219700" y="1768475"/>
          <p14:tracePt t="19849" x="5432425" y="1768475"/>
          <p14:tracePt t="19858" x="5668963" y="1768475"/>
          <p14:tracePt t="19869" x="5895975" y="1768475"/>
          <p14:tracePt t="19873" x="6130925" y="1774825"/>
          <p14:tracePt t="19882" x="6530975" y="1817688"/>
          <p14:tracePt t="19890" x="6659563" y="1825625"/>
          <p14:tracePt t="19901" x="6888163" y="1868488"/>
          <p14:tracePt t="19904" x="7123113" y="1903413"/>
          <p14:tracePt t="19924" x="7607300" y="1974850"/>
          <p14:tracePt t="19931" x="7835900" y="2017713"/>
          <p14:tracePt t="19935" x="8050213" y="2066925"/>
          <p14:tracePt t="19946" x="8270875" y="2117725"/>
          <p14:tracePt t="19968" x="8848725" y="2274888"/>
          <p14:tracePt t="19981" x="9012238" y="2330450"/>
          <p14:tracePt t="19985" x="9161463" y="2387600"/>
          <p14:tracePt t="19997" x="9297988" y="2452688"/>
          <p14:tracePt t="20007" x="9375775" y="2481263"/>
          <p14:tracePt t="20011" x="9490075" y="2538413"/>
          <p14:tracePt t="20022" x="9575800" y="2587625"/>
          <p14:tracePt t="20029" x="9675813" y="2652713"/>
          <p14:tracePt t="20036" x="9759950" y="2716213"/>
          <p14:tracePt t="20040" x="9839325" y="2779713"/>
          <p14:tracePt t="20054" x="9902825" y="2836863"/>
          <p14:tracePt t="20058" x="9959975" y="2901950"/>
          <p14:tracePt t="20069" x="10017125" y="2965450"/>
          <p14:tracePt t="20077" x="10053638" y="3016250"/>
          <p14:tracePt t="20086" x="10088563" y="3079750"/>
          <p14:tracePt t="20090" x="10117138" y="3128963"/>
          <p14:tracePt t="20106" x="10139363" y="3194050"/>
          <p14:tracePt t="20109" x="10166350" y="3243263"/>
          <p14:tracePt t="20113" x="10174288" y="3294063"/>
          <p14:tracePt t="20125" x="10202863" y="3343275"/>
          <p14:tracePt t="20141" x="10223500" y="3443288"/>
          <p14:tracePt t="20149" x="10237788" y="3492500"/>
          <p14:tracePt t="20154" x="10237788" y="3506788"/>
          <p14:tracePt t="20165" x="10237788" y="3563938"/>
          <p14:tracePt t="20185" x="10252075" y="3592513"/>
          <p14:tracePt t="20190" x="10252075" y="3663950"/>
          <p14:tracePt t="20195" x="10252075" y="3706813"/>
          <p14:tracePt t="20208" x="10252075" y="3729038"/>
          <p14:tracePt t="20213" x="10252075" y="3757613"/>
          <p14:tracePt t="20223" x="10252075" y="3778250"/>
          <p14:tracePt t="20230" x="10252075" y="3806825"/>
          <p14:tracePt t="20241" x="10237788" y="3827463"/>
          <p14:tracePt t="20245" x="10237788" y="3856038"/>
          <p14:tracePt t="20252" x="10217150" y="3892550"/>
          <p14:tracePt t="20263" x="10202863" y="3913188"/>
          <p14:tracePt t="20268" x="10188575" y="3941763"/>
          <p14:tracePt t="20283" x="10153650" y="3963988"/>
          <p14:tracePt t="20288" x="10102850" y="4027488"/>
          <p14:tracePt t="20292" x="10039350" y="4092575"/>
          <p14:tracePt t="20303" x="9959975" y="4141788"/>
          <p14:tracePt t="20308" x="9859963" y="4219575"/>
          <p14:tracePt t="20320" x="9759950" y="4305300"/>
          <p14:tracePt t="20324" x="9639300" y="4391025"/>
          <p14:tracePt t="20341" x="9525000" y="4476750"/>
          <p14:tracePt t="20346" x="9375775" y="4556125"/>
          <p14:tracePt t="20353" x="9240838" y="4640263"/>
          <p14:tracePt t="20356" x="9075738" y="4733925"/>
          <p14:tracePt t="20368" x="8926513" y="4791075"/>
          <p14:tracePt t="20372" x="8748713" y="4868863"/>
          <p14:tracePt t="20383" x="8562975" y="4940300"/>
          <p14:tracePt t="20390" x="8385175" y="5003800"/>
          <p14:tracePt t="20414" x="7835900" y="5132388"/>
          <p14:tracePt t="20423" x="7658100" y="5154613"/>
          <p14:tracePt t="20427" x="7472363" y="5197475"/>
          <p14:tracePt t="20439" x="7308850" y="5203825"/>
          <p14:tracePt t="20443" x="7137400" y="5218113"/>
          <p14:tracePt t="20471" x="6645275" y="5254625"/>
          <p14:tracePt t="20475" x="6481763" y="5268913"/>
          <p14:tracePt t="20486" x="6345238" y="5268913"/>
          <p14:tracePt t="20496" x="6196013" y="5268913"/>
          <p14:tracePt t="20500" x="6130925" y="5268913"/>
          <p14:tracePt t="20517" x="5795963" y="5283200"/>
          <p14:tracePt t="20523" x="5732463" y="5283200"/>
          <p14:tracePt t="20534" x="5632450" y="5283200"/>
          <p14:tracePt t="20542" x="5503863" y="5283200"/>
          <p14:tracePt t="20552" x="5397500" y="5283200"/>
          <p14:tracePt t="20560" x="5297488" y="5283200"/>
          <p14:tracePt t="20571" x="5105400" y="5283200"/>
          <p14:tracePt t="20576" x="5054600" y="5283200"/>
          <p14:tracePt t="20587" x="4940300" y="5268913"/>
          <p14:tracePt t="20591" x="4841875" y="5254625"/>
          <p14:tracePt t="20606" x="4741863" y="5246688"/>
          <p14:tracePt t="20610" x="4584700" y="5232400"/>
          <p14:tracePt t="20614" x="4456113" y="5232400"/>
          <p14:tracePt t="20625" x="4327525" y="5218113"/>
          <p14:tracePt t="20634" x="4278313" y="5218113"/>
          <p14:tracePt t="20638" x="4078288" y="5197475"/>
          <p14:tracePt t="20654" x="3857625" y="5154613"/>
          <p14:tracePt t="20664" x="3729038" y="5118100"/>
          <p14:tracePt t="20672" x="3663950" y="5103813"/>
          <p14:tracePt t="20679" x="3479800" y="5032375"/>
          <p14:tracePt t="20692" x="3365500" y="4983163"/>
          <p14:tracePt t="20702" x="3300413" y="4954588"/>
          <p14:tracePt t="20706" x="3116263" y="4883150"/>
          <p14:tracePt t="20710" x="3016250" y="4805363"/>
          <p14:tracePt t="20722" x="2894013" y="4740275"/>
          <p14:tracePt t="20726" x="2844800" y="4705350"/>
          <p14:tracePt t="20752" x="2452688" y="4470400"/>
          <p14:tracePt t="20762" x="2366963" y="4405313"/>
          <p14:tracePt t="20771" x="2266950" y="4327525"/>
          <p14:tracePt t="20775" x="2203450" y="4291013"/>
          <p14:tracePt t="20799" x="1954213" y="4070350"/>
          <p14:tracePt t="20809" x="1874838" y="3992563"/>
          <p14:tracePt t="20826" x="1817688" y="3927475"/>
          <p14:tracePt t="20831" x="1754188" y="3856038"/>
          <p14:tracePt t="20835" x="1703388" y="3792538"/>
          <p14:tracePt t="20842" x="1654175" y="3743325"/>
          <p14:tracePt t="20846" x="1611313" y="3692525"/>
          <p14:tracePt t="20859" x="1604963" y="3663950"/>
          <p14:tracePt t="20863" x="1576388" y="3629025"/>
          <p14:tracePt t="20875" x="1562100" y="3592513"/>
          <p14:tracePt t="20883" x="1539875" y="3543300"/>
          <p14:tracePt t="20892" x="1539875" y="3514725"/>
          <p14:tracePt t="20896" x="1525588" y="3463925"/>
          <p14:tracePt t="20902" x="1525588" y="3457575"/>
          <p14:tracePt t="20914" x="1525588" y="3429000"/>
          <p14:tracePt t="20923" x="1525588" y="3394075"/>
          <p14:tracePt t="20929" x="1525588" y="3365500"/>
          <p14:tracePt t="20940" x="1525588" y="3343275"/>
          <p14:tracePt t="20946" x="1554163" y="3294063"/>
          <p14:tracePt t="20959" x="1576388" y="3265488"/>
          <p14:tracePt t="20964" x="1604963" y="3243263"/>
          <p14:tracePt t="20968" x="1625600" y="3214688"/>
          <p14:tracePt t="20981" x="1674813" y="3179763"/>
          <p14:tracePt t="20986" x="1717675" y="3143250"/>
          <p14:tracePt t="20997" x="1803400" y="3079750"/>
          <p14:tracePt t="21012" x="1839913" y="3051175"/>
          <p14:tracePt t="21016" x="1954213" y="3001963"/>
          <p14:tracePt t="21019" x="2038350" y="2951163"/>
          <p14:tracePt t="21023" x="2138363" y="2901950"/>
          <p14:tracePt t="21038" x="2252663" y="2865438"/>
          <p14:tracePt t="21042" x="2366963" y="2816225"/>
          <p14:tracePt t="21052" x="2501900" y="2779713"/>
          <p14:tracePt t="21055" x="2638425" y="2730500"/>
          <p14:tracePt t="21067" x="2795588" y="2679700"/>
          <p14:tracePt t="21075" x="2944813" y="2638425"/>
          <p14:tracePt t="21087" x="3094038" y="2587625"/>
          <p14:tracePt t="21091" x="3251200" y="2552700"/>
          <p14:tracePt t="21100" x="3414713" y="2501900"/>
          <p14:tracePt t="21105" x="3565525" y="2466975"/>
          <p14:tracePt t="21118" x="3729038" y="2430463"/>
          <p14:tracePt t="21122" x="3906838" y="2387600"/>
          <p14:tracePt t="21134" x="4070350" y="2352675"/>
          <p14:tracePt t="21138" x="4227513" y="2330450"/>
          <p14:tracePt t="21160" x="4756150" y="2252663"/>
          <p14:tracePt t="21170" x="4919663" y="2224088"/>
          <p14:tracePt t="21182" x="5105400" y="2203450"/>
          <p14:tracePt t="21186" x="5268913" y="2166938"/>
          <p14:tracePt t="21198" x="5432425" y="2138363"/>
          <p14:tracePt t="21213" x="5597525" y="2124075"/>
          <p14:tracePt t="21217" x="5767388" y="2103438"/>
          <p14:tracePt t="21221" x="5910263" y="2089150"/>
          <p14:tracePt t="21224" x="6081713" y="2074863"/>
          <p14:tracePt t="21238" x="6230938" y="2074863"/>
          <p14:tracePt t="21242" x="6396038" y="2066925"/>
          <p14:tracePt t="21267" x="6545263" y="2066925"/>
          <p14:tracePt t="21271" x="6845300" y="2066925"/>
          <p14:tracePt t="21280" x="6994525" y="2066925"/>
          <p14:tracePt t="21284" x="7143750" y="2066925"/>
          <p14:tracePt t="21292" x="7286625" y="2066925"/>
          <p14:tracePt t="21301" x="7407275" y="2089150"/>
          <p14:tracePt t="21314" x="7550150" y="2117725"/>
          <p14:tracePt t="21318" x="7686675" y="2124075"/>
          <p14:tracePt t="21322" x="7750175" y="2152650"/>
          <p14:tracePt t="21334" x="7864475" y="2174875"/>
          <p14:tracePt t="21342" x="7964488" y="2189163"/>
          <p14:tracePt t="21362" x="8070850" y="2224088"/>
          <p14:tracePt t="21367" x="8270875" y="2287588"/>
          <p14:tracePt t="21371" x="8428038" y="2352675"/>
          <p14:tracePt t="21383" x="8477250" y="2366963"/>
          <p14:tracePt t="21387" x="8562975" y="2401888"/>
          <p14:tracePt t="21399" x="8662988" y="2452688"/>
          <p14:tracePt t="21413" x="8748713" y="2501900"/>
          <p14:tracePt t="21417" x="8834438" y="2538413"/>
          <p14:tracePt t="21420" x="8975725" y="2630488"/>
          <p14:tracePt t="21434" x="9112250" y="2701925"/>
          <p14:tracePt t="21447" x="9175750" y="2751138"/>
          <p14:tracePt t="21458" x="9247188" y="2801938"/>
          <p14:tracePt t="21462" x="9326563" y="2851150"/>
          <p14:tracePt t="21472" x="9375775" y="2894013"/>
          <p14:tracePt t="21476" x="9424988" y="2930525"/>
          <p14:tracePt t="21488" x="9475788" y="2979738"/>
          <p14:tracePt t="21500" x="9510713" y="3030538"/>
          <p14:tracePt t="21504" x="9561513" y="3065463"/>
          <p14:tracePt t="21508" x="9610725" y="3114675"/>
          <p14:tracePt t="21521" x="9653588" y="3179763"/>
          <p14:tracePt t="21530" x="9690100" y="3228975"/>
          <p14:tracePt t="21539" x="9725025" y="3279775"/>
          <p14:tracePt t="21543" x="9759950" y="3328988"/>
          <p14:tracePt t="21553" x="9788525" y="3379788"/>
          <p14:tracePt t="21557" x="9810750" y="3429000"/>
          <p14:tracePt t="21569" x="9825038" y="3443288"/>
          <p14:tracePt t="21573" x="9839325" y="3478213"/>
          <p14:tracePt t="21590" x="9874250" y="3563938"/>
          <p14:tracePt t="21602" x="9888538" y="3606800"/>
          <p14:tracePt t="21605" x="9888538" y="3643313"/>
          <p14:tracePt t="21618" x="9902825" y="3678238"/>
          <p14:tracePt t="21622" x="9902825" y="3714750"/>
          <p14:tracePt t="21632" x="9902825" y="3778250"/>
          <p14:tracePt t="21637" x="9902825" y="3813175"/>
          <p14:tracePt t="21657" x="9888538" y="3927475"/>
          <p14:tracePt t="21665" x="9874250" y="3978275"/>
          <p14:tracePt t="21669" x="9859963" y="4027488"/>
          <p14:tracePt t="21681" x="9839325" y="4106863"/>
          <p14:tracePt t="21685" x="9810750" y="4141788"/>
          <p14:tracePt t="21706" x="9774238" y="4227513"/>
          <p14:tracePt t="21712" x="9753600" y="4276725"/>
          <p14:tracePt t="21717" x="9725025" y="4319588"/>
          <p14:tracePt t="21729" x="9704388" y="4341813"/>
          <p14:tracePt t="21734" x="9661525" y="4370388"/>
          <p14:tracePt t="21750" x="9590088" y="4427538"/>
          <p14:tracePt t="21758" x="9553575" y="4470400"/>
          <p14:tracePt t="21765" x="9490075" y="4491038"/>
          <p14:tracePt t="21776" x="9439275" y="4527550"/>
          <p14:tracePt t="21790" x="9340850" y="4570413"/>
          <p14:tracePt t="21803" x="9261475" y="4605338"/>
          <p14:tracePt t="21807" x="9075738" y="4683125"/>
          <p14:tracePt t="21819" x="8975725" y="4719638"/>
          <p14:tracePt t="21823" x="8863013" y="4754563"/>
          <p14:tracePt t="21843" x="8626475" y="4840288"/>
          <p14:tracePt t="21849" x="8485188" y="4883150"/>
          <p14:tracePt t="21853" x="8348663" y="4933950"/>
          <p14:tracePt t="21864" x="8199438" y="4954588"/>
          <p14:tracePt t="21872" x="8050213" y="4989513"/>
          <p14:tracePt t="21884" x="7899400" y="5018088"/>
          <p14:tracePt t="21888" x="7750175" y="5040313"/>
          <p14:tracePt t="21901" x="7607300" y="5068888"/>
          <p14:tracePt t="21905" x="7450138" y="5089525"/>
          <p14:tracePt t="21918" x="7300913" y="5103813"/>
          <p14:tracePt t="21921" x="7143750" y="5132388"/>
          <p14:tracePt t="21925" x="6994525" y="5146675"/>
          <p14:tracePt t="21940" x="6845300" y="5168900"/>
          <p14:tracePt t="21946" x="6694488" y="5183188"/>
          <p14:tracePt t="21950" x="6545263" y="5197475"/>
          <p14:tracePt t="21964" x="6481763" y="5203825"/>
          <p14:tracePt t="21968" x="6345238" y="5218113"/>
          <p14:tracePt t="21981" x="6145213" y="5218113"/>
          <p14:tracePt t="21988" x="6081713" y="5232400"/>
          <p14:tracePt t="21992" x="5895975" y="5246688"/>
          <p14:tracePt t="22006" x="5832475" y="5246688"/>
          <p14:tracePt t="22013" x="5732463" y="5246688"/>
          <p14:tracePt t="22017" x="5646738" y="5246688"/>
          <p14:tracePt t="22024" x="5561013" y="5246688"/>
          <p14:tracePt t="22034" x="5468938" y="5246688"/>
          <p14:tracePt t="22041" x="5383213" y="5246688"/>
          <p14:tracePt t="22051" x="5297488" y="5246688"/>
          <p14:tracePt t="22058" x="5205413" y="5246688"/>
          <p14:tracePt t="22067" x="5119688" y="5246688"/>
          <p14:tracePt t="22071" x="5048250" y="5246688"/>
          <p14:tracePt t="22081" x="4968875" y="5246688"/>
          <p14:tracePt t="22096" x="4883150" y="5246688"/>
          <p14:tracePt t="22101" x="4791075" y="5246688"/>
          <p14:tracePt t="22105" x="4705350" y="5246688"/>
          <p14:tracePt t="22117" x="4619625" y="5246688"/>
          <p14:tracePt t="22121" x="4541838" y="5246688"/>
          <p14:tracePt t="22133" x="4470400" y="5232400"/>
          <p14:tracePt t="22138" x="4392613" y="5218113"/>
          <p14:tracePt t="22163" x="4321175" y="5203825"/>
          <p14:tracePt t="22167" x="4170363" y="5168900"/>
          <p14:tracePt t="22171" x="4092575" y="5146675"/>
          <p14:tracePt t="22183" x="4029075" y="5118100"/>
          <p14:tracePt t="22187" x="3957638" y="5103813"/>
          <p14:tracePt t="22197" x="3892550" y="5068888"/>
          <p14:tracePt t="22217" x="3829050" y="5040313"/>
          <p14:tracePt t="22221" x="3692525" y="4983163"/>
          <p14:tracePt t="22224" x="3629025" y="4940300"/>
          <p14:tracePt t="22236" x="3565525" y="4919663"/>
          <p14:tracePt t="22240" x="3508375" y="4883150"/>
          <p14:tracePt t="22263" x="3394075" y="4805363"/>
          <p14:tracePt t="22267" x="3357563" y="4754563"/>
          <p14:tracePt t="22273" x="3294063" y="4719638"/>
          <p14:tracePt t="22284" x="3244850" y="4668838"/>
          <p14:tracePt t="22288" x="3201988" y="4619625"/>
          <p14:tracePt t="22299" x="3151188" y="4583113"/>
          <p14:tracePt t="22307" x="3116263" y="4527550"/>
          <p14:tracePt t="22318" x="3079750" y="4476750"/>
          <p14:tracePt t="22322" x="3016250" y="4427538"/>
          <p14:tracePt t="22335" x="2979738" y="4376738"/>
          <p14:tracePt t="22339" x="2930525" y="4327525"/>
          <p14:tracePt t="22352" x="2894013" y="4276725"/>
          <p14:tracePt t="22363" x="2844800" y="4227513"/>
          <p14:tracePt t="22367" x="2801938" y="4178300"/>
          <p14:tracePt t="22370" x="2767013" y="4127500"/>
          <p14:tracePt t="22382" x="2730500" y="4078288"/>
          <p14:tracePt t="22387" x="2687638" y="4041775"/>
          <p14:tracePt t="22398" x="2652713" y="3992563"/>
          <p14:tracePt t="22413" x="2616200" y="3941763"/>
          <p14:tracePt t="22417" x="2581275" y="3892550"/>
          <p14:tracePt t="22424" x="2538413" y="3841750"/>
          <p14:tracePt t="22428" x="2501900" y="3806825"/>
          <p14:tracePt t="22441" x="2438400" y="3706813"/>
          <p14:tracePt t="22459" x="2389188" y="3643313"/>
          <p14:tracePt t="22468" x="2352675" y="3578225"/>
          <p14:tracePt t="22477" x="2338388" y="3563938"/>
          <p14:tracePt t="22486" x="2317750" y="3529013"/>
          <p14:tracePt t="22496" x="2289175" y="3506788"/>
          <p14:tracePt t="22501" x="2289175" y="3478213"/>
          <p14:tracePt t="22506" x="2281238" y="3443288"/>
          <p14:tracePt t="22522" x="2252663" y="3400425"/>
          <p14:tracePt t="22530" x="2252663" y="3394075"/>
          <p14:tracePt t="22534" x="2238375" y="3343275"/>
          <p14:tracePt t="22538" x="2238375" y="3300413"/>
          <p14:tracePt t="22551" x="2238375" y="3279775"/>
          <p14:tracePt t="22556" x="2232025" y="3228975"/>
          <p14:tracePt t="22581" x="2232025" y="3128963"/>
          <p14:tracePt t="22590" x="2232025" y="3094038"/>
          <p14:tracePt t="22599" x="2232025" y="3051175"/>
          <p14:tracePt t="22603" x="2232025" y="3030538"/>
          <p14:tracePt t="22613" x="2232025" y="3001963"/>
          <p14:tracePt t="22625" x="2232025" y="2965450"/>
          <p14:tracePt t="22629" x="2232025" y="2944813"/>
          <p14:tracePt t="22637" x="2232025" y="2930525"/>
          <p14:tracePt t="22648" x="2232025" y="2901950"/>
          <p14:tracePt t="22652" x="2232025" y="2894013"/>
          <p14:tracePt t="22673" x="2266950" y="2836863"/>
          <p14:tracePt t="22679" x="2289175" y="2816225"/>
          <p14:tracePt t="22683" x="2317750" y="2787650"/>
          <p14:tracePt t="22696" x="2352675" y="2751138"/>
          <p14:tracePt t="22713" x="2389188" y="2730500"/>
          <p14:tracePt t="22717" x="2481263" y="2652713"/>
          <p14:tracePt t="22729" x="2530475" y="2630488"/>
          <p14:tracePt t="22737" x="2587625" y="2587625"/>
          <p14:tracePt t="22741" x="2667000" y="2552700"/>
          <p14:tracePt t="22763" x="2894013" y="2481263"/>
          <p14:tracePt t="22767" x="2979738" y="2438400"/>
          <p14:tracePt t="22781" x="3101975" y="2416175"/>
          <p14:tracePt t="22787" x="3230563" y="2387600"/>
          <p14:tracePt t="22790" x="3365500" y="2352675"/>
          <p14:tracePt t="22808" x="3643313" y="2301875"/>
          <p14:tracePt t="22813" x="3778250" y="2274888"/>
          <p14:tracePt t="22825" x="3929063" y="2252663"/>
          <p14:tracePt t="22830" x="4070350" y="2238375"/>
          <p14:tracePt t="22837" x="4206875" y="2224088"/>
          <p14:tracePt t="22849" x="4356100" y="2203450"/>
          <p14:tracePt t="22856" x="4491038" y="2189163"/>
          <p14:tracePt t="22865" x="4641850" y="2189163"/>
          <p14:tracePt t="22881" x="4940300" y="2189163"/>
          <p14:tracePt t="22885" x="5097463" y="2189163"/>
          <p14:tracePt t="22896" x="5248275" y="2189163"/>
          <p14:tracePt t="22900" x="5397500" y="2189163"/>
          <p14:tracePt t="22912" x="5561013" y="2189163"/>
          <p14:tracePt t="22916" x="5718175" y="2189163"/>
          <p14:tracePt t="22925" x="5881688" y="2203450"/>
          <p14:tracePt t="22934" x="6032500" y="2217738"/>
          <p14:tracePt t="22946" x="6224588" y="2224088"/>
          <p14:tracePt t="22951" x="6381750" y="2266950"/>
          <p14:tracePt t="22965" x="6745288" y="2330450"/>
          <p14:tracePt t="22975" x="6923088" y="2366963"/>
          <p14:tracePt t="22986" x="7123113" y="2401888"/>
          <p14:tracePt t="23003" x="7507288" y="2501900"/>
          <p14:tracePt t="23007" x="7707313" y="2552700"/>
          <p14:tracePt t="23020" x="7913688" y="2601913"/>
          <p14:tracePt t="23034" x="8113713" y="2652713"/>
          <p14:tracePt t="23038" x="8285163" y="2701925"/>
          <p14:tracePt t="23042" x="8477250" y="2736850"/>
          <p14:tracePt t="23046" x="8634413" y="2801938"/>
          <p14:tracePt t="23064" x="8947150" y="2894013"/>
          <p14:tracePt t="23072" x="9090025" y="2944813"/>
          <p14:tracePt t="23084" x="9240838" y="2994025"/>
          <p14:tracePt t="23088" x="9361488" y="3051175"/>
          <p14:tracePt t="23105" x="9604375" y="3194050"/>
          <p14:tracePt t="23113" x="9653588" y="3228975"/>
          <p14:tracePt t="23122" x="9753600" y="3294063"/>
          <p14:tracePt t="23131" x="9853613" y="3365500"/>
          <p14:tracePt t="23150" x="10025063" y="3506788"/>
          <p14:tracePt t="23154" x="10088563" y="3563938"/>
          <p14:tracePt t="23163" x="10153650" y="3629025"/>
          <p14:tracePt t="23167" x="10217150" y="3692525"/>
          <p14:tracePt t="23176" x="10266363" y="3743325"/>
          <p14:tracePt t="23189" x="10302875" y="3806825"/>
          <p14:tracePt t="23194" x="10337800" y="3856038"/>
          <p14:tracePt t="23207" x="10366375" y="3913188"/>
          <p14:tracePt t="23213" x="10388600" y="3956050"/>
          <p14:tracePt t="23219" x="10402888" y="4006850"/>
          <p14:tracePt t="23223" x="10417175" y="4041775"/>
          <p14:tracePt t="23234" x="10423525" y="4092575"/>
          <p14:tracePt t="23246" x="10423525" y="4141788"/>
          <p14:tracePt t="23250" x="10437813" y="4178300"/>
          <p14:tracePt t="23259" x="10437813" y="4241800"/>
          <p14:tracePt t="23271" x="10437813" y="4276725"/>
          <p14:tracePt t="23275" x="10437813" y="4341813"/>
          <p14:tracePt t="23280" x="10423525" y="4391025"/>
          <p14:tracePt t="23287" x="10417175" y="4441825"/>
          <p14:tracePt t="23298" x="10374313" y="4519613"/>
          <p14:tracePt t="23306" x="10352088" y="4570413"/>
          <p14:tracePt t="23316" x="10323513" y="4619625"/>
          <p14:tracePt t="23331" x="10288588" y="4668838"/>
          <p14:tracePt t="23335" x="10252075" y="4719638"/>
          <p14:tracePt t="23339" x="10202863" y="4768850"/>
          <p14:tracePt t="23349" x="10166350" y="4805363"/>
          <p14:tracePt t="23353" x="10125075" y="4833938"/>
          <p14:tracePt t="23365" x="10074275" y="4883150"/>
          <p14:tracePt t="23387" x="9902825" y="4968875"/>
          <p14:tracePt t="23399" x="9825038" y="4989513"/>
          <p14:tracePt t="23403" x="9753600" y="5018088"/>
          <p14:tracePt t="23412" x="9610725" y="5054600"/>
          <p14:tracePt t="23417" x="9510713" y="5089525"/>
          <p14:tracePt t="23427" x="9390063" y="5118100"/>
          <p14:tracePt t="23437" x="9275763" y="5146675"/>
          <p14:tracePt t="23446" x="9140825" y="5183188"/>
          <p14:tracePt t="23451" x="9012238" y="5218113"/>
          <p14:tracePt t="23475" x="8577263" y="5297488"/>
          <p14:tracePt t="23484" x="8428038" y="5303838"/>
          <p14:tracePt t="23493" x="8299450" y="5332413"/>
          <p14:tracePt t="23502" x="8148638" y="5332413"/>
          <p14:tracePt t="23508" x="7999413" y="5346700"/>
          <p14:tracePt t="23522" x="7700963" y="5353050"/>
          <p14:tracePt t="23533" x="7558088" y="5367338"/>
          <p14:tracePt t="23542" x="7407275" y="5381625"/>
          <p14:tracePt t="23557" x="7108825" y="5403850"/>
          <p14:tracePt t="23563" x="6958013" y="5418138"/>
          <p14:tracePt t="23575" x="6823075" y="5446713"/>
          <p14:tracePt t="23587" x="6508750" y="5467350"/>
          <p14:tracePt t="23598" x="6373813" y="5495925"/>
          <p14:tracePt t="23608" x="6224588" y="5518150"/>
          <p14:tracePt t="23612" x="6159500" y="5532438"/>
          <p14:tracePt t="23624" x="5918200" y="5553075"/>
          <p14:tracePt t="23630" x="5795963" y="5581650"/>
          <p14:tracePt t="23635" x="5661025" y="5581650"/>
          <p14:tracePt t="23647" x="5597525" y="5595938"/>
          <p14:tracePt t="23652" x="5468938" y="5603875"/>
          <p14:tracePt t="23664" x="5346700" y="5603875"/>
          <p14:tracePt t="23668" x="5233988" y="5603875"/>
          <p14:tracePt t="23679" x="5119688" y="5603875"/>
          <p14:tracePt t="23683" x="5005388" y="5603875"/>
          <p14:tracePt t="23689" x="4891088" y="5603875"/>
          <p14:tracePt t="23701" x="4805363" y="5603875"/>
          <p14:tracePt t="23709" x="4705350" y="5603875"/>
          <p14:tracePt t="23719" x="4591050" y="5603875"/>
          <p14:tracePt t="23724" x="4505325" y="5603875"/>
          <p14:tracePt t="23737" x="4406900" y="5603875"/>
          <p14:tracePt t="23750" x="4306888" y="5581650"/>
          <p14:tracePt t="23754" x="4221163" y="5567363"/>
          <p14:tracePt t="23758" x="4127500" y="5553075"/>
          <p14:tracePt t="23763" x="4029075" y="5546725"/>
          <p14:tracePt t="23780" x="3943350" y="5518150"/>
          <p14:tracePt t="23795" x="3857625" y="5495925"/>
          <p14:tracePt t="23799" x="3663950" y="5453063"/>
          <p14:tracePt t="23805" x="3579813" y="5432425"/>
          <p14:tracePt t="23817" x="3508375" y="5403850"/>
          <p14:tracePt t="23827" x="3408363" y="5381625"/>
          <p14:tracePt t="23831" x="3328988" y="5353050"/>
          <p14:tracePt t="23835" x="3244850" y="5318125"/>
          <p14:tracePt t="23848" x="3165475" y="5283200"/>
          <p14:tracePt t="23852" x="3094038" y="5254625"/>
          <p14:tracePt t="23867" x="2965450" y="5183188"/>
          <p14:tracePt t="23881" x="2894013" y="5146675"/>
          <p14:tracePt t="23885" x="2844800" y="5103813"/>
          <p14:tracePt t="23898" x="2781300" y="5068888"/>
          <p14:tracePt t="23902" x="2716213" y="5018088"/>
          <p14:tracePt t="23913" x="2667000" y="4983163"/>
          <p14:tracePt t="23924" x="2616200" y="4940300"/>
          <p14:tracePt t="23929" x="2566988" y="4905375"/>
          <p14:tracePt t="23933" x="2516188" y="4854575"/>
          <p14:tracePt t="23939" x="2481263" y="4819650"/>
          <p14:tracePt t="23964" x="2432050" y="4768850"/>
          <p14:tracePt t="23968" x="2352675" y="4691063"/>
          <p14:tracePt t="23972" x="2317750" y="4640263"/>
          <p14:tracePt t="23986" x="2281238" y="4605338"/>
          <p14:tracePt t="23990" x="2252663" y="4570413"/>
          <p14:tracePt t="24002" x="2238375" y="4541838"/>
          <p14:tracePt t="24013" x="2203450" y="4476750"/>
          <p14:tracePt t="24017" x="2174875" y="4456113"/>
          <p14:tracePt t="24021" x="2152650" y="4419600"/>
          <p14:tracePt t="24032" x="2138363" y="4376738"/>
          <p14:tracePt t="24039" x="2117725" y="4327525"/>
          <p14:tracePt t="24053" x="2089150" y="4256088"/>
          <p14:tracePt t="24065" x="2074863" y="4227513"/>
          <p14:tracePt t="24073" x="2066925" y="4191000"/>
          <p14:tracePt t="24080" x="2038350" y="4141788"/>
          <p14:tracePt t="24096" x="2025650" y="4127500"/>
          <p14:tracePt t="24100" x="2017713" y="4092575"/>
          <p14:tracePt t="24105" x="2003425" y="4056063"/>
          <p14:tracePt t="24116" x="2003425" y="4027488"/>
          <p14:tracePt t="24120" x="1989138" y="4006850"/>
          <p14:tracePt t="24131" x="1974850" y="3978275"/>
          <p14:tracePt t="24135" x="1974850" y="3956050"/>
          <p14:tracePt t="24147" x="1974850" y="3927475"/>
          <p14:tracePt t="24151" x="1974850" y="3913188"/>
          <p14:tracePt t="24162" x="1974850" y="3878263"/>
          <p14:tracePt t="24166" x="1974850" y="3841750"/>
          <p14:tracePt t="24177" x="1974850" y="3806825"/>
          <p14:tracePt t="24185" x="1974850" y="3792538"/>
          <p14:tracePt t="24189" x="1974850" y="3743325"/>
          <p14:tracePt t="24201" x="1974850" y="3706813"/>
          <p14:tracePt t="24208" x="1974850" y="3663950"/>
          <p14:tracePt t="24219" x="1974850" y="3614738"/>
          <p14:tracePt t="24223" x="1974850" y="3606800"/>
          <p14:tracePt t="24236" x="1974850" y="3543300"/>
          <p14:tracePt t="24240" x="1989138" y="3506788"/>
          <p14:tracePt t="24250" x="2003425" y="3463925"/>
          <p14:tracePt t="24258" x="2017713" y="3443288"/>
          <p14:tracePt t="24266" x="2038350" y="3400425"/>
          <p14:tracePt t="24274" x="2066925" y="3365500"/>
          <p14:tracePt t="24293" x="2089150" y="3314700"/>
          <p14:tracePt t="24298" x="2138363" y="3243263"/>
          <p14:tracePt t="24303" x="2166938" y="3194050"/>
          <p14:tracePt t="24315" x="2203450" y="3151188"/>
          <p14:tracePt t="24324" x="2232025" y="3100388"/>
          <p14:tracePt t="24329" x="2252663" y="3065463"/>
          <p14:tracePt t="24340" x="2289175" y="3016250"/>
          <p14:tracePt t="24364" x="2466975" y="2836863"/>
          <p14:tracePt t="24368" x="2538413" y="2779713"/>
          <p14:tracePt t="24379" x="2630488" y="2730500"/>
          <p14:tracePt t="24383" x="2716213" y="2667000"/>
          <p14:tracePt t="24404" x="2944813" y="2530475"/>
          <p14:tracePt t="24408" x="3065463" y="2481263"/>
          <p14:tracePt t="24420" x="3216275" y="2416175"/>
          <p14:tracePt t="24425" x="3379788" y="2338388"/>
          <p14:tracePt t="24446" x="3543300" y="2287588"/>
          <p14:tracePt t="24450" x="3929063" y="2166938"/>
          <p14:tracePt t="24459" x="4141788" y="2117725"/>
          <p14:tracePt t="24469" x="4356100" y="2052638"/>
          <p14:tracePt t="24484" x="4856163" y="1966913"/>
          <p14:tracePt t="24488" x="5097463" y="1924050"/>
          <p14:tracePt t="24498" x="5497513" y="1889125"/>
          <p14:tracePt t="24507" x="5618163" y="1874838"/>
          <p14:tracePt t="24513" x="5867400" y="1868488"/>
          <p14:tracePt t="24524" x="6296025" y="1868488"/>
          <p14:tracePt t="24533" x="6573838" y="1868488"/>
          <p14:tracePt t="24546" x="7143750" y="1874838"/>
          <p14:tracePt t="24557" x="7407275" y="1917700"/>
          <p14:tracePt t="24563" x="7550150" y="1924050"/>
          <p14:tracePt t="24573" x="7799388" y="1974850"/>
          <p14:tracePt t="24584" x="8035925" y="2017713"/>
          <p14:tracePt t="24590" x="8285163" y="2052638"/>
          <p14:tracePt t="24595" x="8499475" y="2089150"/>
          <p14:tracePt t="24604" x="8697913" y="2124075"/>
          <p14:tracePt t="24613" x="8891588" y="2174875"/>
          <p14:tracePt t="24617" x="9061450" y="2224088"/>
          <p14:tracePt t="24631" x="9226550" y="2274888"/>
          <p14:tracePt t="24635" x="9361488" y="2338388"/>
          <p14:tracePt t="24646" x="9490075" y="2387600"/>
          <p14:tracePt t="24651" x="9553575" y="2430463"/>
          <p14:tracePt t="24664" x="9725025" y="2530475"/>
          <p14:tracePt t="24668" x="9774238" y="2566988"/>
          <p14:tracePt t="24677" x="9859963" y="2630488"/>
          <p14:tracePt t="24683" x="9939338" y="2679700"/>
          <p14:tracePt t="24696" x="10017125" y="2751138"/>
          <p14:tracePt t="24701" x="10074275" y="2816225"/>
          <p14:tracePt t="24705" x="10139363" y="2879725"/>
          <p14:tracePt t="24716" x="10188575" y="2944813"/>
          <p14:tracePt t="24729" x="10237788" y="3016250"/>
          <p14:tracePt t="24733" x="10274300" y="3079750"/>
          <p14:tracePt t="24741" x="10317163" y="3165475"/>
          <p14:tracePt t="24752" x="10337800" y="3243263"/>
          <p14:tracePt t="24757" x="10352088" y="3300413"/>
          <p14:tracePt t="24779" x="10374313" y="3394075"/>
          <p14:tracePt t="24783" x="10388600" y="3563938"/>
          <p14:tracePt t="24787" x="10402888" y="3714750"/>
          <p14:tracePt t="24798" x="10402888" y="3813175"/>
          <p14:tracePt t="24806" x="10402888" y="3927475"/>
          <p14:tracePt t="24813" x="10402888" y="4056063"/>
          <p14:tracePt t="24822" x="10402888" y="4178300"/>
          <p14:tracePt t="24845" x="10302875" y="4570413"/>
          <p14:tracePt t="24853" x="10252075" y="4691063"/>
          <p14:tracePt t="24864" x="10217150" y="4754563"/>
          <p14:tracePt t="24869" x="10166350" y="4854575"/>
          <p14:tracePt t="24896" x="10102850" y="4968875"/>
          <p14:tracePt t="24900" x="9853613" y="5283200"/>
          <p14:tracePt t="24912" x="9759950" y="5381625"/>
          <p14:tracePt t="24916" x="9661525" y="5453063"/>
          <p14:tracePt t="24938" x="9439275" y="5603875"/>
          <p14:tracePt t="24942" x="9297988" y="5681663"/>
          <p14:tracePt t="24954" x="9175750" y="5767388"/>
          <p14:tracePt t="24967" x="8863013" y="5910263"/>
          <p14:tracePt t="24971" x="8697913" y="5959475"/>
          <p14:tracePt t="24984" x="8528050" y="6010275"/>
          <p14:tracePt t="24989" x="8348663" y="6045200"/>
          <p14:tracePt t="25002" x="8170863" y="6081713"/>
          <p14:tracePt t="25006" x="7999413" y="6108700"/>
          <p14:tracePt t="25019" x="7672388" y="6116638"/>
          <p14:tracePt t="25029" x="7507288" y="6116638"/>
          <p14:tracePt t="25039" x="7358063" y="6116638"/>
          <p14:tracePt t="25047" x="7208838" y="6108700"/>
          <p14:tracePt t="25058" x="7143750" y="6096000"/>
          <p14:tracePt t="25063" x="7037388" y="6045200"/>
          <p14:tracePt t="25074" x="6923088" y="6010275"/>
          <p14:tracePt t="25088" x="6737350" y="5910263"/>
          <p14:tracePt t="25091" x="6645275" y="5859463"/>
          <p14:tracePt t="25104" x="6580188" y="5810250"/>
          <p14:tracePt t="25113" x="6530975" y="5745163"/>
          <p14:tracePt t="25123" x="6496050" y="5703888"/>
          <p14:tracePt t="25129" x="6459538" y="5646738"/>
          <p14:tracePt t="25140" x="6424613" y="5603875"/>
          <p14:tracePt t="25150" x="6396038" y="5553075"/>
          <p14:tracePt t="25154" x="6373813" y="5503863"/>
          <p14:tracePt t="25158" x="6359525" y="5446713"/>
          <p14:tracePt t="25173" x="6345238" y="5346700"/>
          <p14:tracePt t="25191" x="6345238" y="5218113"/>
          <p14:tracePt t="25199" x="6345238" y="5168900"/>
          <p14:tracePt t="25208" x="6345238" y="5118100"/>
          <p14:tracePt t="25218" x="6345238" y="5089525"/>
          <p14:tracePt t="25229" x="6345238" y="5040313"/>
          <p14:tracePt t="25233" x="6345238" y="5003800"/>
          <p14:tracePt t="25237" x="6345238" y="4983163"/>
          <p14:tracePt t="25249" x="6359525" y="4940300"/>
          <p14:tracePt t="25254" x="6373813" y="4933950"/>
          <p14:tracePt t="25263" x="6381750" y="4905375"/>
          <p14:tracePt t="25275" x="6381750" y="4891088"/>
          <p14:tracePt t="25290" x="6396038" y="4883150"/>
          <p14:tracePt t="25313" x="6410325" y="4883150"/>
          <p14:tracePt t="25607" x="6381750" y="4883150"/>
          <p14:tracePt t="25615" x="6345238" y="4883150"/>
          <p14:tracePt t="25623" x="6310313" y="4883150"/>
          <p14:tracePt t="25634" x="6259513" y="4868863"/>
          <p14:tracePt t="25647" x="6196013" y="4854575"/>
          <p14:tracePt t="25651" x="6124575" y="4833938"/>
          <p14:tracePt t="25660" x="6032500" y="4791075"/>
          <p14:tracePt t="25669" x="5961063" y="4768850"/>
          <p14:tracePt t="25673" x="5867400" y="4719638"/>
          <p14:tracePt t="25683" x="5732463" y="4640263"/>
          <p14:tracePt t="25688" x="5661025" y="4583113"/>
          <p14:tracePt t="25699" x="5583238" y="4505325"/>
          <p14:tracePt t="25705" x="5497513" y="4427538"/>
          <p14:tracePt t="25717" x="5403850" y="4327525"/>
          <p14:tracePt t="25725" x="5346700" y="4227513"/>
          <p14:tracePt t="25732" x="5268913" y="4121150"/>
          <p14:tracePt t="25743" x="5248275" y="4070350"/>
          <p14:tracePt t="25749" x="5154613" y="3863975"/>
          <p14:tracePt t="25753" x="5105400" y="3743325"/>
          <p14:tracePt t="25765" x="5097463" y="3692525"/>
          <p14:tracePt t="25769" x="5048250" y="3506788"/>
          <p14:tracePt t="25785" x="5048250" y="3443288"/>
          <p14:tracePt t="25788" x="5033963" y="3343275"/>
          <p14:tracePt t="25798" x="5033963" y="3251200"/>
          <p14:tracePt t="25802" x="5033963" y="3165475"/>
          <p14:tracePt t="25814" x="5033963" y="3079750"/>
          <p14:tracePt t="25821" x="5033963" y="2994025"/>
          <p14:tracePt t="25830" x="5033963" y="2930525"/>
          <p14:tracePt t="25837" x="5068888" y="2851150"/>
          <p14:tracePt t="25846" x="5105400" y="2787650"/>
          <p14:tracePt t="25850" x="5168900" y="2730500"/>
          <p14:tracePt t="25865" x="5219700" y="2652713"/>
          <p14:tracePt t="25869" x="5297488" y="2601913"/>
          <p14:tracePt t="25886" x="5354638" y="2538413"/>
          <p14:tracePt t="25891" x="5503863" y="2452688"/>
          <p14:tracePt t="25902" x="5597525" y="2416175"/>
          <p14:tracePt t="25906" x="5668963" y="2381250"/>
          <p14:tracePt t="25918" x="5761038" y="2352675"/>
          <p14:tracePt t="25925" x="5846763" y="2330450"/>
          <p14:tracePt t="25936" x="5918200" y="2330450"/>
          <p14:tracePt t="25940" x="5981700" y="2316163"/>
          <p14:tracePt t="25957" x="6110288" y="2316163"/>
          <p14:tracePt t="25964" x="6159500" y="2316163"/>
          <p14:tracePt t="25974" x="6224588" y="2316163"/>
          <p14:tracePt t="25991" x="6259513" y="2338388"/>
          <p14:tracePt t="25996" x="6310313" y="2381250"/>
          <p14:tracePt t="26000" x="6359525" y="2401888"/>
          <p14:tracePt t="26004" x="6396038" y="2438400"/>
          <p14:tracePt t="26016" x="6430963" y="2481263"/>
          <p14:tracePt t="26027" x="6473825" y="2530475"/>
          <p14:tracePt t="26031" x="6508750" y="2581275"/>
          <p14:tracePt t="26035" x="6545263" y="2630488"/>
          <p14:tracePt t="26048" x="6573838" y="2687638"/>
          <p14:tracePt t="26054" x="6594475" y="2751138"/>
          <p14:tracePt t="26063" x="6623050" y="2816225"/>
          <p14:tracePt t="26070" x="6630988" y="2894013"/>
          <p14:tracePt t="26079" x="6659563" y="2979738"/>
          <p14:tracePt t="26087" x="6659563" y="3051175"/>
          <p14:tracePt t="26092" x="6673850" y="3143250"/>
          <p14:tracePt t="26104" x="6688138" y="3294063"/>
          <p14:tracePt t="26113" x="6688138" y="3343275"/>
          <p14:tracePt t="26117" x="6688138" y="3443288"/>
          <p14:tracePt t="26133" x="6688138" y="3692525"/>
          <p14:tracePt t="26143" x="6673850" y="3806825"/>
          <p14:tracePt t="26148" x="6630988" y="3913188"/>
          <p14:tracePt t="26159" x="6623050" y="3978275"/>
          <p14:tracePt t="26168" x="6580188" y="4078288"/>
          <p14:tracePt t="26189" x="6445250" y="4356100"/>
          <p14:tracePt t="26196" x="6410325" y="4427538"/>
          <p14:tracePt t="26214" x="6345238" y="4541838"/>
          <p14:tracePt t="26223" x="6324600" y="4556125"/>
          <p14:tracePt t="26231" x="6273800" y="4619625"/>
          <p14:tracePt t="26240" x="6245225" y="4654550"/>
          <p14:tracePt t="26249" x="6210300" y="4683125"/>
          <p14:tracePt t="26253" x="6181725" y="4705350"/>
          <p14:tracePt t="26272" x="6110288" y="4733925"/>
          <p14:tracePt t="26276" x="6067425" y="4754563"/>
          <p14:tracePt t="26287" x="6018213" y="4754563"/>
          <p14:tracePt t="26296" x="5967413" y="4768850"/>
          <p14:tracePt t="26303" x="5910263" y="4783138"/>
          <p14:tracePt t="26315" x="5861050" y="4783138"/>
          <p14:tracePt t="26319" x="5810250" y="4783138"/>
          <p14:tracePt t="26329" x="5746750" y="4783138"/>
          <p14:tracePt t="26337" x="5710238" y="4783138"/>
          <p14:tracePt t="26345" x="5646738" y="4783138"/>
          <p14:tracePt t="26349" x="5618163" y="4783138"/>
          <p14:tracePt t="26365" x="5518150" y="4754563"/>
          <p14:tracePt t="26376" x="5497513" y="4733925"/>
          <p14:tracePt t="26386" x="5454650" y="4719638"/>
          <p14:tracePt t="26389" x="5432425" y="4691063"/>
          <p14:tracePt t="26404" x="5403850" y="4668838"/>
          <p14:tracePt t="26408" x="5383213" y="4633913"/>
          <p14:tracePt t="26422" x="5332413" y="4570413"/>
          <p14:tracePt t="26432" x="5303838" y="4519613"/>
          <p14:tracePt t="26441" x="5297488" y="4470400"/>
          <p14:tracePt t="26448" x="5283200" y="4427538"/>
          <p14:tracePt t="26458" x="5268913" y="4370388"/>
          <p14:tracePt t="26470" x="5268913" y="4319588"/>
          <p14:tracePt t="26473" x="5268913" y="4256088"/>
          <p14:tracePt t="26484" x="5268913" y="4178300"/>
          <p14:tracePt t="26488" x="5268913" y="4056063"/>
          <p14:tracePt t="26498" x="5268913" y="4021138"/>
          <p14:tracePt t="26508" x="5268913" y="3927475"/>
          <p14:tracePt t="26515" x="5268913" y="3778250"/>
          <p14:tracePt t="26524" x="5283200" y="3729038"/>
          <p14:tracePt t="26529" x="5318125" y="3578225"/>
          <p14:tracePt t="26535" x="5354638" y="3463925"/>
          <p14:tracePt t="26547" x="5368925" y="3414713"/>
          <p14:tracePt t="26556" x="5403850" y="3300413"/>
          <p14:tracePt t="26560" x="5446713" y="3200400"/>
          <p14:tracePt t="26567" x="5468938" y="3114675"/>
          <p14:tracePt t="26579" x="5503863" y="3016250"/>
          <p14:tracePt t="26583" x="5546725" y="2944813"/>
          <p14:tracePt t="26596" x="5583238" y="2851150"/>
          <p14:tracePt t="26601" x="5618163" y="2787650"/>
          <p14:tracePt t="26610" x="5661025" y="2730500"/>
          <p14:tracePt t="26616" x="5695950" y="2687638"/>
          <p14:tracePt t="26630" x="5732463" y="2652713"/>
          <p14:tracePt t="26634" x="5781675" y="2616200"/>
          <p14:tracePt t="26644" x="5846763" y="2566988"/>
          <p14:tracePt t="26648" x="5918200" y="2538413"/>
          <p14:tracePt t="26665" x="5995988" y="2530475"/>
          <p14:tracePt t="26670" x="6067425" y="2501900"/>
          <p14:tracePt t="26675" x="6159500" y="2487613"/>
          <p14:tracePt t="26680" x="6259513" y="2481263"/>
          <p14:tracePt t="26698" x="6445250" y="2466975"/>
          <p14:tracePt t="26706" x="6530975" y="2466975"/>
          <p14:tracePt t="26717" x="6630988" y="2466975"/>
          <p14:tracePt t="26727" x="6694488" y="2466975"/>
          <p14:tracePt t="26733" x="6788150" y="2466975"/>
          <p14:tracePt t="26738" x="6859588" y="2466975"/>
          <p14:tracePt t="26753" x="6923088" y="2481263"/>
          <p14:tracePt t="26759" x="6986588" y="2487613"/>
          <p14:tracePt t="26765" x="7043738" y="2516188"/>
          <p14:tracePt t="26771" x="7094538" y="2538413"/>
          <p14:tracePt t="26790" x="7194550" y="2616200"/>
          <p14:tracePt t="26796" x="7251700" y="2667000"/>
          <p14:tracePt t="26801" x="7286625" y="2730500"/>
          <p14:tracePt t="26822" x="7372350" y="2865438"/>
          <p14:tracePt t="26830" x="7407275" y="2944813"/>
          <p14:tracePt t="26835" x="7435850" y="3030538"/>
          <p14:tracePt t="26847" x="7458075" y="3114675"/>
          <p14:tracePt t="26852" x="7500938" y="3279775"/>
          <p14:tracePt t="26857" x="7507288" y="3365500"/>
          <p14:tracePt t="26872" x="7521575" y="3478213"/>
          <p14:tracePt t="26881" x="7535863" y="3606800"/>
          <p14:tracePt t="26897" x="7535863" y="3743325"/>
          <p14:tracePt t="26901" x="7521575" y="4021138"/>
          <p14:tracePt t="26908" x="7486650" y="4170363"/>
          <p14:tracePt t="26914" x="7435850" y="4319588"/>
          <p14:tracePt t="26927" x="7386638" y="4491038"/>
          <p14:tracePt t="26931" x="7335838" y="4640263"/>
          <p14:tracePt t="26942" x="7272338" y="4805363"/>
          <p14:tracePt t="26946" x="7194550" y="4954588"/>
          <p14:tracePt t="26957" x="7137400" y="5089525"/>
          <p14:tracePt t="26984" x="7094538" y="5146675"/>
          <p14:tracePt t="26988" x="6937375" y="5418138"/>
          <p14:tracePt t="26998" x="6888163" y="5495925"/>
          <p14:tracePt t="27005" x="6845300" y="5546725"/>
          <p14:tracePt t="27013" x="6808788" y="5581650"/>
          <p14:tracePt t="27023" x="6773863" y="5618163"/>
          <p14:tracePt t="27029" x="6723063" y="5646738"/>
          <p14:tracePt t="27058" x="6688138" y="5667375"/>
          <p14:tracePt t="27062" x="6559550" y="5703888"/>
          <p14:tracePt t="27066" x="6508750" y="5703888"/>
          <p14:tracePt t="27076" x="6473825" y="5703888"/>
          <p14:tracePt t="27086" x="6424613" y="5703888"/>
          <p14:tracePt t="27090" x="6373813" y="5703888"/>
          <p14:tracePt t="27100" x="6324600" y="5695950"/>
          <p14:tracePt t="27129" x="6145213" y="5581650"/>
          <p14:tracePt t="27133" x="6081713" y="5518150"/>
          <p14:tracePt t="27143" x="6018213" y="5453063"/>
          <p14:tracePt t="27164" x="5961063" y="5381625"/>
          <p14:tracePt t="27168" x="5832475" y="5218113"/>
          <p14:tracePt t="27175" x="5767388" y="5146675"/>
          <p14:tracePt t="27178" x="5683250" y="4989513"/>
          <p14:tracePt t="27199" x="5618163" y="4840288"/>
          <p14:tracePt t="27209" x="5546725" y="4691063"/>
          <p14:tracePt t="27213" x="5518150" y="4583113"/>
          <p14:tracePt t="27225" x="5483225" y="4476750"/>
          <p14:tracePt t="27236" x="5446713" y="4356100"/>
          <p14:tracePt t="27239" x="5403850" y="4219575"/>
          <p14:tracePt t="27243" x="5397500" y="4156075"/>
          <p14:tracePt t="27263" x="5354638" y="3878263"/>
          <p14:tracePt t="27267" x="5332413" y="3763963"/>
          <p14:tracePt t="27281" x="5332413" y="3657600"/>
          <p14:tracePt t="27285" x="5332413" y="3557588"/>
          <p14:tracePt t="27292" x="5332413" y="3443288"/>
          <p14:tracePt t="27303" x="5332413" y="3351213"/>
          <p14:tracePt t="27312" x="5332413" y="3279775"/>
          <p14:tracePt t="27320" x="5332413" y="3200400"/>
          <p14:tracePt t="27329" x="5368925" y="3128963"/>
          <p14:tracePt t="27333" x="5403850" y="3065463"/>
          <p14:tracePt t="27346" x="5454650" y="2994025"/>
          <p14:tracePt t="27356" x="5503863" y="2930525"/>
          <p14:tracePt t="27359" x="5568950" y="2851150"/>
          <p14:tracePt t="27364" x="5646738" y="2787650"/>
          <p14:tracePt t="27377" x="5710238" y="2730500"/>
          <p14:tracePt t="27382" x="5781675" y="2679700"/>
          <p14:tracePt t="27390" x="5861050" y="2616200"/>
          <p14:tracePt t="27406" x="6018213" y="2538413"/>
          <p14:tracePt t="27417" x="6096000" y="2501900"/>
          <p14:tracePt t="27426" x="6173788" y="2466975"/>
          <p14:tracePt t="27430" x="6259513" y="2438400"/>
          <p14:tracePt t="27443" x="6330950" y="2430463"/>
          <p14:tracePt t="27447" x="6410325" y="2430463"/>
          <p14:tracePt t="27465" x="6473825" y="2416175"/>
          <p14:tracePt t="27470" x="6545263" y="2416175"/>
          <p14:tracePt t="27475" x="6608763" y="2416175"/>
          <p14:tracePt t="27480" x="6659563" y="2416175"/>
          <p14:tracePt t="27491" x="6723063" y="2430463"/>
          <p14:tracePt t="27497" x="6773863" y="2452688"/>
          <p14:tracePt t="27502" x="6823075" y="2487613"/>
          <p14:tracePt t="27532" x="6972300" y="2601913"/>
          <p14:tracePt t="27541" x="7023100" y="2638425"/>
          <p14:tracePt t="27546" x="7072313" y="2701925"/>
          <p14:tracePt t="27551" x="7108825" y="2765425"/>
          <p14:tracePt t="27567" x="7208838" y="2951163"/>
          <p14:tracePt t="27581" x="7223125" y="3001963"/>
          <p14:tracePt t="27598" x="7251700" y="3094038"/>
          <p14:tracePt t="27603" x="7308850" y="3328988"/>
          <p14:tracePt t="27607" x="7321550" y="3457575"/>
          <p14:tracePt t="27622" x="7350125" y="3678238"/>
          <p14:tracePt t="27634" x="7358063" y="3806825"/>
          <p14:tracePt t="27651" x="7358063" y="3863975"/>
          <p14:tracePt t="27655" x="7358063" y="4121150"/>
          <p14:tracePt t="27667" x="7358063" y="4241800"/>
          <p14:tracePt t="27671" x="7358063" y="4341813"/>
          <p14:tracePt t="27681" x="7335838" y="4441825"/>
          <p14:tracePt t="27697" x="7308850" y="4541838"/>
          <p14:tracePt t="27701" x="7272338" y="4619625"/>
          <p14:tracePt t="27705" x="7237413" y="4705350"/>
          <p14:tracePt t="27715" x="7186613" y="4791075"/>
          <p14:tracePt t="27719" x="7137400" y="4868863"/>
          <p14:tracePt t="27729" x="7043738" y="5003800"/>
          <p14:tracePt t="27737" x="6972300" y="5089525"/>
          <p14:tracePt t="27756" x="6808788" y="5268913"/>
          <p14:tracePt t="27764" x="6708775" y="5353050"/>
          <p14:tracePt t="27767" x="6623050" y="5446713"/>
          <p14:tracePt t="27782" x="6559550" y="5481638"/>
          <p14:tracePt t="27797" x="6481763" y="5553075"/>
          <p14:tracePt t="27800" x="6310313" y="5681663"/>
          <p14:tracePt t="27813" x="6230938" y="5716588"/>
          <p14:tracePt t="27817" x="6173788" y="5767388"/>
          <p14:tracePt t="27836" x="6061075" y="5810250"/>
          <p14:tracePt t="27840" x="5995988" y="5816600"/>
          <p14:tracePt t="27852" x="5932488" y="5830888"/>
          <p14:tracePt t="27856" x="5881688" y="5830888"/>
          <p14:tracePt t="27872" x="5781675" y="5830888"/>
          <p14:tracePt t="27882" x="5732463" y="5830888"/>
          <p14:tracePt t="27892" x="5683250" y="5830888"/>
          <p14:tracePt t="27904" x="5632450" y="5810250"/>
          <p14:tracePt t="27907" x="5597525" y="5781675"/>
          <p14:tracePt t="27915" x="5546725" y="5767388"/>
          <p14:tracePt t="27922" x="5503863" y="5730875"/>
          <p14:tracePt t="27935" x="5468938" y="5703888"/>
          <p14:tracePt t="27938" x="5432425" y="5667375"/>
          <p14:tracePt t="27951" x="5397500" y="5632450"/>
          <p14:tracePt t="27955" x="5354638" y="5595938"/>
          <p14:tracePt t="27965" x="5318125" y="5546725"/>
          <p14:tracePt t="27969" x="5283200" y="5495925"/>
          <p14:tracePt t="27982" x="5248275" y="5432425"/>
          <p14:tracePt t="27990" x="5183188" y="5318125"/>
          <p14:tracePt t="27995" x="5168900" y="5283200"/>
          <p14:tracePt t="28005" x="5133975" y="5197475"/>
          <p14:tracePt t="28010" x="5097463" y="5103813"/>
          <p14:tracePt t="28024" x="5054600" y="5018088"/>
          <p14:tracePt t="28029" x="5019675" y="4933950"/>
          <p14:tracePt t="28033" x="4983163" y="4840288"/>
          <p14:tracePt t="28048" x="4905375" y="4691063"/>
          <p14:tracePt t="28058" x="4883150" y="4633913"/>
          <p14:tracePt t="28071" x="4856163" y="4583113"/>
          <p14:tracePt t="28075" x="4819650" y="4519613"/>
          <p14:tracePt t="28087" x="4791075" y="4476750"/>
          <p14:tracePt t="28091" x="4784725" y="4427538"/>
          <p14:tracePt t="28102" x="4756150" y="4376738"/>
          <p14:tracePt t="28107" x="4741863" y="4341813"/>
          <p14:tracePt t="28119" x="4733925" y="4291013"/>
          <p14:tracePt t="28123" x="4705350" y="4241800"/>
          <p14:tracePt t="28136" x="4691063" y="4191000"/>
          <p14:tracePt t="28144" x="4684713" y="4141788"/>
          <p14:tracePt t="28148" x="4670425" y="4092575"/>
          <p14:tracePt t="28163" x="4670425" y="4056063"/>
          <p14:tracePt t="28168" x="4670425" y="4006850"/>
          <p14:tracePt t="28172" x="4670425" y="3956050"/>
          <p14:tracePt t="28183" x="4670425" y="3892550"/>
          <p14:tracePt t="28187" x="4670425" y="3841750"/>
          <p14:tracePt t="28198" x="4670425" y="3778250"/>
          <p14:tracePt t="28203" x="4670425" y="3729038"/>
          <p14:tracePt t="28214" x="4670425" y="3657600"/>
          <p14:tracePt t="28225" x="4670425" y="3606800"/>
          <p14:tracePt t="28230" x="4670425" y="3529013"/>
          <p14:tracePt t="28234" x="4670425" y="3463925"/>
          <p14:tracePt t="28246" x="4670425" y="3394075"/>
          <p14:tracePt t="28254" x="4670425" y="3328988"/>
          <p14:tracePt t="28258" x="4670425" y="3251200"/>
          <p14:tracePt t="28269" x="4684713" y="3179763"/>
          <p14:tracePt t="28276" x="4691063" y="3100388"/>
          <p14:tracePt t="28310" x="4705350" y="3044825"/>
          <p14:tracePt t="28314" x="4756150" y="2830513"/>
          <p14:tracePt t="28317" x="4784725" y="2765425"/>
          <p14:tracePt t="28332" x="4805363" y="2701925"/>
          <p14:tracePt t="28336" x="4833938" y="2638425"/>
          <p14:tracePt t="28339" x="4870450" y="2581275"/>
          <p14:tracePt t="28350" x="4905375" y="2501900"/>
          <p14:tracePt t="28355" x="4933950" y="2452688"/>
          <p14:tracePt t="28378" x="5005388" y="2330450"/>
          <p14:tracePt t="28382" x="5048250" y="2266950"/>
          <p14:tracePt t="28392" x="5083175" y="2217738"/>
          <p14:tracePt t="28397" x="5119688" y="2152650"/>
          <p14:tracePt t="28409" x="5168900" y="2103438"/>
          <p14:tracePt t="28421" x="5219700" y="2052638"/>
          <p14:tracePt t="28429" x="5283200" y="2003425"/>
          <p14:tracePt t="28433" x="5346700" y="1952625"/>
          <p14:tracePt t="28436" x="5403850" y="1917700"/>
          <p14:tracePt t="28449" x="5497513" y="1874838"/>
          <p14:tracePt t="28459" x="5568950" y="1839913"/>
          <p14:tracePt t="28463" x="5661025" y="1825625"/>
          <p14:tracePt t="28473" x="5732463" y="1803400"/>
          <p14:tracePt t="28479" x="5832475" y="1789113"/>
          <p14:tracePt t="28484" x="5918200" y="1789113"/>
          <p14:tracePt t="28496" x="6010275" y="1789113"/>
          <p14:tracePt t="28508" x="6081713" y="1789113"/>
          <p14:tracePt t="28513" x="6173788" y="1789113"/>
          <p14:tracePt t="28517" x="6259513" y="1789113"/>
          <p14:tracePt t="28529" x="6330950" y="1803400"/>
          <p14:tracePt t="28536" x="6396038" y="1825625"/>
          <p14:tracePt t="28539" x="6459538" y="1854200"/>
          <p14:tracePt t="28563" x="6580188" y="1924050"/>
          <p14:tracePt t="28567" x="6630988" y="1966913"/>
          <p14:tracePt t="28579" x="6673850" y="1989138"/>
          <p14:tracePt t="28583" x="6723063" y="2038350"/>
          <p14:tracePt t="28592" x="6759575" y="2089150"/>
          <p14:tracePt t="28596" x="6808788" y="2138363"/>
          <p14:tracePt t="28610" x="6845300" y="2189163"/>
          <p14:tracePt t="28615" x="6894513" y="2252663"/>
          <p14:tracePt t="28636" x="6937375" y="2316163"/>
          <p14:tracePt t="28640" x="7008813" y="2466975"/>
          <p14:tracePt t="28646" x="7043738" y="2538413"/>
          <p14:tracePt t="28657" x="7086600" y="2630488"/>
          <p14:tracePt t="28663" x="7108825" y="2716213"/>
          <p14:tracePt t="28671" x="7137400" y="2801938"/>
          <p14:tracePt t="28687" x="7186613" y="2965450"/>
          <p14:tracePt t="28701" x="7223125" y="3143250"/>
          <p14:tracePt t="28712" x="7237413" y="3228975"/>
          <p14:tracePt t="28720" x="7251700" y="3300413"/>
          <p14:tracePt t="28745" x="7258050" y="3614738"/>
          <p14:tracePt t="28755" x="7258050" y="3714750"/>
          <p14:tracePt t="28759" x="7258050" y="3806825"/>
          <p14:tracePt t="28769" x="7258050" y="3906838"/>
          <p14:tracePt t="28792" x="7251700" y="4092575"/>
          <p14:tracePt t="28797" x="7223125" y="4178300"/>
          <p14:tracePt t="28808" x="7172325" y="4356100"/>
          <p14:tracePt t="28818" x="7137400" y="4427538"/>
          <p14:tracePt t="28825" x="7072313" y="4570413"/>
          <p14:tracePt t="28837" x="7043738" y="4605338"/>
          <p14:tracePt t="28841" x="6994525" y="4691063"/>
          <p14:tracePt t="28852" x="6937375" y="4754563"/>
          <p14:tracePt t="28856" x="6873875" y="4840288"/>
          <p14:tracePt t="28869" x="6773863" y="4968875"/>
          <p14:tracePt t="28873" x="6723063" y="5003800"/>
          <p14:tracePt t="28882" x="6608763" y="5132388"/>
          <p14:tracePt t="28894" x="6559550" y="5183188"/>
          <p14:tracePt t="28899" x="6481763" y="5246688"/>
          <p14:tracePt t="28912" x="6324600" y="5367338"/>
          <p14:tracePt t="28924" x="6259513" y="5418138"/>
          <p14:tracePt t="28929" x="6181725" y="5467350"/>
          <p14:tracePt t="28939" x="6124575" y="5495925"/>
          <p14:tracePt t="28946" x="6061075" y="5532438"/>
          <p14:tracePt t="28955" x="6010275" y="5553075"/>
          <p14:tracePt t="28960" x="5946775" y="5567363"/>
          <p14:tracePt t="28973" x="5895975" y="5581650"/>
          <p14:tracePt t="28980" x="5846763" y="5595938"/>
          <p14:tracePt t="28984" x="5810250" y="5595938"/>
          <p14:tracePt t="28998" x="5761038" y="5595938"/>
          <p14:tracePt t="29002" x="5732463" y="5595938"/>
          <p14:tracePt t="29013" x="5695950" y="5595938"/>
          <p14:tracePt t="29030" x="5597525" y="5595938"/>
          <p14:tracePt t="29034" x="5583238" y="5595938"/>
          <p14:tracePt t="29043" x="5546725" y="5595938"/>
          <p14:tracePt t="29053" x="5518150" y="5595938"/>
          <p14:tracePt t="29063" x="5497513" y="5581650"/>
          <p14:tracePt t="29067" x="5468938" y="5567363"/>
          <p14:tracePt t="29075" x="5446713" y="5567363"/>
          <p14:tracePt t="29087" x="5397500" y="5553075"/>
          <p14:tracePt t="29092" x="5368925" y="5546725"/>
          <p14:tracePt t="29096" x="5346700" y="5532438"/>
          <p14:tracePt t="29107" x="5318125" y="5518150"/>
          <p14:tracePt t="29121" x="5283200" y="5481638"/>
          <p14:tracePt t="29126" x="5254625" y="5453063"/>
          <p14:tracePt t="29130" x="5219700" y="5432425"/>
          <p14:tracePt t="29143" x="5183188" y="5381625"/>
          <p14:tracePt t="29147" x="5148263" y="5346700"/>
          <p14:tracePt t="29159" x="5119688" y="5297488"/>
          <p14:tracePt t="29163" x="5083175" y="5232400"/>
          <p14:tracePt t="29175" x="5054600" y="5183188"/>
          <p14:tracePt t="29180" x="5033963" y="5118100"/>
          <p14:tracePt t="29191" x="5005388" y="5054600"/>
          <p14:tracePt t="29196" x="4983163" y="4989513"/>
          <p14:tracePt t="29201" x="4954588" y="4919663"/>
          <p14:tracePt t="29220" x="4919663" y="4740275"/>
          <p14:tracePt t="29229" x="4891088" y="4654550"/>
          <p14:tracePt t="29233" x="4883150" y="4570413"/>
          <p14:tracePt t="29242" x="4870450" y="4476750"/>
          <p14:tracePt t="29254" x="4841875" y="4376738"/>
          <p14:tracePt t="29273" x="4841875" y="4276725"/>
          <p14:tracePt t="29281" x="4833938" y="4092575"/>
          <p14:tracePt t="29286" x="4833938" y="4006850"/>
          <p14:tracePt t="29290" x="4833938" y="3927475"/>
          <p14:tracePt t="29301" x="4833938" y="3841750"/>
          <p14:tracePt t="29306" x="4833938" y="3763963"/>
          <p14:tracePt t="29333" x="4833938" y="3557588"/>
          <p14:tracePt t="29337" x="4841875" y="3492500"/>
          <p14:tracePt t="29348" x="4856163" y="3429000"/>
          <p14:tracePt t="29357" x="4883150" y="3365500"/>
          <p14:tracePt t="29374" x="4891088" y="3300413"/>
          <p14:tracePt t="29379" x="4919663" y="3251200"/>
          <p14:tracePt t="29384" x="4940300" y="3200400"/>
          <p14:tracePt t="29390" x="4968875" y="3143250"/>
          <p14:tracePt t="29394" x="5005388" y="3094038"/>
          <p14:tracePt t="29404" x="5048250" y="3030538"/>
          <p14:tracePt t="29417" x="5068888" y="2979738"/>
          <p14:tracePt t="29421" x="5105400" y="2930525"/>
          <p14:tracePt t="29431" x="5154613" y="2865438"/>
          <p14:tracePt t="29436" x="5205413" y="2801938"/>
          <p14:tracePt t="29448" x="5254625" y="2751138"/>
          <p14:tracePt t="29452" x="5303838" y="2687638"/>
          <p14:tracePt t="29465" x="5368925" y="2638425"/>
          <p14:tracePt t="29469" x="5432425" y="2587625"/>
          <p14:tracePt t="29481" x="5497513" y="2538413"/>
          <p14:tracePt t="29488" x="5561013" y="2501900"/>
          <p14:tracePt t="29493" x="5618163" y="2466975"/>
          <p14:tracePt t="29504" x="5683250" y="2416175"/>
          <p14:tracePt t="29509" x="5746750" y="2387600"/>
          <p14:tracePt t="29527" x="5818188" y="2366963"/>
          <p14:tracePt t="29531" x="5895975" y="2330450"/>
          <p14:tracePt t="29535" x="5967413" y="2316163"/>
          <p14:tracePt t="29548" x="6046788" y="2287588"/>
          <p14:tracePt t="29553" x="6124575" y="2274888"/>
          <p14:tracePt t="29557" x="6196013" y="2252663"/>
          <p14:tracePt t="29569" x="6281738" y="2252663"/>
          <p14:tracePt t="29574" x="6359525" y="2238375"/>
          <p14:tracePt t="29589" x="6508750" y="2238375"/>
          <p14:tracePt t="29597" x="6573838" y="2238375"/>
          <p14:tracePt t="29607" x="6630988" y="2238375"/>
          <p14:tracePt t="29613" x="6688138" y="2238375"/>
          <p14:tracePt t="29624" x="6737350" y="2238375"/>
          <p14:tracePt t="29633" x="6794500" y="2266950"/>
          <p14:tracePt t="29638" x="6845300" y="2287588"/>
          <p14:tracePt t="29650" x="6908800" y="2316163"/>
          <p14:tracePt t="29654" x="6958013" y="2352675"/>
          <p14:tracePt t="29667" x="7008813" y="2387600"/>
          <p14:tracePt t="29671" x="7058025" y="2430463"/>
          <p14:tracePt t="29693" x="7123113" y="2487613"/>
          <p14:tracePt t="29698" x="7223125" y="2581275"/>
          <p14:tracePt t="29705" x="7272338" y="2638425"/>
          <p14:tracePt t="29715" x="7308850" y="2687638"/>
          <p14:tracePt t="29719" x="7350125" y="2751138"/>
          <p14:tracePt t="29729" x="7386638" y="2801938"/>
          <p14:tracePt t="29741" x="7407275" y="2865438"/>
          <p14:tracePt t="29755" x="7450138" y="2916238"/>
          <p14:tracePt t="29759" x="7500938" y="3030538"/>
          <p14:tracePt t="29771" x="7521575" y="3079750"/>
          <p14:tracePt t="29775" x="7535863" y="3143250"/>
          <p14:tracePt t="29787" x="7558088" y="3200400"/>
          <p14:tracePt t="29792" x="7572375" y="3279775"/>
          <p14:tracePt t="29815" x="7586663" y="3443288"/>
          <p14:tracePt t="29822" x="7600950" y="3614738"/>
          <p14:tracePt t="29833" x="7600950" y="3706813"/>
          <p14:tracePt t="29840" x="7600950" y="3806825"/>
          <p14:tracePt t="29849" x="7600950" y="3892550"/>
          <p14:tracePt t="29868" x="7586663" y="4041775"/>
          <p14:tracePt t="29872" x="7572375" y="4106863"/>
          <p14:tracePt t="29883" x="7558088" y="4170363"/>
          <p14:tracePt t="29887" x="7535863" y="4227513"/>
          <p14:tracePt t="29907" x="7507288" y="4327525"/>
          <p14:tracePt t="29913" x="7486650" y="4376738"/>
          <p14:tracePt t="29923" x="7458075" y="4427538"/>
          <p14:tracePt t="29931" x="7450138" y="4470400"/>
          <p14:tracePt t="29941" x="7407275" y="4519613"/>
          <p14:tracePt t="29944" x="7386638" y="4570413"/>
          <p14:tracePt t="29957" x="7321550" y="4654550"/>
          <p14:tracePt t="29968" x="7300913" y="4719638"/>
          <p14:tracePt t="29979" x="7258050" y="4754563"/>
          <p14:tracePt t="29984" x="7223125" y="4805363"/>
          <p14:tracePt t="29997" x="7172325" y="4840288"/>
          <p14:tracePt t="30002" x="7137400" y="4891088"/>
          <p14:tracePt t="30018" x="7094538" y="4933950"/>
          <p14:tracePt t="30022" x="7043738" y="4968875"/>
          <p14:tracePt t="30025" x="6994525" y="5003800"/>
          <p14:tracePt t="30038" x="6958013" y="5032375"/>
          <p14:tracePt t="30047" x="6894513" y="5068888"/>
          <p14:tracePt t="30053" x="6845300" y="5089525"/>
          <p14:tracePt t="30057" x="6794500" y="5132388"/>
          <p14:tracePt t="30070" x="6737350" y="5154613"/>
          <p14:tracePt t="30074" x="6659563" y="5183188"/>
          <p14:tracePt t="30085" x="6594475" y="5203825"/>
          <p14:tracePt t="30089" x="6523038" y="5232400"/>
          <p14:tracePt t="30103" x="6459538" y="5254625"/>
          <p14:tracePt t="30106" x="6381750" y="5268913"/>
          <p14:tracePt t="30117" x="6324600" y="5283200"/>
          <p14:tracePt t="30122" x="6245225" y="5297488"/>
          <p14:tracePt t="30132" x="6181725" y="5303838"/>
          <p14:tracePt t="30136" x="6124575" y="5303838"/>
          <p14:tracePt t="30148" x="6046788" y="5303838"/>
          <p14:tracePt t="30152" x="5981700" y="5303838"/>
          <p14:tracePt t="30159" x="5918200" y="5303838"/>
          <p14:tracePt t="30172" x="5867400" y="5303838"/>
          <p14:tracePt t="30176" x="5818188" y="5283200"/>
          <p14:tracePt t="30188" x="5761038" y="5268913"/>
          <p14:tracePt t="30193" x="5710238" y="5232400"/>
          <p14:tracePt t="30206" x="5661025" y="5203825"/>
          <p14:tracePt t="30210" x="5618163" y="5183188"/>
          <p14:tracePt t="30229" x="5568950" y="5146675"/>
          <p14:tracePt t="30233" x="5483225" y="5054600"/>
          <p14:tracePt t="30247" x="5446713" y="5018088"/>
          <p14:tracePt t="30251" x="5418138" y="4968875"/>
          <p14:tracePt t="30266" x="5383213" y="4919663"/>
          <p14:tracePt t="30270" x="5346700" y="4854575"/>
          <p14:tracePt t="30275" x="5303838" y="4791075"/>
          <p14:tracePt t="30296" x="5248275" y="4668838"/>
          <p14:tracePt t="30300" x="5219700" y="4591050"/>
          <p14:tracePt t="30313" x="5183188" y="4519613"/>
          <p14:tracePt t="30317" x="5154613" y="4456113"/>
          <p14:tracePt t="30321" x="5133975" y="4376738"/>
          <p14:tracePt t="30339" x="5097463" y="4219575"/>
          <p14:tracePt t="30350" x="5068888" y="4127500"/>
          <p14:tracePt t="30358" x="5054600" y="4056063"/>
          <p14:tracePt t="30363" x="5054600" y="3978275"/>
          <p14:tracePt t="30372" x="5048250" y="3906838"/>
          <p14:tracePt t="30381" x="5048250" y="3827463"/>
          <p14:tracePt t="30396" x="5048250" y="3692525"/>
          <p14:tracePt t="30404" x="5048250" y="3614738"/>
          <p14:tracePt t="30413" x="5048250" y="3543300"/>
          <p14:tracePt t="30421" x="5048250" y="3463925"/>
          <p14:tracePt t="30426" x="5054600" y="3394075"/>
          <p14:tracePt t="30441" x="5097463" y="3243263"/>
          <p14:tracePt t="30453" x="5119688" y="3165475"/>
          <p14:tracePt t="30457" x="5148263" y="3094038"/>
          <p14:tracePt t="30470" x="5168900" y="3016250"/>
          <p14:tracePt t="30487" x="5197475" y="2944813"/>
          <p14:tracePt t="30492" x="5248275" y="2816225"/>
          <p14:tracePt t="30503" x="5268913" y="2765425"/>
          <p14:tracePt t="30510" x="5297488" y="2716213"/>
          <p14:tracePt t="30515" x="5303838" y="2701925"/>
          <p14:tracePt t="30535" x="5354638" y="2630488"/>
          <p14:tracePt t="30539" x="5397500" y="2601913"/>
          <p14:tracePt t="30552" x="5418138" y="2581275"/>
          <p14:tracePt t="30556" x="5454650" y="2566988"/>
          <p14:tracePt t="30571" x="5546725" y="2530475"/>
          <p14:tracePt t="30584" x="5597525" y="2530475"/>
          <p14:tracePt t="30588" x="5632450" y="2516188"/>
          <p14:tracePt t="30602" x="5683250" y="2516188"/>
          <p14:tracePt t="30606" x="5732463" y="2501900"/>
          <p14:tracePt t="30618" x="5781675" y="2501900"/>
          <p14:tracePt t="30622" x="5832475" y="2501900"/>
          <p14:tracePt t="30632" x="5881688" y="2501900"/>
          <p14:tracePt t="30639" x="5932488" y="2501900"/>
          <p14:tracePt t="30646" x="5981700" y="2501900"/>
          <p14:tracePt t="30655" x="6032500" y="2501900"/>
          <p14:tracePt t="30663" x="6081713" y="2501900"/>
          <p14:tracePt t="30669" x="6124575" y="2516188"/>
          <p14:tracePt t="30681" x="6173788" y="2530475"/>
          <p14:tracePt t="30685" x="6210300" y="2538413"/>
          <p14:tracePt t="30699" x="6259513" y="2566988"/>
          <p14:tracePt t="30703" x="6296025" y="2587625"/>
          <p14:tracePt t="30708" x="6330950" y="2616200"/>
          <p14:tracePt t="30723" x="6424613" y="2679700"/>
          <p14:tracePt t="30735" x="6459538" y="2730500"/>
          <p14:tracePt t="30746" x="6496050" y="2765425"/>
          <p14:tracePt t="30754" x="6530975" y="2816225"/>
          <p14:tracePt t="30758" x="6559550" y="2851150"/>
          <p14:tracePt t="30776" x="6580188" y="2901950"/>
          <p14:tracePt t="30781" x="6594475" y="2944813"/>
          <p14:tracePt t="30785" x="6623050" y="2994025"/>
          <p14:tracePt t="30789" x="6630988" y="3044825"/>
          <p14:tracePt t="30803" x="6659563" y="3079750"/>
          <p14:tracePt t="30807" x="6673850" y="3128963"/>
          <p14:tracePt t="30829" x="6708775" y="3265488"/>
          <p14:tracePt t="30841" x="6708775" y="3300413"/>
          <p14:tracePt t="30850" x="6723063" y="3351213"/>
          <p14:tracePt t="30854" x="6737350" y="3400425"/>
          <p14:tracePt t="30866" x="6745288" y="3443288"/>
          <p14:tracePt t="30884" x="6759575" y="3492500"/>
          <p14:tracePt t="30889" x="6773863" y="3592513"/>
          <p14:tracePt t="30895" x="6788150" y="3657600"/>
          <p14:tracePt t="30915" x="6794500" y="3757613"/>
          <p14:tracePt t="30918" x="6794500" y="3813175"/>
          <p14:tracePt t="30929" x="6794500" y="3863975"/>
          <p14:tracePt t="30934" x="6794500" y="3913188"/>
          <p14:tracePt t="30950" x="6794500" y="4021138"/>
          <p14:tracePt t="30963" x="6794500" y="4070350"/>
          <p14:tracePt t="30966" x="6794500" y="4121150"/>
          <p14:tracePt t="30976" x="6794500" y="4170363"/>
          <p14:tracePt t="30986" x="6794500" y="4219575"/>
          <p14:tracePt t="30991" x="6794500" y="4270375"/>
          <p14:tracePt t="30998" x="6794500" y="4319588"/>
          <p14:tracePt t="31013" x="6773863" y="4370388"/>
          <p14:tracePt t="31017" x="6759575" y="4405313"/>
          <p14:tracePt t="31021" x="6745288" y="4470400"/>
          <p14:tracePt t="31033" x="6723063" y="4505325"/>
          <p14:tracePt t="31041" x="6708775" y="4556125"/>
          <p14:tracePt t="31054" x="6694488" y="4591050"/>
          <p14:tracePt t="31059" x="6688138" y="4619625"/>
          <p14:tracePt t="31064" x="6673850" y="4640263"/>
          <p14:tracePt t="31079" x="6645275" y="4683125"/>
          <p14:tracePt t="31084" x="6630988" y="4705350"/>
          <p14:tracePt t="31088" x="6594475" y="4754563"/>
          <p14:tracePt t="31106" x="6545263" y="4819650"/>
          <p14:tracePt t="31110" x="6508750" y="4840288"/>
          <p14:tracePt t="31121" x="6473825" y="4883150"/>
          <p14:tracePt t="31130" x="6430963" y="4919663"/>
          <p14:tracePt t="31143" x="6345238" y="4983163"/>
          <p14:tracePt t="31156" x="6310313" y="5018088"/>
          <p14:tracePt t="31160" x="6273800" y="5040313"/>
          <p14:tracePt t="31173" x="6230938" y="5083175"/>
          <p14:tracePt t="31190" x="6196013" y="5103813"/>
          <p14:tracePt t="31194" x="6124575" y="5154613"/>
          <p14:tracePt t="31198" x="6081713" y="5168900"/>
          <p14:tracePt t="31217" x="5995988" y="5203825"/>
          <p14:tracePt t="31226" x="5961063" y="5218113"/>
          <p14:tracePt t="31237" x="5918200" y="5232400"/>
          <p14:tracePt t="31242" x="5910263" y="5232400"/>
          <p14:tracePt t="31253" x="5867400" y="5246688"/>
          <p14:tracePt t="31257" x="5832475" y="5254625"/>
          <p14:tracePt t="31270" x="5781675" y="5268913"/>
          <p14:tracePt t="31274" x="5746750" y="5268913"/>
          <p14:tracePt t="31284" x="5710238" y="5268913"/>
          <p14:tracePt t="31288" x="5683250" y="5268913"/>
          <p14:tracePt t="31298" x="5661025" y="5268913"/>
          <p14:tracePt t="31312" x="5611813" y="5268913"/>
          <p14:tracePt t="31316" x="5583238" y="5268913"/>
          <p14:tracePt t="31320" x="5546725" y="5246688"/>
          <p14:tracePt t="31332" x="5518150" y="5218113"/>
          <p14:tracePt t="31342" x="5483225" y="5197475"/>
          <p14:tracePt t="31346" x="5454650" y="5168900"/>
          <p14:tracePt t="31359" x="5418138" y="5089525"/>
          <p14:tracePt t="31374" x="5383213" y="5054600"/>
          <p14:tracePt t="31380" x="5368925" y="5018088"/>
          <p14:tracePt t="31384" x="5346700" y="4968875"/>
          <p14:tracePt t="31401" x="5297488" y="4854575"/>
          <p14:tracePt t="31415" x="5268913" y="4783138"/>
          <p14:tracePt t="31419" x="5233988" y="4705350"/>
          <p14:tracePt t="31430" x="5197475" y="4633913"/>
          <p14:tracePt t="31435" x="5148263" y="4491038"/>
          <p14:tracePt t="31450" x="5105400" y="4391025"/>
          <p14:tracePt t="31455" x="5097463" y="4341813"/>
          <p14:tracePt t="31459" x="5054600" y="4241800"/>
          <p14:tracePt t="31471" x="5019675" y="4127500"/>
          <p14:tracePt t="31484" x="4954588" y="3927475"/>
          <p14:tracePt t="31488" x="4919663" y="3763963"/>
          <p14:tracePt t="31500" x="4919663" y="3706813"/>
          <p14:tracePt t="31514" x="4905375" y="3606800"/>
          <p14:tracePt t="31519" x="4905375" y="3506788"/>
          <p14:tracePt t="31522" x="4891088" y="3400425"/>
          <p14:tracePt t="31533" x="4891088" y="3314700"/>
          <p14:tracePt t="31537" x="4891088" y="3228975"/>
          <p14:tracePt t="31547" x="4891088" y="3151188"/>
          <p14:tracePt t="31559" x="4891088" y="3079750"/>
          <p14:tracePt t="31563" x="4891088" y="3016250"/>
          <p14:tracePt t="31575" x="4905375" y="2965450"/>
          <p14:tracePt t="31580" x="4905375" y="2916238"/>
          <p14:tracePt t="31591" x="4933950" y="2865438"/>
          <p14:tracePt t="31604" x="4954588" y="2830513"/>
          <p14:tracePt t="31609" x="4968875" y="2787650"/>
          <p14:tracePt t="31613" x="4997450" y="2751138"/>
          <p14:tracePt t="31624" x="5019675" y="2716213"/>
          <p14:tracePt t="31629" x="5048250" y="2679700"/>
          <p14:tracePt t="31634" x="5083175" y="2638425"/>
          <p14:tracePt t="31653" x="5154613" y="2566988"/>
          <p14:tracePt t="31658" x="5197475" y="2530475"/>
          <p14:tracePt t="31670" x="5233988" y="2481263"/>
          <p14:tracePt t="31679" x="5283200" y="2438400"/>
          <p14:tracePt t="31683" x="5332413" y="2401888"/>
          <p14:tracePt t="31698" x="5368925" y="2352675"/>
          <p14:tracePt t="31709" x="5418138" y="2316163"/>
          <p14:tracePt t="31713" x="5468938" y="2274888"/>
          <p14:tracePt t="31719" x="5518150" y="2238375"/>
          <p14:tracePt t="31722" x="5568950" y="2203450"/>
          <p14:tracePt t="31738" x="5611813" y="2166938"/>
          <p14:tracePt t="31747" x="5646738" y="2124075"/>
          <p14:tracePt t="31751" x="5683250" y="2103438"/>
          <p14:tracePt t="31755" x="5732463" y="2066925"/>
          <p14:tracePt t="31769" x="5767388" y="2038350"/>
          <p14:tracePt t="31773" x="5818188" y="2017713"/>
          <p14:tracePt t="31786" x="5867400" y="1989138"/>
          <p14:tracePt t="31796" x="5918200" y="1974850"/>
          <p14:tracePt t="31801" x="5967413" y="1952625"/>
          <p14:tracePt t="31805" x="6032500" y="1924050"/>
          <p14:tracePt t="31818" x="6096000" y="1917700"/>
          <p14:tracePt t="31825" x="6159500" y="1903413"/>
          <p14:tracePt t="31829" x="6210300" y="1889125"/>
          <p14:tracePt t="31842" x="6281738" y="1874838"/>
          <p14:tracePt t="31846" x="6345238" y="1874838"/>
          <p14:tracePt t="31858" x="6424613" y="1868488"/>
          <p14:tracePt t="31863" x="6496050" y="1868488"/>
          <p14:tracePt t="31867" x="6573838" y="1868488"/>
          <p14:tracePt t="31879" x="6645275" y="1868488"/>
          <p14:tracePt t="31884" x="6708775" y="1868488"/>
          <p14:tracePt t="31899" x="6845300" y="1868488"/>
          <p14:tracePt t="31908" x="6923088" y="1874838"/>
          <p14:tracePt t="31917" x="6986588" y="1903413"/>
          <p14:tracePt t="31929" x="7043738" y="1924050"/>
          <p14:tracePt t="31934" x="7094538" y="1952625"/>
          <p14:tracePt t="31948" x="7223125" y="2017713"/>
          <p14:tracePt t="31961" x="7272338" y="2066925"/>
          <p14:tracePt t="31965" x="7335838" y="2117725"/>
          <p14:tracePt t="31979" x="7386638" y="2174875"/>
          <p14:tracePt t="31983" x="7450138" y="2238375"/>
          <p14:tracePt t="31996" x="7486650" y="2301875"/>
          <p14:tracePt t="32016" x="7535863" y="2366963"/>
          <p14:tracePt t="32020" x="7621588" y="2501900"/>
          <p14:tracePt t="32024" x="7650163" y="2581275"/>
          <p14:tracePt t="32035" x="7686675" y="2652713"/>
          <p14:tracePt t="32039" x="7707313" y="2730500"/>
          <p14:tracePt t="32056" x="7750175" y="2816225"/>
          <p14:tracePt t="32060" x="7764463" y="2901950"/>
          <p14:tracePt t="32064" x="7799388" y="3065463"/>
          <p14:tracePt t="32071" x="7813675" y="3179763"/>
          <p14:tracePt t="32084" x="7813675" y="3294063"/>
          <p14:tracePt t="32088" x="7821613" y="3414713"/>
          <p14:tracePt t="32105" x="7835900" y="3557588"/>
          <p14:tracePt t="32110" x="7835900" y="3692525"/>
          <p14:tracePt t="32114" x="7835900" y="3813175"/>
          <p14:tracePt t="32118" x="7835900" y="3941763"/>
          <p14:tracePt t="32129" x="7835900" y="4006850"/>
          <p14:tracePt t="32133" x="7835900" y="4121150"/>
          <p14:tracePt t="32143" x="7813675" y="4219575"/>
          <p14:tracePt t="32166" x="7785100" y="4305300"/>
          <p14:tracePt t="32171" x="7735888" y="4470400"/>
          <p14:tracePt t="32175" x="7707313" y="4541838"/>
          <p14:tracePt t="32187" x="7686675" y="4605338"/>
          <p14:tracePt t="32191" x="7650163" y="4683125"/>
          <p14:tracePt t="32203" x="7607300" y="4733925"/>
          <p14:tracePt t="32207" x="7572375" y="4805363"/>
          <p14:tracePt t="32224" x="7500938" y="4919663"/>
          <p14:tracePt t="32238" x="7400925" y="5040313"/>
          <p14:tracePt t="32261" x="7308850" y="5168900"/>
          <p14:tracePt t="32266" x="7272338" y="5218113"/>
          <p14:tracePt t="32270" x="7223125" y="5268913"/>
          <p14:tracePt t="32283" x="7186613" y="5318125"/>
          <p14:tracePt t="32287" x="7143750" y="5353050"/>
          <p14:tracePt t="32302" x="7072313" y="5446713"/>
          <p14:tracePt t="32313" x="7058025" y="5453063"/>
          <p14:tracePt t="32322" x="7037388" y="5481638"/>
          <p14:tracePt t="32332" x="7008813" y="5503863"/>
          <p14:tracePt t="32339" x="6986588" y="5518150"/>
          <p14:tracePt t="32344" x="6972300" y="5546725"/>
          <p14:tracePt t="32364" x="6937375" y="5567363"/>
          <p14:tracePt t="32368" x="6894513" y="5595938"/>
          <p14:tracePt t="32381" x="6873875" y="5603875"/>
          <p14:tracePt t="32385" x="6845300" y="5632450"/>
          <p14:tracePt t="32398" x="6808788" y="5646738"/>
          <p14:tracePt t="32406" x="6773863" y="5667375"/>
          <p14:tracePt t="32409" x="6737350" y="5681663"/>
          <p14:tracePt t="32421" x="6694488" y="5695950"/>
          <p14:tracePt t="32425" x="6645275" y="5695950"/>
          <p14:tracePt t="32438" x="6580188" y="5703888"/>
          <p14:tracePt t="32446" x="6530975" y="5716588"/>
          <p14:tracePt t="32451" x="6459538" y="5716588"/>
          <p14:tracePt t="32463" x="6381750" y="5730875"/>
          <p14:tracePt t="32468" x="6310313" y="5730875"/>
          <p14:tracePt t="32472" x="6224588" y="5730875"/>
          <p14:tracePt t="32487" x="6145213" y="5730875"/>
          <p14:tracePt t="32491" x="6061075" y="5730875"/>
          <p14:tracePt t="32500" x="5995988" y="5730875"/>
          <p14:tracePt t="32504" x="5918200" y="5730875"/>
          <p14:tracePt t="32515" x="5861050" y="5730875"/>
          <p14:tracePt t="32520" x="5810250" y="5716588"/>
          <p14:tracePt t="32534" x="5761038" y="5703888"/>
          <p14:tracePt t="32539" x="5718175" y="5681663"/>
          <p14:tracePt t="32546" x="5668963" y="5646738"/>
          <p14:tracePt t="32559" x="5632450" y="5618163"/>
          <p14:tracePt t="32563" x="5597525" y="5581650"/>
          <p14:tracePt t="32574" x="5546725" y="5532438"/>
          <p14:tracePt t="32588" x="5518150" y="5481638"/>
          <p14:tracePt t="32593" x="5483225" y="5418138"/>
          <p14:tracePt t="32596" x="5446713" y="5367338"/>
          <p14:tracePt t="32607" x="5418138" y="5297488"/>
          <p14:tracePt t="32613" x="5397500" y="5218113"/>
          <p14:tracePt t="32617" x="5354638" y="5154613"/>
          <p14:tracePt t="32631" x="5332413" y="5083175"/>
          <p14:tracePt t="32646" x="5303838" y="5018088"/>
          <p14:tracePt t="32650" x="5248275" y="4883150"/>
          <p14:tracePt t="32663" x="5219700" y="4819650"/>
          <p14:tracePt t="32666" x="5205413" y="4754563"/>
          <p14:tracePt t="32677" x="5183188" y="4683125"/>
          <p14:tracePt t="32696" x="5168900" y="4619625"/>
          <p14:tracePt t="32701" x="5148263" y="4476750"/>
          <p14:tracePt t="32708" x="5133975" y="4419600"/>
          <p14:tracePt t="32714" x="5133975" y="4370388"/>
          <p14:tracePt t="32727" x="5133975" y="4291013"/>
          <p14:tracePt t="32731" x="5133975" y="4241800"/>
          <p14:tracePt t="32758" x="5133975" y="4056063"/>
          <p14:tracePt t="32763" x="5133975" y="4006850"/>
          <p14:tracePt t="32773" x="5133975" y="3927475"/>
          <p14:tracePt t="32782" x="5133975" y="3878263"/>
          <p14:tracePt t="32786" x="5133975" y="3813175"/>
          <p14:tracePt t="32798" x="5148263" y="3763963"/>
          <p14:tracePt t="32812" x="5154613" y="3706813"/>
          <p14:tracePt t="32820" x="5183188" y="3614738"/>
          <p14:tracePt t="32833" x="5197475" y="3578225"/>
          <p14:tracePt t="32837" x="5219700" y="3529013"/>
          <p14:tracePt t="32856" x="5233988" y="3492500"/>
          <p14:tracePt t="32860" x="5254625" y="3414713"/>
          <p14:tracePt t="32872" x="5283200" y="3394075"/>
          <p14:tracePt t="32876" x="5303838" y="3351213"/>
          <p14:tracePt t="32892" x="5332413" y="3328988"/>
          <p14:tracePt t="32899" x="5354638" y="3294063"/>
          <p14:tracePt t="32903" x="5397500" y="3265488"/>
          <p14:tracePt t="32907" x="5432425" y="3228975"/>
          <p14:tracePt t="32920" x="5497513" y="3200400"/>
          <p14:tracePt t="32936" x="5546725" y="3179763"/>
          <p14:tracePt t="32940" x="5646738" y="3128963"/>
          <p14:tracePt t="32954" x="5718175" y="3100388"/>
          <p14:tracePt t="32958" x="5767388" y="3079750"/>
          <p14:tracePt t="32975" x="5881688" y="3044825"/>
          <p14:tracePt t="32980" x="5946775" y="3016250"/>
          <p14:tracePt t="32993" x="6010275" y="3001963"/>
          <p14:tracePt t="32997" x="6067425" y="2994025"/>
          <p14:tracePt t="33009" x="6124575" y="2994025"/>
          <p14:tracePt t="33020" x="6173788" y="2979738"/>
          <p14:tracePt t="33024" x="6230938" y="2979738"/>
          <p14:tracePt t="33028" x="6273800" y="2979738"/>
          <p14:tracePt t="33039" x="6330950" y="2979738"/>
          <p14:tracePt t="33052" x="6373813" y="2979738"/>
          <p14:tracePt t="33055" x="6424613" y="2979738"/>
          <p14:tracePt t="33063" x="6459538" y="2979738"/>
          <p14:tracePt t="33070" x="6481763" y="2994025"/>
          <p14:tracePt t="33086" x="6545263" y="3016250"/>
          <p14:tracePt t="33098" x="6573838" y="3030538"/>
          <p14:tracePt t="33103" x="6594475" y="3044825"/>
          <p14:tracePt t="33112" x="6630988" y="3065463"/>
          <p14:tracePt t="33117" x="6659563" y="3079750"/>
          <p14:tracePt t="33129" x="6673850" y="3100388"/>
          <p14:tracePt t="33145" x="6708775" y="3128963"/>
          <p14:tracePt t="33149" x="6723063" y="3151188"/>
          <p14:tracePt t="33152" x="6723063" y="3179763"/>
          <p14:tracePt t="33158" x="6745288" y="3214688"/>
          <p14:tracePt t="33171" x="6759575" y="3228975"/>
          <p14:tracePt t="33182" x="6759575" y="3265488"/>
          <p14:tracePt t="33185" x="6788150" y="3314700"/>
          <p14:tracePt t="33189" x="6788150" y="3343275"/>
          <p14:tracePt t="33201" x="6794500" y="3365500"/>
          <p14:tracePt t="33205" x="6794500" y="3414713"/>
          <p14:tracePt t="33214" x="6808788" y="3457575"/>
          <p14:tracePt t="33225" x="6808788" y="3492500"/>
          <p14:tracePt t="33230" x="6808788" y="3529013"/>
          <p14:tracePt t="33241" x="6808788" y="3578225"/>
          <p14:tracePt t="33249" x="6808788" y="3614738"/>
          <p14:tracePt t="33257" x="6808788" y="3663950"/>
          <p14:tracePt t="33263" x="6794500" y="3714750"/>
          <p14:tracePt t="33283" x="6759575" y="3827463"/>
          <p14:tracePt t="33286" x="6737350" y="3906838"/>
          <p14:tracePt t="33293" x="6694488" y="3963988"/>
          <p14:tracePt t="33306" x="6673850" y="4027488"/>
          <p14:tracePt t="33312" x="6630988" y="4092575"/>
          <p14:tracePt t="33325" x="6594475" y="4170363"/>
          <p14:tracePt t="33341" x="6573838" y="4219575"/>
          <p14:tracePt t="33345" x="6508750" y="4319588"/>
          <p14:tracePt t="33356" x="6496050" y="4341813"/>
          <p14:tracePt t="33360" x="6473825" y="4370388"/>
          <p14:tracePt t="33370" x="6459538" y="4405313"/>
          <p14:tracePt t="33383" x="6410325" y="4456113"/>
          <p14:tracePt t="33393" x="6396038" y="4476750"/>
          <p14:tracePt t="33403" x="6381750" y="4505325"/>
          <p14:tracePt t="33413" x="6373813" y="4519613"/>
          <p14:tracePt t="33424" x="6345238" y="4541838"/>
          <p14:tracePt t="33429" x="6345238" y="4556125"/>
          <p14:tracePt t="33433" x="6330950" y="4583113"/>
          <p14:tracePt t="33446" x="6324600" y="4591050"/>
          <p14:tracePt t="33461" x="6296025" y="4619625"/>
          <p14:tracePt t="33466" x="6296025" y="4633913"/>
          <p14:tracePt t="33474" x="6281738" y="4640263"/>
          <p14:tracePt t="33486" x="6281738" y="4654550"/>
          <p14:tracePt t="33490" x="6273800" y="4668838"/>
          <p14:tracePt t="33501" x="6273800" y="4683125"/>
          <p14:tracePt t="33507" x="6273800" y="4691063"/>
          <p14:tracePt t="33513" x="6273800" y="4705350"/>
          <p14:tracePt t="33808" x="6259513" y="4705350"/>
          <p14:tracePt t="33816" x="6230938" y="4705350"/>
          <p14:tracePt t="33824" x="6210300" y="4705350"/>
          <p14:tracePt t="33833" x="6159500" y="4705350"/>
          <p14:tracePt t="33842" x="6110288" y="4719638"/>
          <p14:tracePt t="33854" x="6067425" y="4733925"/>
          <p14:tracePt t="33862" x="6010275" y="4740275"/>
          <p14:tracePt t="33869" x="5967413" y="4740275"/>
          <p14:tracePt t="33880" x="5910263" y="4740275"/>
          <p14:tracePt t="33884" x="5861050" y="4740275"/>
          <p14:tracePt t="33898" x="5761038" y="4740275"/>
          <p14:tracePt t="33907" x="5710238" y="4740275"/>
          <p14:tracePt t="33916" x="5646738" y="4733925"/>
          <p14:tracePt t="33925" x="5611813" y="4705350"/>
          <p14:tracePt t="33938" x="5546725" y="4683125"/>
          <p14:tracePt t="33946" x="5503863" y="4668838"/>
          <p14:tracePt t="33950" x="5454650" y="4633913"/>
          <p14:tracePt t="33960" x="5403850" y="4591050"/>
          <p14:tracePt t="33964" x="5383213" y="4541838"/>
          <p14:tracePt t="33975" x="5332413" y="4491038"/>
          <p14:tracePt t="33985" x="5297488" y="4441825"/>
          <p14:tracePt t="33993" x="5268913" y="4376738"/>
          <p14:tracePt t="33997" x="5233988" y="4305300"/>
          <p14:tracePt t="34007" x="5205413" y="4241800"/>
          <p14:tracePt t="34019" x="5154613" y="4121150"/>
          <p14:tracePt t="34023" x="5148263" y="4078288"/>
          <p14:tracePt t="34026" x="5083175" y="3927475"/>
          <p14:tracePt t="34039" x="5068888" y="3878263"/>
          <p14:tracePt t="34047" x="5048250" y="3778250"/>
          <p14:tracePt t="34054" x="5019675" y="3692525"/>
          <p14:tracePt t="34064" x="4997450" y="3592513"/>
          <p14:tracePt t="34068" x="4983163" y="3506788"/>
          <p14:tracePt t="34083" x="4968875" y="3328988"/>
          <p14:tracePt t="34093" x="4968875" y="3243263"/>
          <p14:tracePt t="34102" x="4968875" y="3165475"/>
          <p14:tracePt t="34113" x="4968875" y="3079750"/>
          <p14:tracePt t="34117" x="4983163" y="3001963"/>
          <p14:tracePt t="34134" x="5048250" y="2865438"/>
          <p14:tracePt t="34147" x="5083175" y="2801938"/>
          <p14:tracePt t="34151" x="5119688" y="2730500"/>
          <p14:tracePt t="34160" x="5154613" y="2679700"/>
          <p14:tracePt t="34179" x="5248275" y="2552700"/>
          <p14:tracePt t="34183" x="5283200" y="2501900"/>
          <p14:tracePt t="34195" x="5318125" y="2466975"/>
          <p14:tracePt t="34198" x="5354638" y="2416175"/>
          <p14:tracePt t="34212" x="5432425" y="2352675"/>
          <p14:tracePt t="34224" x="5454650" y="2316163"/>
          <p14:tracePt t="34231" x="5503863" y="2287588"/>
          <p14:tracePt t="34241" x="5546725" y="2266950"/>
          <p14:tracePt t="34247" x="5611813" y="2224088"/>
          <p14:tracePt t="34256" x="5646738" y="2217738"/>
          <p14:tracePt t="34264" x="5710238" y="2189163"/>
          <p14:tracePt t="34274" x="5761038" y="2166938"/>
          <p14:tracePt t="34279" x="5818188" y="2152650"/>
          <p14:tracePt t="34291" x="5867400" y="2124075"/>
          <p14:tracePt t="34298" x="5946775" y="2117725"/>
          <p14:tracePt t="34305" x="5995988" y="2103438"/>
          <p14:tracePt t="34308" x="6046788" y="2103438"/>
          <p14:tracePt t="34319" x="6110288" y="2089150"/>
          <p14:tracePt t="34327" x="6159500" y="2089150"/>
          <p14:tracePt t="34336" x="6210300" y="2089150"/>
          <p14:tracePt t="34343" x="6259513" y="2089150"/>
          <p14:tracePt t="34353" x="6324600" y="2089150"/>
          <p14:tracePt t="34363" x="6373813" y="2089150"/>
          <p14:tracePt t="34367" x="6424613" y="2089150"/>
          <p14:tracePt t="34376" x="6473825" y="2117725"/>
          <p14:tracePt t="34385" x="6523038" y="2138363"/>
          <p14:tracePt t="34400" x="6623050" y="2189163"/>
          <p14:tracePt t="34408" x="6673850" y="2224088"/>
          <p14:tracePt t="34419" x="6708775" y="2266950"/>
          <p14:tracePt t="34424" x="6759575" y="2301875"/>
          <p14:tracePt t="34434" x="6794500" y="2352675"/>
          <p14:tracePt t="34438" x="6845300" y="2401888"/>
          <p14:tracePt t="34453" x="6894513" y="2466975"/>
          <p14:tracePt t="34458" x="6972300" y="2581275"/>
          <p14:tracePt t="34463" x="7008813" y="2652713"/>
          <p14:tracePt t="34480" x="7072313" y="2801938"/>
          <p14:tracePt t="34492" x="7137400" y="2965450"/>
          <p14:tracePt t="34497" x="7158038" y="3065463"/>
          <p14:tracePt t="34509" x="7186613" y="3200400"/>
          <p14:tracePt t="34518" x="7208838" y="3343275"/>
          <p14:tracePt t="34522" x="7223125" y="3478213"/>
          <p14:tracePt t="34534" x="7237413" y="3763963"/>
          <p14:tracePt t="34547" x="7237413" y="3913188"/>
          <p14:tracePt t="34554" x="7237413" y="4041775"/>
          <p14:tracePt t="34562" x="7223125" y="4178300"/>
          <p14:tracePt t="34567" x="7194550" y="4319588"/>
          <p14:tracePt t="34584" x="7137400" y="4505325"/>
          <p14:tracePt t="34596" x="7072313" y="4691063"/>
          <p14:tracePt t="34601" x="7043738" y="4740275"/>
          <p14:tracePt t="34613" x="6994525" y="4840288"/>
          <p14:tracePt t="34618" x="6894513" y="4989513"/>
          <p14:tracePt t="34639" x="6837363" y="5068888"/>
          <p14:tracePt t="34643" x="6673850" y="5246688"/>
          <p14:tracePt t="34651" x="6573838" y="5318125"/>
          <p14:tracePt t="34655" x="6459538" y="5395913"/>
          <p14:tracePt t="34669" x="6345238" y="5467350"/>
          <p14:tracePt t="34672" x="6224588" y="5546725"/>
          <p14:tracePt t="34682" x="6110288" y="5603875"/>
          <p14:tracePt t="34690" x="5981700" y="5653088"/>
          <p14:tracePt t="34703" x="5867400" y="5695950"/>
          <p14:tracePt t="34707" x="5818188" y="5695950"/>
          <p14:tracePt t="34716" x="5718175" y="5716588"/>
          <p14:tracePt t="34724" x="5632450" y="5730875"/>
          <p14:tracePt t="34733" x="5532438" y="5730875"/>
          <p14:tracePt t="34737" x="5446713" y="5730875"/>
          <p14:tracePt t="34760" x="5197475" y="5667375"/>
          <p14:tracePt t="34771" x="5133975" y="5632450"/>
          <p14:tracePt t="34779" x="5054600" y="5581650"/>
          <p14:tracePt t="34798" x="5005388" y="5518150"/>
          <p14:tracePt t="34803" x="4919663" y="5395913"/>
          <p14:tracePt t="34813" x="4883150" y="5303838"/>
          <p14:tracePt t="34817" x="4819650" y="5183188"/>
          <p14:tracePt t="34830" x="4819650" y="5146675"/>
          <p14:tracePt t="34843" x="4784725" y="4989513"/>
          <p14:tracePt t="34847" x="4770438" y="4868863"/>
          <p14:tracePt t="34850" x="4770438" y="4740275"/>
          <p14:tracePt t="34863" x="4756150" y="4633913"/>
          <p14:tracePt t="34870" x="4756150" y="4476750"/>
          <p14:tracePt t="34876" x="4756150" y="4327525"/>
          <p14:tracePt t="34880" x="4756150" y="4191000"/>
          <p14:tracePt t="34890" x="4756150" y="4121150"/>
          <p14:tracePt t="34900" x="4770438" y="3906838"/>
          <p14:tracePt t="34907" x="4791075" y="3763963"/>
          <p14:tracePt t="34919" x="4805363" y="3706813"/>
          <p14:tracePt t="34923" x="4841875" y="3592513"/>
          <p14:tracePt t="34935" x="4905375" y="3414713"/>
          <p14:tracePt t="34946" x="4954588" y="3328988"/>
          <p14:tracePt t="34951" x="5033963" y="3243263"/>
          <p14:tracePt t="34955" x="5119688" y="3128963"/>
          <p14:tracePt t="34967" x="5248275" y="3044825"/>
          <p14:tracePt t="34972" x="5354638" y="2944813"/>
          <p14:tracePt t="34979" x="5497513" y="2836863"/>
          <p14:tracePt t="34993" x="5632450" y="2751138"/>
          <p14:tracePt t="34997" x="5818188" y="2652713"/>
          <p14:tracePt t="35009" x="5981700" y="2566988"/>
          <p14:tracePt t="35013" x="6159500" y="2481263"/>
          <p14:tracePt t="35017" x="6345238" y="2387600"/>
          <p14:tracePt t="35031" x="6545263" y="2330450"/>
          <p14:tracePt t="35041" x="6737350" y="2266950"/>
          <p14:tracePt t="35045" x="6923088" y="2217738"/>
          <p14:tracePt t="35049" x="7123113" y="2174875"/>
          <p14:tracePt t="35062" x="7321550" y="2152650"/>
          <p14:tracePt t="35067" x="7521575" y="2124075"/>
          <p14:tracePt t="35079" x="7686675" y="2117725"/>
          <p14:tracePt t="35090" x="7850188" y="2103438"/>
          <p14:tracePt t="35094" x="7999413" y="2103438"/>
          <p14:tracePt t="35098" x="8070850" y="2103438"/>
          <p14:tracePt t="35109" x="8199438" y="2103438"/>
          <p14:tracePt t="35118" x="8299450" y="2103438"/>
          <p14:tracePt t="35126" x="8399463" y="2103438"/>
          <p14:tracePt t="35138" x="8485188" y="2103438"/>
          <p14:tracePt t="35142" x="8548688" y="2117725"/>
          <p14:tracePt t="35152" x="8577263" y="2124075"/>
          <p14:tracePt t="35156" x="8612188" y="2138363"/>
          <p14:tracePt t="35168" x="8677275" y="2166938"/>
          <p14:tracePt t="35172" x="8697913" y="2174875"/>
          <p14:tracePt t="35183" x="8726488" y="2189163"/>
          <p14:tracePt t="35206" x="8777288" y="2266950"/>
          <p14:tracePt t="35209" x="8812213" y="2401888"/>
          <p14:tracePt t="35452" x="8826500" y="2381250"/>
          <p14:tracePt t="35463" x="8863013" y="2316163"/>
          <p14:tracePt t="35471" x="8912225" y="2252663"/>
          <p14:tracePt t="35481" x="9012238" y="2138363"/>
          <p14:tracePt t="35486" x="9112250" y="2024063"/>
          <p14:tracePt t="35494" x="9212263" y="1903413"/>
          <p14:tracePt t="35506" x="9326563" y="1768475"/>
          <p14:tracePt t="35514" x="9453563" y="1625600"/>
          <p14:tracePt t="35523" x="9575800" y="1490663"/>
          <p14:tracePt t="35527" x="9690100" y="1354138"/>
          <p14:tracePt t="35540" x="9810750" y="1239838"/>
          <p14:tracePt t="35546" x="9910763" y="1127125"/>
          <p14:tracePt t="35550" x="10002838" y="1027113"/>
          <p14:tracePt t="35563" x="10053638" y="976313"/>
          <p14:tracePt t="35566" x="10139363" y="890588"/>
          <p14:tracePt t="35580" x="10217150" y="798513"/>
          <p14:tracePt t="35589" x="10288588" y="741363"/>
          <p14:tracePt t="35593" x="10366375" y="677863"/>
          <p14:tracePt t="35603" x="10423525" y="598488"/>
          <p14:tracePt t="35607" x="10488613" y="534988"/>
          <p14:tracePt t="35618" x="10552113" y="477838"/>
          <p14:tracePt t="35622" x="10615613" y="412750"/>
          <p14:tracePt t="35633" x="10666413" y="349250"/>
          <p14:tracePt t="35641" x="10701338" y="300038"/>
          <p14:tracePt t="35652" x="10737850" y="249238"/>
          <p14:tracePt t="35656" x="10752138" y="228600"/>
          <p14:tracePt t="35673" x="10801350" y="134938"/>
          <p14:tracePt t="35681" x="10815638" y="100013"/>
          <p14:tracePt t="35690" x="10829925" y="77788"/>
          <p14:tracePt t="35697" x="10837863" y="49213"/>
          <p14:tracePt t="35706" x="10837863" y="285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553F3-0B57-7E14-C8DB-E45334B2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ED4D523-7397-F4A2-8A4D-A18F378E2163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58FA263-AAF1-7807-B735-E9B81476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B8C41089-D988-AC88-332B-51A297C7B008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A7B35-4980-6829-A153-9F3EEBC3085F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0479B43-1059-D290-C764-951BF483B089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810D8DAA-F8E8-1830-1073-84B143A664B6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784F135-1524-7D74-1103-6791335E6266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018B00F4-A8C1-9C70-658B-774CBBEC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オーディオ 23">
            <a:extLst>
              <a:ext uri="{FF2B5EF4-FFF2-40B4-BE49-F238E27FC236}">
                <a16:creationId xmlns:a16="http://schemas.microsoft.com/office/drawing/2014/main" id="{B5A10866-C657-CF92-2DDD-6A1C628BC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6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7"/>
    </mc:Choice>
    <mc:Fallback>
      <p:transition spd="slow" advTm="7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" x="7721600" y="4733925"/>
          <p14:tracePt t="1538" x="7700963" y="4733925"/>
          <p14:tracePt t="1547" x="7672388" y="4733925"/>
          <p14:tracePt t="1561" x="7658100" y="4733925"/>
          <p14:tracePt t="1567" x="7621588" y="4733925"/>
          <p14:tracePt t="1571" x="7586663" y="4740275"/>
          <p14:tracePt t="1586" x="7550150" y="4754563"/>
          <p14:tracePt t="1589" x="7507288" y="4768850"/>
          <p14:tracePt t="1600" x="7458075" y="4783138"/>
          <p14:tracePt t="1604" x="7421563" y="4791075"/>
          <p14:tracePt t="1615" x="7358063" y="4819650"/>
          <p14:tracePt t="1624" x="7308850" y="4833938"/>
          <p14:tracePt t="1637" x="7258050" y="4854575"/>
          <p14:tracePt t="1643" x="7194550" y="4868863"/>
          <p14:tracePt t="1647" x="7137400" y="4891088"/>
          <p14:tracePt t="1651" x="7072313" y="4919663"/>
          <p14:tracePt t="1666" x="6994525" y="4933950"/>
          <p14:tracePt t="1670" x="6937375" y="4954588"/>
          <p14:tracePt t="1683" x="6859588" y="4968875"/>
          <p14:tracePt t="1693" x="6794500" y="4989513"/>
          <p14:tracePt t="1697" x="6723063" y="5003800"/>
          <p14:tracePt t="1701" x="6659563" y="5032375"/>
          <p14:tracePt t="1715" x="6580188" y="5054600"/>
          <p14:tracePt t="1719" x="6508750" y="5068888"/>
          <p14:tracePt t="1730" x="6430963" y="5089525"/>
          <p14:tracePt t="1733" x="6359525" y="5103813"/>
          <p14:tracePt t="1748" x="6224588" y="5132388"/>
          <p14:tracePt t="1762" x="6159500" y="5146675"/>
          <p14:tracePt t="1768" x="6096000" y="5154613"/>
          <p14:tracePt t="1772" x="6032500" y="5154613"/>
          <p14:tracePt t="1784" x="5967413" y="5168900"/>
          <p14:tracePt t="1793" x="5918200" y="5183188"/>
          <p14:tracePt t="1803" x="5861050" y="5183188"/>
          <p14:tracePt t="1811" x="5810250" y="5197475"/>
          <p14:tracePt t="1814" x="5746750" y="5197475"/>
          <p14:tracePt t="1827" x="5710238" y="5197475"/>
          <p14:tracePt t="1836" x="5646738" y="5197475"/>
          <p14:tracePt t="1840" x="5597525" y="5197475"/>
          <p14:tracePt t="1849" x="5546725" y="5197475"/>
          <p14:tracePt t="1857" x="5497513" y="5197475"/>
          <p14:tracePt t="1871" x="5446713" y="5197475"/>
          <p14:tracePt t="1877" x="5383213" y="5197475"/>
          <p14:tracePt t="1882" x="5332413" y="5183188"/>
          <p14:tracePt t="1893" x="5283200" y="5168900"/>
          <p14:tracePt t="1898" x="5219700" y="5154613"/>
          <p14:tracePt t="1902" x="5168900" y="5132388"/>
          <p14:tracePt t="1928" x="5119688" y="5118100"/>
          <p14:tracePt t="1933" x="5019675" y="5068888"/>
          <p14:tracePt t="1937" x="4954588" y="5040313"/>
          <p14:tracePt t="1943" x="4891088" y="5018088"/>
          <p14:tracePt t="1960" x="4791075" y="4968875"/>
          <p14:tracePt t="1970" x="4733925" y="4933950"/>
          <p14:tracePt t="1976" x="4670425" y="4905375"/>
          <p14:tracePt t="1990" x="4619625" y="4868863"/>
          <p14:tracePt t="1994" x="4570413" y="4840288"/>
          <p14:tracePt t="1998" x="4505325" y="4805363"/>
          <p14:tracePt t="2018" x="4406900" y="4733925"/>
          <p14:tracePt t="2022" x="4356100" y="4691063"/>
          <p14:tracePt t="2031" x="4292600" y="4640263"/>
          <p14:tracePt t="2038" x="4227513" y="4591050"/>
          <p14:tracePt t="2065" x="4029075" y="4441825"/>
          <p14:tracePt t="2076" x="3971925" y="4376738"/>
          <p14:tracePt t="2081" x="3892550" y="4327525"/>
          <p14:tracePt t="2093" x="3763963" y="4219575"/>
          <p14:tracePt t="2102" x="3729038" y="4178300"/>
          <p14:tracePt t="2106" x="3643313" y="4121150"/>
          <p14:tracePt t="2118" x="3565525" y="4056063"/>
          <p14:tracePt t="2127" x="3494088" y="3978275"/>
          <p14:tracePt t="2132" x="3429000" y="3913188"/>
          <p14:tracePt t="2136" x="3357563" y="3856038"/>
          <p14:tracePt t="2150" x="3279775" y="3792538"/>
          <p14:tracePt t="2156" x="3201988" y="3729038"/>
          <p14:tracePt t="2160" x="3144838" y="3663950"/>
          <p14:tracePt t="2172" x="3065463" y="3606800"/>
          <p14:tracePt t="2181" x="3001963" y="3543300"/>
          <p14:tracePt t="2189" x="2944813" y="3478213"/>
          <p14:tracePt t="2193" x="2894013" y="3414713"/>
          <p14:tracePt t="2207" x="2752725" y="3279775"/>
          <p14:tracePt t="2222" x="2687638" y="3214688"/>
          <p14:tracePt t="2227" x="2638425" y="3151188"/>
          <p14:tracePt t="2234" x="2566988" y="3079750"/>
          <p14:tracePt t="2246" x="2516188" y="3016250"/>
          <p14:tracePt t="2250" x="2452688" y="2944813"/>
          <p14:tracePt t="2266" x="2352675" y="2801938"/>
          <p14:tracePt t="2279" x="2303463" y="2730500"/>
          <p14:tracePt t="2283" x="2252663" y="2667000"/>
          <p14:tracePt t="2294" x="2203450" y="2601913"/>
          <p14:tracePt t="2302" x="2166938" y="2552700"/>
          <p14:tracePt t="2313" x="2124075" y="2487613"/>
          <p14:tracePt t="2317" x="2074863" y="2438400"/>
          <p14:tracePt t="2320" x="2038350" y="2387600"/>
          <p14:tracePt t="2336" x="2003425" y="2338388"/>
          <p14:tracePt t="2343" x="1974850" y="2301875"/>
          <p14:tracePt t="2352" x="1939925" y="2252663"/>
          <p14:tracePt t="2356" x="1917700" y="2217738"/>
          <p14:tracePt t="2371" x="1889125" y="2174875"/>
          <p14:tracePt t="2377" x="1889125" y="2166938"/>
          <p14:tracePt t="2380" x="1868488" y="2124075"/>
          <p14:tracePt t="2390" x="1839913" y="2074863"/>
          <p14:tracePt t="2394" x="1825625" y="2038350"/>
          <p14:tracePt t="2410" x="1817688" y="2024063"/>
          <p14:tracePt t="2415" x="1803400" y="2003425"/>
          <p14:tracePt t="2422" x="1789113" y="1966913"/>
          <p14:tracePt t="2427" x="1774825" y="1938338"/>
          <p14:tracePt t="2435" x="1768475" y="1889125"/>
          <p14:tracePt t="2450" x="1754188" y="1854200"/>
          <p14:tracePt t="2462" x="1754188" y="1817688"/>
          <p14:tracePt t="2467" x="1754188" y="1789113"/>
          <p14:tracePt t="2486" x="1754188" y="1739900"/>
          <p14:tracePt t="2490" x="1754188" y="1717675"/>
          <p14:tracePt t="2502" x="1754188" y="1703388"/>
          <p14:tracePt t="2506" x="1754188" y="1660525"/>
          <p14:tracePt t="2519" x="1754188" y="1654175"/>
          <p14:tracePt t="2523" x="1754188" y="1611313"/>
          <p14:tracePt t="2546" x="1789113" y="1554163"/>
          <p14:tracePt t="2554" x="1825625" y="1511300"/>
          <p14:tracePt t="2560" x="1854200" y="1476375"/>
          <p14:tracePt t="2564" x="1903413" y="1439863"/>
          <p14:tracePt t="2581" x="2017713" y="1339850"/>
          <p14:tracePt t="2589" x="2074863" y="1290638"/>
          <p14:tracePt t="2601" x="2124075" y="1254125"/>
          <p14:tracePt t="2606" x="2189163" y="1204913"/>
          <p14:tracePt t="2620" x="2266950" y="1162050"/>
          <p14:tracePt t="2626" x="2332038" y="1127125"/>
          <p14:tracePt t="2631" x="2389188" y="1090613"/>
          <p14:tracePt t="2635" x="2466975" y="1047750"/>
          <p14:tracePt t="2650" x="2552700" y="1012825"/>
          <p14:tracePt t="2671" x="2630488" y="976313"/>
          <p14:tracePt t="2677" x="2781300" y="927100"/>
          <p14:tracePt t="2681" x="2851150" y="898525"/>
          <p14:tracePt t="2685" x="2916238" y="876300"/>
          <p14:tracePt t="2703" x="3094038" y="841375"/>
          <p14:tracePt t="2707" x="3179763" y="827088"/>
          <p14:tracePt t="2721" x="3265488" y="827088"/>
          <p14:tracePt t="2727" x="3343275" y="812800"/>
          <p14:tracePt t="2732" x="3429000" y="812800"/>
          <p14:tracePt t="2747" x="3608388" y="812800"/>
          <p14:tracePt t="2759" x="3692525" y="812800"/>
          <p14:tracePt t="2764" x="3792538" y="812800"/>
          <p14:tracePt t="2774" x="3878263" y="812800"/>
          <p14:tracePt t="2794" x="4029075" y="812800"/>
          <p14:tracePt t="2798" x="4178300" y="841375"/>
          <p14:tracePt t="2807" x="4278313" y="862013"/>
          <p14:tracePt t="2818" x="4370388" y="890588"/>
          <p14:tracePt t="2832" x="4519613" y="927100"/>
          <p14:tracePt t="2836" x="4584700" y="947738"/>
          <p14:tracePt t="2843" x="4656138" y="976313"/>
          <p14:tracePt t="2848" x="4805363" y="1027113"/>
          <p14:tracePt t="2853" x="4856163" y="1047750"/>
          <p14:tracePt t="2877" x="5033963" y="1112838"/>
          <p14:tracePt t="2884" x="5105400" y="1162050"/>
          <p14:tracePt t="2891" x="5197475" y="1204913"/>
          <p14:tracePt t="2898" x="5318125" y="1276350"/>
          <p14:tracePt t="2908" x="5354638" y="1304925"/>
          <p14:tracePt t="2914" x="5446713" y="1354138"/>
          <p14:tracePt t="2924" x="5518150" y="1404938"/>
          <p14:tracePt t="2930" x="5597525" y="1462088"/>
          <p14:tracePt t="2935" x="5668963" y="1511300"/>
          <p14:tracePt t="2962" x="5732463" y="1574800"/>
          <p14:tracePt t="2977" x="5910263" y="1768475"/>
          <p14:tracePt t="2983" x="5967413" y="1825625"/>
          <p14:tracePt t="2989" x="6032500" y="1889125"/>
          <p14:tracePt t="2994" x="6081713" y="1952625"/>
          <p14:tracePt t="3000" x="6145213" y="2017713"/>
          <p14:tracePt t="3022" x="6196013" y="2089150"/>
          <p14:tracePt t="3029" x="6310313" y="2238375"/>
          <p14:tracePt t="3039" x="6345238" y="2316163"/>
          <p14:tracePt t="3045" x="6410325" y="2416175"/>
          <p14:tracePt t="3050" x="6473825" y="2538413"/>
          <p14:tracePt t="3056" x="6496050" y="2587625"/>
          <p14:tracePt t="3077" x="6530975" y="2687638"/>
          <p14:tracePt t="3093" x="6608763" y="2865438"/>
          <p14:tracePt t="3099" x="6659563" y="3044825"/>
          <p14:tracePt t="3104" x="6688138" y="3114675"/>
          <p14:tracePt t="3120" x="6694488" y="3194050"/>
          <p14:tracePt t="3127" x="6723063" y="3251200"/>
          <p14:tracePt t="3133" x="6737350" y="3314700"/>
          <p14:tracePt t="3143" x="6745288" y="3365500"/>
          <p14:tracePt t="3148" x="6773863" y="3429000"/>
          <p14:tracePt t="3164" x="6773863" y="3478213"/>
          <p14:tracePt t="3170" x="6794500" y="3578225"/>
          <p14:tracePt t="3177" x="6794500" y="3629025"/>
          <p14:tracePt t="3183" x="6794500" y="3678238"/>
          <p14:tracePt t="3210" x="6794500" y="3778250"/>
          <p14:tracePt t="3216" x="6794500" y="3841750"/>
          <p14:tracePt t="3230" x="6794500" y="3856038"/>
          <p14:tracePt t="3235" x="6794500" y="3892550"/>
          <p14:tracePt t="3249" x="6794500" y="3941763"/>
          <p14:tracePt t="3255" x="6788150" y="3956050"/>
          <p14:tracePt t="3261" x="6759575" y="4006850"/>
          <p14:tracePt t="3266" x="6745288" y="4027488"/>
          <p14:tracePt t="3277" x="6737350" y="4070350"/>
          <p14:tracePt t="3283" x="6708775" y="4106863"/>
          <p14:tracePt t="3288" x="6694488" y="4127500"/>
          <p14:tracePt t="3327" x="6630988" y="4219575"/>
          <p14:tracePt t="3333" x="6523038" y="4341813"/>
          <p14:tracePt t="3339" x="6459538" y="4419600"/>
          <p14:tracePt t="3354" x="6396038" y="4476750"/>
          <p14:tracePt t="3360" x="6324600" y="4541838"/>
          <p14:tracePt t="3366" x="6281738" y="4583113"/>
          <p14:tracePt t="3371" x="6173788" y="4683125"/>
          <p14:tracePt t="3376" x="6081713" y="4754563"/>
          <p14:tracePt t="3396" x="5867400" y="4919663"/>
          <p14:tracePt t="3411" x="5668963" y="5054600"/>
          <p14:tracePt t="3417" x="5561013" y="5118100"/>
          <p14:tracePt t="3433" x="5346700" y="5246688"/>
          <p14:tracePt t="3443" x="5219700" y="5297488"/>
          <p14:tracePt t="3449" x="5105400" y="5346700"/>
          <p14:tracePt t="3464" x="5054600" y="5367338"/>
          <p14:tracePt t="3483" x="4940300" y="5395913"/>
          <p14:tracePt t="3488" x="4741863" y="5446713"/>
          <p14:tracePt t="3493" x="4641850" y="5467350"/>
          <p14:tracePt t="3498" x="4556125" y="5481638"/>
          <p14:tracePt t="3514" x="4370388" y="5503863"/>
          <p14:tracePt t="3526" x="4278313" y="5503863"/>
          <p14:tracePt t="3537" x="4206875" y="5503863"/>
          <p14:tracePt t="3543" x="4121150" y="5503863"/>
          <p14:tracePt t="3547" x="4043363" y="5503863"/>
          <p14:tracePt t="3557" x="3971925" y="5503863"/>
          <p14:tracePt t="3567" x="3878263" y="5503863"/>
          <p14:tracePt t="3571" x="3806825" y="5503863"/>
          <p14:tracePt t="3583" x="3743325" y="5495925"/>
          <p14:tracePt t="3586" x="3678238" y="5481638"/>
          <p14:tracePt t="3593" x="3614738" y="5467350"/>
          <p14:tracePt t="3605" x="3557588" y="5446713"/>
          <p14:tracePt t="3610" x="3508375" y="5432425"/>
          <p14:tracePt t="3632" x="3379788" y="5381625"/>
          <p14:tracePt t="3636" x="3314700" y="5353050"/>
          <p14:tracePt t="3648" x="3265488" y="5332413"/>
          <p14:tracePt t="3652" x="3216275" y="5303838"/>
          <p14:tracePt t="3665" x="3151188" y="5283200"/>
          <p14:tracePt t="3669" x="3101975" y="5246688"/>
          <p14:tracePt t="3685" x="3044825" y="5218113"/>
          <p14:tracePt t="3689" x="2994025" y="5183188"/>
          <p14:tracePt t="3693" x="2930525" y="5146675"/>
          <p14:tracePt t="3705" x="2879725" y="5103813"/>
          <p14:tracePt t="3710" x="2830513" y="5068888"/>
          <p14:tracePt t="3715" x="2781300" y="5018088"/>
          <p14:tracePt t="3727" x="2716213" y="4968875"/>
          <p14:tracePt t="3732" x="2667000" y="4919663"/>
          <p14:tracePt t="3739" x="2601913" y="4868863"/>
          <p14:tracePt t="3756" x="2501900" y="4754563"/>
          <p14:tracePt t="3777" x="2438400" y="4691063"/>
          <p14:tracePt t="3781" x="2332038" y="4556125"/>
          <p14:tracePt t="3795" x="2203450" y="4427538"/>
          <p14:tracePt t="3806" x="2166938" y="4356100"/>
          <p14:tracePt t="3826" x="2117725" y="4276725"/>
          <p14:tracePt t="3831" x="2017713" y="4141788"/>
          <p14:tracePt t="3844" x="1974850" y="4078288"/>
          <p14:tracePt t="3848" x="1954213" y="4021138"/>
          <p14:tracePt t="3853" x="1917700" y="3956050"/>
          <p14:tracePt t="3867" x="1868488" y="3827463"/>
          <p14:tracePt t="3879" x="1839913" y="3757613"/>
          <p14:tracePt t="3888" x="1817688" y="3678238"/>
          <p14:tracePt t="3894" x="1789113" y="3557588"/>
          <p14:tracePt t="3911" x="1754188" y="3463925"/>
          <p14:tracePt t="3917" x="1725613" y="3365500"/>
          <p14:tracePt t="3922" x="1717675" y="3265488"/>
          <p14:tracePt t="3927" x="1703388" y="3143250"/>
          <p14:tracePt t="3932" x="1689100" y="3094038"/>
          <p14:tracePt t="3950" x="1674813" y="2894013"/>
          <p14:tracePt t="3963" x="1674813" y="2787650"/>
          <p14:tracePt t="3969" x="1674813" y="2701925"/>
          <p14:tracePt t="3977" x="1674813" y="2630488"/>
          <p14:tracePt t="3982" x="1674813" y="2552700"/>
          <p14:tracePt t="3993" x="1674813" y="2501900"/>
          <p14:tracePt t="3999" x="1674813" y="2452688"/>
          <p14:tracePt t="4017" x="1689100" y="2416175"/>
          <p14:tracePt t="4023" x="1739900" y="2352675"/>
          <p14:tracePt t="4048" x="1803400" y="2274888"/>
          <p14:tracePt t="4054" x="1854200" y="2238375"/>
          <p14:tracePt t="4061" x="1903413" y="2217738"/>
          <p14:tracePt t="4067" x="1989138" y="2166938"/>
          <p14:tracePt t="4072" x="2052638" y="2138363"/>
          <p14:tracePt t="4086" x="2217738" y="2074863"/>
          <p14:tracePt t="4104" x="2381250" y="2017713"/>
          <p14:tracePt t="4110" x="2481263" y="1989138"/>
          <p14:tracePt t="4116" x="2616200" y="1966913"/>
          <p14:tracePt t="4120" x="2738438" y="1938338"/>
          <p14:tracePt t="4130" x="2879725" y="1924050"/>
          <p14:tracePt t="4136" x="3001963" y="1917700"/>
          <p14:tracePt t="4149" x="3144838" y="1917700"/>
          <p14:tracePt t="4155" x="3279775" y="1917700"/>
          <p14:tracePt t="4161" x="3429000" y="1917700"/>
          <p14:tracePt t="4166" x="3494088" y="1917700"/>
          <p14:tracePt t="4183" x="3843338" y="1952625"/>
          <p14:tracePt t="4196" x="3971925" y="1989138"/>
          <p14:tracePt t="4201" x="4092575" y="2024063"/>
          <p14:tracePt t="4215" x="4141788" y="2038350"/>
          <p14:tracePt t="4228" x="4256088" y="2089150"/>
          <p14:tracePt t="4232" x="4484688" y="2189163"/>
          <p14:tracePt t="4245" x="4570413" y="2238375"/>
          <p14:tracePt t="4249" x="4656138" y="2274888"/>
          <p14:tracePt t="4255" x="4733925" y="2330450"/>
          <p14:tracePt t="4268" x="4805363" y="2366963"/>
          <p14:tracePt t="4273" x="4870450" y="2401888"/>
          <p14:tracePt t="4297" x="4940300" y="2452688"/>
          <p14:tracePt t="4301" x="5083175" y="2552700"/>
          <p14:tracePt t="4304" x="5148263" y="2616200"/>
          <p14:tracePt t="4318" x="5248275" y="2716213"/>
          <p14:tracePt t="4322" x="5283200" y="2751138"/>
          <p14:tracePt t="4334" x="5346700" y="2816225"/>
          <p14:tracePt t="4339" x="5397500" y="2879725"/>
          <p14:tracePt t="4355" x="5497513" y="3001963"/>
          <p14:tracePt t="4361" x="5532438" y="3051175"/>
          <p14:tracePt t="4376" x="5568950" y="3114675"/>
          <p14:tracePt t="4381" x="5611813" y="3165475"/>
          <p14:tracePt t="4385" x="5646738" y="3214688"/>
          <p14:tracePt t="4399" x="5695950" y="3314700"/>
          <p14:tracePt t="4421" x="5732463" y="3400425"/>
          <p14:tracePt t="4427" x="5761038" y="3457575"/>
          <p14:tracePt t="4431" x="5767388" y="3492500"/>
          <p14:tracePt t="4446" x="5795963" y="3557588"/>
          <p14:tracePt t="4450" x="5810250" y="3606800"/>
          <p14:tracePt t="4471" x="5832475" y="3657600"/>
          <p14:tracePt t="4477" x="5867400" y="3778250"/>
          <p14:tracePt t="4481" x="5881688" y="3856038"/>
          <p14:tracePt t="4493" x="5895975" y="3913188"/>
          <p14:tracePt t="4497" x="5895975" y="3992563"/>
          <p14:tracePt t="4506" x="5910263" y="4056063"/>
          <p14:tracePt t="4526" x="5918200" y="4170363"/>
          <p14:tracePt t="4533" x="5918200" y="4219575"/>
          <p14:tracePt t="4537" x="5918200" y="4276725"/>
          <p14:tracePt t="4548" x="5918200" y="4319588"/>
          <p14:tracePt t="4561" x="5918200" y="4370388"/>
          <p14:tracePt t="4565" x="5918200" y="4405313"/>
          <p14:tracePt t="4569" x="5910263" y="4456113"/>
          <p14:tracePt t="4579" x="5895975" y="4491038"/>
          <p14:tracePt t="4588" x="5881688" y="4541838"/>
          <p14:tracePt t="4593" x="5861050" y="4583113"/>
          <p14:tracePt t="4604" x="5818188" y="4633913"/>
          <p14:tracePt t="4610" x="5795963" y="4691063"/>
          <p14:tracePt t="4627" x="5718175" y="4805363"/>
          <p14:tracePt t="4635" x="5695950" y="4868863"/>
          <p14:tracePt t="4654" x="5611813" y="4989513"/>
          <p14:tracePt t="4660" x="5568950" y="5040313"/>
          <p14:tracePt t="4670" x="5518150" y="5089525"/>
          <p14:tracePt t="4677" x="5483225" y="5146675"/>
          <p14:tracePt t="4681" x="5432425" y="5183188"/>
          <p14:tracePt t="4695" x="5383213" y="5218113"/>
          <p14:tracePt t="4710" x="5346700" y="5254625"/>
          <p14:tracePt t="4714" x="5297488" y="5297488"/>
          <p14:tracePt t="4719" x="5254625" y="5318125"/>
          <p14:tracePt t="4723" x="5205413" y="5346700"/>
          <p14:tracePt t="4737" x="5154613" y="5381625"/>
          <p14:tracePt t="4743" x="5097463" y="5403850"/>
          <p14:tracePt t="4752" x="5033963" y="5446713"/>
          <p14:tracePt t="4757" x="4983163" y="5467350"/>
          <p14:tracePt t="4765" x="4919663" y="5495925"/>
          <p14:tracePt t="4777" x="4856163" y="5518150"/>
          <p14:tracePt t="4781" x="4791075" y="5532438"/>
          <p14:tracePt t="4785" x="4733925" y="5553075"/>
          <p14:tracePt t="4800" x="4670425" y="5567363"/>
          <p14:tracePt t="4804" x="4605338" y="5595938"/>
          <p14:tracePt t="4816" x="4533900" y="5603875"/>
          <p14:tracePt t="4820" x="4456113" y="5618163"/>
          <p14:tracePt t="4832" x="4378325" y="5632450"/>
          <p14:tracePt t="4837" x="4306888" y="5632450"/>
          <p14:tracePt t="4851" x="4241800" y="5646738"/>
          <p14:tracePt t="4855" x="4170363" y="5646738"/>
          <p14:tracePt t="4864" x="4106863" y="5653088"/>
          <p14:tracePt t="4868" x="4029075" y="5653088"/>
          <p14:tracePt t="4881" x="3971925" y="5653088"/>
          <p14:tracePt t="4886" x="3892550" y="5653088"/>
          <p14:tracePt t="4895" x="3814763" y="5653088"/>
          <p14:tracePt t="4903" x="3757613" y="5653088"/>
          <p14:tracePt t="4929" x="3678238" y="5653088"/>
          <p14:tracePt t="4933" x="3479800" y="5618163"/>
          <p14:tracePt t="4943" x="3408363" y="5603875"/>
          <p14:tracePt t="4947" x="3328988" y="5581650"/>
          <p14:tracePt t="4960" x="3251200" y="5567363"/>
          <p14:tracePt t="4965" x="3179763" y="5546725"/>
          <p14:tracePt t="4993" x="2901950" y="5403850"/>
          <p14:tracePt t="4998" x="2801938" y="5353050"/>
          <p14:tracePt t="5014" x="2767013" y="5318125"/>
          <p14:tracePt t="5020" x="2681288" y="5268913"/>
          <p14:tracePt t="5023" x="2587625" y="5197475"/>
          <p14:tracePt t="5048" x="2501900" y="5132388"/>
          <p14:tracePt t="5055" x="2152650" y="4854575"/>
          <p14:tracePt t="5066" x="2066925" y="4791075"/>
          <p14:tracePt t="5077" x="2017713" y="4740275"/>
          <p14:tracePt t="5081" x="1868488" y="4619625"/>
          <p14:tracePt t="5084" x="1768475" y="4527550"/>
          <p14:tracePt t="5097" x="1674813" y="4441825"/>
          <p14:tracePt t="5101" x="1604963" y="4341813"/>
          <p14:tracePt t="5111" x="1490663" y="4241800"/>
          <p14:tracePt t="5119" x="1411288" y="4141788"/>
          <p14:tracePt t="5131" x="1362075" y="4092575"/>
          <p14:tracePt t="5135" x="1304925" y="3978275"/>
          <p14:tracePt t="5144" x="1225550" y="3892550"/>
          <p14:tracePt t="5153" x="1162050" y="3806825"/>
          <p14:tracePt t="5161" x="1098550" y="3714750"/>
          <p14:tracePt t="5173" x="1047750" y="3629025"/>
          <p14:tracePt t="5177" x="1012825" y="3563938"/>
          <p14:tracePt t="5181" x="976313" y="3492500"/>
          <p14:tracePt t="5195" x="941388" y="3429000"/>
          <p14:tracePt t="5199" x="912813" y="3379788"/>
          <p14:tracePt t="5217" x="876300" y="3251200"/>
          <p14:tracePt t="5221" x="862013" y="3194050"/>
          <p14:tracePt t="5232" x="847725" y="3128963"/>
          <p14:tracePt t="5237" x="841375" y="3065463"/>
          <p14:tracePt t="5251" x="827088" y="3001963"/>
          <p14:tracePt t="5255" x="827088" y="2944813"/>
          <p14:tracePt t="5266" x="812800" y="2894013"/>
          <p14:tracePt t="5271" x="812800" y="2830513"/>
          <p14:tracePt t="5283" x="812800" y="2779713"/>
          <p14:tracePt t="5293" x="812800" y="2751138"/>
          <p14:tracePt t="5302" x="812800" y="2679700"/>
          <p14:tracePt t="5305" x="812800" y="2638425"/>
          <p14:tracePt t="5309" x="812800" y="2601913"/>
          <p14:tracePt t="5318" x="827088" y="2566988"/>
          <p14:tracePt t="5330" x="847725" y="2530475"/>
          <p14:tracePt t="5334" x="876300" y="2481263"/>
          <p14:tracePt t="5348" x="912813" y="2430463"/>
          <p14:tracePt t="5352" x="962025" y="2387600"/>
          <p14:tracePt t="5364" x="1012825" y="2338388"/>
          <p14:tracePt t="5368" x="1112838" y="2238375"/>
          <p14:tracePt t="5380" x="1204913" y="2174875"/>
          <p14:tracePt t="5385" x="1290638" y="2124075"/>
          <p14:tracePt t="5402" x="1390650" y="2066925"/>
          <p14:tracePt t="5406" x="1525588" y="1989138"/>
          <p14:tracePt t="5414" x="1668463" y="1924050"/>
          <p14:tracePt t="5418" x="1825625" y="1868488"/>
          <p14:tracePt t="5423" x="1989138" y="1803400"/>
          <p14:tracePt t="5438" x="2338388" y="1703388"/>
          <p14:tracePt t="5468" x="2538413" y="1654175"/>
          <p14:tracePt t="5472" x="3094038" y="1574800"/>
          <p14:tracePt t="5483" x="3294063" y="1560513"/>
          <p14:tracePt t="5487" x="3479800" y="1560513"/>
          <p14:tracePt t="5498" x="3657600" y="1560513"/>
          <p14:tracePt t="5510" x="3814763" y="1560513"/>
          <p14:tracePt t="5517" x="3978275" y="1560513"/>
          <p14:tracePt t="5520" x="4156075" y="1574800"/>
          <p14:tracePt t="5532" x="4321175" y="1611313"/>
          <p14:tracePt t="5543" x="4470400" y="1654175"/>
          <p14:tracePt t="5547" x="4605338" y="1689100"/>
          <p14:tracePt t="5551" x="4756150" y="1739900"/>
          <p14:tracePt t="5565" x="4891088" y="1789113"/>
          <p14:tracePt t="5570" x="5033963" y="1839913"/>
          <p14:tracePt t="5585" x="5097463" y="1868488"/>
          <p14:tracePt t="5590" x="5297488" y="1966913"/>
          <p14:tracePt t="5595" x="5418138" y="2024063"/>
          <p14:tracePt t="5599" x="5518150" y="2089150"/>
          <p14:tracePt t="5614" x="5632450" y="2166938"/>
          <p14:tracePt t="5627" x="5732463" y="2238375"/>
          <p14:tracePt t="5631" x="5832475" y="2330450"/>
          <p14:tracePt t="5634" x="5867400" y="2366963"/>
          <p14:tracePt t="5646" x="5961063" y="2438400"/>
          <p14:tracePt t="5650" x="6032500" y="2530475"/>
          <p14:tracePt t="5661" x="6110288" y="2601913"/>
          <p14:tracePt t="5673" x="6173788" y="2679700"/>
          <p14:tracePt t="5677" x="6245225" y="2765425"/>
          <p14:tracePt t="5681" x="6296025" y="2830513"/>
          <p14:tracePt t="5694" x="6359525" y="2916238"/>
          <p14:tracePt t="5698" x="6396038" y="2994025"/>
          <p14:tracePt t="5710" x="6445250" y="3065463"/>
          <p14:tracePt t="5723" x="6481763" y="3143250"/>
          <p14:tracePt t="5728" x="6508750" y="3214688"/>
          <p14:tracePt t="5731" x="6530975" y="3300413"/>
          <p14:tracePt t="5740" x="6545263" y="3394075"/>
          <p14:tracePt t="5754" x="6559550" y="3478213"/>
          <p14:tracePt t="5760" x="6580188" y="3578225"/>
          <p14:tracePt t="5769" x="6580188" y="3692525"/>
          <p14:tracePt t="5773" x="6580188" y="3856038"/>
          <p14:tracePt t="5785" x="6580188" y="3913188"/>
          <p14:tracePt t="5788" x="6580188" y="4078288"/>
          <p14:tracePt t="5793" x="6580188" y="4127500"/>
          <p14:tracePt t="5802" x="6559550" y="4241800"/>
          <p14:tracePt t="5813" x="6523038" y="4341813"/>
          <p14:tracePt t="5826" x="6481763" y="4427538"/>
          <p14:tracePt t="5830" x="6445250" y="4527550"/>
          <p14:tracePt t="5834" x="6410325" y="4619625"/>
          <p14:tracePt t="5847" x="6359525" y="4691063"/>
          <p14:tracePt t="5851" x="6310313" y="4768850"/>
          <p14:tracePt t="5864" x="6245225" y="4840288"/>
          <p14:tracePt t="5869" x="6181725" y="4905375"/>
          <p14:tracePt t="5890" x="5895975" y="5168900"/>
          <p14:tracePt t="5898" x="5832475" y="5203825"/>
          <p14:tracePt t="5911" x="5668963" y="5332413"/>
          <p14:tracePt t="5916" x="5568950" y="5395913"/>
          <p14:tracePt t="5928" x="5468938" y="5453063"/>
          <p14:tracePt t="5940" x="5354638" y="5518150"/>
          <p14:tracePt t="5944" x="5297488" y="5532438"/>
          <p14:tracePt t="5948" x="5183188" y="5581650"/>
          <p14:tracePt t="5959" x="5083175" y="5618163"/>
          <p14:tracePt t="5963" x="4997450" y="5653088"/>
          <p14:tracePt t="5970" x="4905375" y="5667375"/>
          <p14:tracePt t="5989" x="4719638" y="5695950"/>
          <p14:tracePt t="6001" x="4641850" y="5695950"/>
          <p14:tracePt t="6010" x="4556125" y="5695950"/>
          <p14:tracePt t="6015" x="4484688" y="5695950"/>
          <p14:tracePt t="6019" x="4421188" y="5695950"/>
          <p14:tracePt t="6030" x="4356100" y="5681663"/>
          <p14:tracePt t="6049" x="4292600" y="5653088"/>
          <p14:tracePt t="6053" x="4170363" y="5595938"/>
          <p14:tracePt t="6063" x="4121150" y="5567363"/>
          <p14:tracePt t="6067" x="4070350" y="5546725"/>
          <p14:tracePt t="6079" x="4021138" y="5503863"/>
          <p14:tracePt t="6087" x="3971925" y="5467350"/>
          <p14:tracePt t="6114" x="3929063" y="5432425"/>
          <p14:tracePt t="6119" x="3829050" y="5332413"/>
          <p14:tracePt t="6130" x="3792538" y="5283200"/>
          <p14:tracePt t="6134" x="3778250" y="5246688"/>
          <p14:tracePt t="6144" x="3757613" y="5203825"/>
          <p14:tracePt t="6168" x="3714750" y="5068888"/>
          <p14:tracePt t="6177" x="3714750" y="5018088"/>
          <p14:tracePt t="6182" x="3714750" y="4983163"/>
          <p14:tracePt t="6194" x="3714750" y="4933950"/>
          <p14:tracePt t="6198" x="3714750" y="4883150"/>
          <p14:tracePt t="6211" x="3714750" y="4833938"/>
          <p14:tracePt t="6216" x="3743325" y="4783138"/>
          <p14:tracePt t="6221" x="3778250" y="4705350"/>
          <p14:tracePt t="6236" x="3814763" y="4640263"/>
          <p14:tracePt t="6240" x="3857625" y="4583113"/>
          <p14:tracePt t="6250" x="3921125" y="4519613"/>
          <p14:tracePt t="6256" x="4021138" y="4405313"/>
          <p14:tracePt t="6262" x="4043363" y="4370388"/>
          <p14:tracePt t="6274" x="4121150" y="4291013"/>
          <p14:tracePt t="6282" x="4192588" y="4227513"/>
          <p14:tracePt t="6286" x="4321175" y="4121150"/>
          <p14:tracePt t="6298" x="4406900" y="4056063"/>
          <p14:tracePt t="6301" x="4519613" y="3978275"/>
          <p14:tracePt t="6314" x="4619625" y="3913188"/>
          <p14:tracePt t="6318" x="4756150" y="3841750"/>
          <p14:tracePt t="6329" x="4883150" y="3778250"/>
          <p14:tracePt t="6333" x="5033963" y="3714750"/>
          <p14:tracePt t="6344" x="5219700" y="3663950"/>
          <p14:tracePt t="6349" x="5383213" y="3606800"/>
          <p14:tracePt t="6361" x="5583238" y="3557588"/>
          <p14:tracePt t="6366" x="5767388" y="3506788"/>
          <p14:tracePt t="6379" x="5967413" y="3457575"/>
          <p14:tracePt t="6383" x="6181725" y="3414713"/>
          <p14:tracePt t="6397" x="6623050" y="3351213"/>
          <p14:tracePt t="6410" x="6845300" y="3343275"/>
          <p14:tracePt t="6417" x="7043738" y="3328988"/>
          <p14:tracePt t="6421" x="7258050" y="3314700"/>
          <p14:tracePt t="6433" x="7458075" y="3300413"/>
          <p14:tracePt t="6444" x="7635875" y="3300413"/>
          <p14:tracePt t="6448" x="7721600" y="3300413"/>
          <p14:tracePt t="6460" x="7864475" y="3300413"/>
          <p14:tracePt t="6464" x="7985125" y="3300413"/>
          <p14:tracePt t="6473" x="8085138" y="3300413"/>
          <p14:tracePt t="6483" x="8170863" y="3314700"/>
          <p14:tracePt t="6499" x="8262938" y="3351213"/>
          <p14:tracePt t="6503" x="8377238" y="3394075"/>
          <p14:tracePt t="6517" x="8399463" y="3400425"/>
          <p14:tracePt t="6522" x="8448675" y="3429000"/>
          <p14:tracePt t="6526" x="8477250" y="3457575"/>
          <p14:tracePt t="6549" x="8534400" y="3514725"/>
          <p14:tracePt t="6566" x="8548688" y="3543300"/>
          <p14:tracePt t="6587" x="8548688" y="3557588"/>
          <p14:tracePt t="6604" x="8562975" y="3563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84A1-558D-C0C5-C12D-EDC67F382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DF5050-9AD7-7A2E-5EDF-4871AA53C19D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1DE555-D11A-B4E4-6902-0B0DF548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4" y="46750"/>
            <a:ext cx="10888436" cy="1460084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この動画でわかること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E90D9B0F-96F1-BF05-866A-628F0E47C56C}"/>
              </a:ext>
            </a:extLst>
          </p:cNvPr>
          <p:cNvSpPr txBox="1">
            <a:spLocks/>
          </p:cNvSpPr>
          <p:nvPr/>
        </p:nvSpPr>
        <p:spPr>
          <a:xfrm>
            <a:off x="465361" y="365433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漢方薬の効果的な飲む</a:t>
            </a:r>
            <a:r>
              <a:rPr lang="en-US" altLang="ja-JP" sz="3200" b="1" dirty="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つのこと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E856FC-3444-4055-D37B-99F1A53879F5}"/>
              </a:ext>
            </a:extLst>
          </p:cNvPr>
          <p:cNvSpPr txBox="1">
            <a:spLocks/>
          </p:cNvSpPr>
          <p:nvPr/>
        </p:nvSpPr>
        <p:spPr>
          <a:xfrm>
            <a:off x="465362" y="1825679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latin typeface="Meiryo" panose="020B0604030504040204" pitchFamily="34" charset="-128"/>
                <a:ea typeface="Meiryo" panose="020B0604030504040204" pitchFamily="34" charset="-128"/>
              </a:rPr>
              <a:t>なぜ「風邪」に漢方なのか</a:t>
            </a:r>
            <a:endParaRPr lang="en-US" altLang="ja-JP" sz="32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DF0372A-1A7F-7BF4-59D8-7E2A4FDD4901}"/>
              </a:ext>
            </a:extLst>
          </p:cNvPr>
          <p:cNvSpPr txBox="1">
            <a:spLocks/>
          </p:cNvSpPr>
          <p:nvPr/>
        </p:nvSpPr>
        <p:spPr>
          <a:xfrm>
            <a:off x="465363" y="2768266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体質に合った風邪の漢方選び方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B614336-C825-85A3-D20E-926685BFF5DD}"/>
              </a:ext>
            </a:extLst>
          </p:cNvPr>
          <p:cNvSpPr txBox="1">
            <a:spLocks/>
          </p:cNvSpPr>
          <p:nvPr/>
        </p:nvSpPr>
        <p:spPr>
          <a:xfrm>
            <a:off x="465361" y="4594668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各薬の特徴と注意すべき副作用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4E0F3A8-09A4-711B-98E1-0D221EE73943}"/>
              </a:ext>
            </a:extLst>
          </p:cNvPr>
          <p:cNvSpPr txBox="1">
            <a:spLocks/>
          </p:cNvSpPr>
          <p:nvPr/>
        </p:nvSpPr>
        <p:spPr>
          <a:xfrm>
            <a:off x="465361" y="5535003"/>
            <a:ext cx="8227509" cy="62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市販薬と病院薬の違い</a:t>
            </a:r>
            <a:endParaRPr lang="en-US" altLang="ja-JP" sz="3200" b="1" dirty="0">
              <a:solidFill>
                <a:schemeClr val="bg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15B9431-D9C1-163D-E8B5-C12C18F5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42" y="3023242"/>
            <a:ext cx="2828732" cy="34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オーディオ 13">
            <a:extLst>
              <a:ext uri="{FF2B5EF4-FFF2-40B4-BE49-F238E27FC236}">
                <a16:creationId xmlns:a16="http://schemas.microsoft.com/office/drawing/2014/main" id="{7ECD523F-91E7-649D-FAF3-24F6B7675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"/>
    </mc:Choice>
    <mc:Fallback>
      <p:transition spd="slow" advTm="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CE7E5-95EC-BEB8-F23C-86A3BCAC9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374ECE-1D3F-C17E-149A-2839113CBA7E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163F4A-823C-FCD1-9FBE-BB0F25D6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592" y="206149"/>
            <a:ext cx="128015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「かぜ」と漢方の歴史は長い</a:t>
            </a:r>
            <a:endParaRPr kumimoji="1" lang="ja-JP" altLang="en-US" sz="8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9E0AD1C-D5C3-5357-CDCE-1B0BD743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77" y="1670232"/>
            <a:ext cx="2029178" cy="5583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傷寒論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8788E0-05BD-6B5C-811F-BA9D1DC4C506}"/>
              </a:ext>
            </a:extLst>
          </p:cNvPr>
          <p:cNvSpPr txBox="1">
            <a:spLocks/>
          </p:cNvSpPr>
          <p:nvPr/>
        </p:nvSpPr>
        <p:spPr>
          <a:xfrm>
            <a:off x="924477" y="2230299"/>
            <a:ext cx="3703965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世紀初めに誕生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6790E80-6E52-E1A7-DF3C-13D0E1727C50}"/>
              </a:ext>
            </a:extLst>
          </p:cNvPr>
          <p:cNvSpPr txBox="1">
            <a:spLocks/>
          </p:cNvSpPr>
          <p:nvPr/>
        </p:nvSpPr>
        <p:spPr>
          <a:xfrm>
            <a:off x="924477" y="2849583"/>
            <a:ext cx="10714367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風邪のステージを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6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つに分け病態と治療を記す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9458" name="Picture 2" descr="古文書のイラスト（横書き）">
            <a:extLst>
              <a:ext uri="{FF2B5EF4-FFF2-40B4-BE49-F238E27FC236}">
                <a16:creationId xmlns:a16="http://schemas.microsoft.com/office/drawing/2014/main" id="{B99A38AD-B4EC-DD13-2727-7A092B87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11" y="4001911"/>
            <a:ext cx="2856089" cy="28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52FEC44-2008-FE02-59B8-5103A73BC1EB}"/>
              </a:ext>
            </a:extLst>
          </p:cNvPr>
          <p:cNvSpPr txBox="1">
            <a:spLocks/>
          </p:cNvSpPr>
          <p:nvPr/>
        </p:nvSpPr>
        <p:spPr>
          <a:xfrm>
            <a:off x="1269393" y="4871609"/>
            <a:ext cx="2856089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熱→解熱剤</a:t>
            </a:r>
            <a:endParaRPr lang="en-US" altLang="ja-JP" sz="36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6A231534-FBC8-5F78-F565-BC6F3CA70A8D}"/>
              </a:ext>
            </a:extLst>
          </p:cNvPr>
          <p:cNvSpPr txBox="1">
            <a:spLocks/>
          </p:cNvSpPr>
          <p:nvPr/>
        </p:nvSpPr>
        <p:spPr>
          <a:xfrm>
            <a:off x="1504446" y="4001911"/>
            <a:ext cx="2029178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西洋医学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1D9FAFA9-2661-FE1A-532C-1E591862D9F3}"/>
              </a:ext>
            </a:extLst>
          </p:cNvPr>
          <p:cNvSpPr txBox="1">
            <a:spLocks/>
          </p:cNvSpPr>
          <p:nvPr/>
        </p:nvSpPr>
        <p:spPr>
          <a:xfrm>
            <a:off x="5510591" y="4001911"/>
            <a:ext cx="2029178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東洋医学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1FDFA863-CE35-85F4-8189-E14AA43AD50B}"/>
              </a:ext>
            </a:extLst>
          </p:cNvPr>
          <p:cNvSpPr txBox="1">
            <a:spLocks/>
          </p:cNvSpPr>
          <p:nvPr/>
        </p:nvSpPr>
        <p:spPr>
          <a:xfrm>
            <a:off x="5208614" y="4776097"/>
            <a:ext cx="4820354" cy="749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熱→免疫反応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30C6119-D01F-6170-CB56-C055353B72F7}"/>
              </a:ext>
            </a:extLst>
          </p:cNvPr>
          <p:cNvGrpSpPr/>
          <p:nvPr/>
        </p:nvGrpSpPr>
        <p:grpSpPr>
          <a:xfrm>
            <a:off x="777321" y="1874798"/>
            <a:ext cx="10060012" cy="1713333"/>
            <a:chOff x="777321" y="2117529"/>
            <a:chExt cx="6618514" cy="1293583"/>
          </a:xfrm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DB7CA28-7AF4-E50F-6C5C-1F310ED3CD44}"/>
                </a:ext>
              </a:extLst>
            </p:cNvPr>
            <p:cNvCxnSpPr/>
            <p:nvPr/>
          </p:nvCxnSpPr>
          <p:spPr>
            <a:xfrm>
              <a:off x="777321" y="2344312"/>
              <a:ext cx="0" cy="10668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27C208FD-02D1-881F-F158-625E3C631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321" y="3411112"/>
              <a:ext cx="66185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E5EFE3B6-8B79-751F-E9BF-409C724139D0}"/>
                </a:ext>
              </a:extLst>
            </p:cNvPr>
            <p:cNvCxnSpPr>
              <a:cxnSpLocks/>
            </p:cNvCxnSpPr>
            <p:nvPr/>
          </p:nvCxnSpPr>
          <p:spPr>
            <a:xfrm>
              <a:off x="7395835" y="2117529"/>
              <a:ext cx="0" cy="12935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0A7A0CBD-D3FF-48A1-EF43-4F8E3B750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8217" y="2117529"/>
              <a:ext cx="583761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左右矢印 17">
            <a:extLst>
              <a:ext uri="{FF2B5EF4-FFF2-40B4-BE49-F238E27FC236}">
                <a16:creationId xmlns:a16="http://schemas.microsoft.com/office/drawing/2014/main" id="{DD32D38F-931F-B68D-078B-9CDB76060096}"/>
              </a:ext>
            </a:extLst>
          </p:cNvPr>
          <p:cNvSpPr/>
          <p:nvPr/>
        </p:nvSpPr>
        <p:spPr>
          <a:xfrm>
            <a:off x="4019851" y="4500720"/>
            <a:ext cx="942520" cy="359731"/>
          </a:xfrm>
          <a:prstGeom prst="left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オーディオ 18">
            <a:extLst>
              <a:ext uri="{FF2B5EF4-FFF2-40B4-BE49-F238E27FC236}">
                <a16:creationId xmlns:a16="http://schemas.microsoft.com/office/drawing/2014/main" id="{16FACD50-ACF1-3B1E-F84E-3F58ED625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7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74"/>
    </mc:Choice>
    <mc:Fallback>
      <p:transition spd="slow" advTm="8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" x="8548688" y="3563938"/>
          <p14:tracePt t="758" x="8528050" y="3563938"/>
          <p14:tracePt t="770" x="8513763" y="3557588"/>
          <p14:tracePt t="778" x="8477250" y="3543300"/>
          <p14:tracePt t="783" x="8434388" y="3543300"/>
          <p14:tracePt t="792" x="8399463" y="3529013"/>
          <p14:tracePt t="801" x="8348663" y="3514725"/>
          <p14:tracePt t="805" x="8299450" y="3506788"/>
          <p14:tracePt t="816" x="8248650" y="3492500"/>
          <p14:tracePt t="820" x="8170863" y="3478213"/>
          <p14:tracePt t="831" x="8113713" y="3478213"/>
          <p14:tracePt t="835" x="8035925" y="3463925"/>
          <p14:tracePt t="848" x="7950200" y="3463925"/>
          <p14:tracePt t="857" x="7864475" y="3457575"/>
          <p14:tracePt t="861" x="7770813" y="3443288"/>
          <p14:tracePt t="872" x="7621588" y="3429000"/>
          <p14:tracePt t="884" x="7472363" y="3394075"/>
          <p14:tracePt t="896" x="7372350" y="3379788"/>
          <p14:tracePt t="907" x="7286625" y="3365500"/>
          <p14:tracePt t="914" x="7186613" y="3343275"/>
          <p14:tracePt t="918" x="7086600" y="3328988"/>
          <p14:tracePt t="930" x="6994525" y="3300413"/>
          <p14:tracePt t="935" x="6894513" y="3294063"/>
          <p14:tracePt t="947" x="6794500" y="3279775"/>
          <p14:tracePt t="951" x="6723063" y="3265488"/>
          <p14:tracePt t="963" x="6645275" y="3265488"/>
          <p14:tracePt t="970" x="6573838" y="3251200"/>
          <p14:tracePt t="974" x="6508750" y="3251200"/>
          <p14:tracePt t="984" x="6445250" y="3243263"/>
          <p14:tracePt t="991" x="6410325" y="3243263"/>
          <p14:tracePt t="1004" x="6359525" y="3228975"/>
          <p14:tracePt t="1008" x="6310313" y="3200400"/>
          <p14:tracePt t="1022" x="6273800" y="3194050"/>
          <p14:tracePt t="1028" x="6230938" y="3165475"/>
          <p14:tracePt t="1032" x="6196013" y="3143250"/>
          <p14:tracePt t="1073" x="6061075" y="3016250"/>
          <p14:tracePt t="1087" x="5967413" y="2916238"/>
          <p14:tracePt t="1089" x="5881688" y="2816225"/>
          <p14:tracePt t="1095" x="5846763" y="2779713"/>
          <p14:tracePt t="1112" x="5761038" y="2687638"/>
          <p14:tracePt t="1119" x="5718175" y="2652713"/>
          <p14:tracePt t="1137" x="5695950" y="2630488"/>
          <p14:tracePt t="1142" x="5646738" y="2587625"/>
          <p14:tracePt t="1148" x="5618163" y="2552700"/>
          <p14:tracePt t="1152" x="5568950" y="2516188"/>
          <p14:tracePt t="1166" x="5483225" y="2438400"/>
          <p14:tracePt t="1179" x="5418138" y="2401888"/>
          <p14:tracePt t="1183" x="5368925" y="2381250"/>
          <p14:tracePt t="1197" x="5303838" y="2338388"/>
          <p14:tracePt t="1202" x="5248275" y="2287588"/>
          <p14:tracePt t="1206" x="5197475" y="2252663"/>
          <p14:tracePt t="1218" x="5148263" y="2224088"/>
          <p14:tracePt t="1560" x="5119688" y="2224088"/>
          <p14:tracePt t="1570" x="5097463" y="2224088"/>
          <p14:tracePt t="1579" x="5068888" y="2224088"/>
          <p14:tracePt t="1588" x="5019675" y="2217738"/>
          <p14:tracePt t="1598" x="4954588" y="2203450"/>
          <p14:tracePt t="1605" x="4841875" y="2166938"/>
          <p14:tracePt t="1616" x="4756150" y="2138363"/>
          <p14:tracePt t="1619" x="4670425" y="2124075"/>
          <p14:tracePt t="1634" x="4456113" y="2066925"/>
          <p14:tracePt t="1645" x="4341813" y="2024063"/>
          <p14:tracePt t="1654" x="4227513" y="1989138"/>
          <p14:tracePt t="1663" x="4170363" y="1966913"/>
          <p14:tracePt t="1667" x="4070350" y="1917700"/>
          <p14:tracePt t="1684" x="3863975" y="1825625"/>
          <p14:tracePt t="1690" x="3763963" y="1774825"/>
          <p14:tracePt t="1705" x="3692525" y="1739900"/>
          <p14:tracePt t="1711" x="3614738" y="1703388"/>
          <p14:tracePt t="1716" x="3557588" y="1654175"/>
          <p14:tracePt t="1731" x="3508375" y="1611313"/>
          <p14:tracePt t="1736" x="3443288" y="1574800"/>
          <p14:tracePt t="1740" x="3408363" y="1539875"/>
          <p14:tracePt t="1754" x="3343275" y="1476375"/>
          <p14:tracePt t="1766" x="3314700" y="1454150"/>
          <p14:tracePt t="1775" x="3294063" y="1411288"/>
          <p14:tracePt t="1785" x="3279775" y="1376363"/>
          <p14:tracePt t="1798" x="3265488" y="1290638"/>
          <p14:tracePt t="1808" x="3251200" y="1239838"/>
          <p14:tracePt t="1816" x="3251200" y="1204913"/>
          <p14:tracePt t="1819" x="3251200" y="1176338"/>
          <p14:tracePt t="1831" x="3251200" y="1154113"/>
          <p14:tracePt t="1839" x="3251200" y="1112838"/>
          <p14:tracePt t="1846" x="3251200" y="1076325"/>
          <p14:tracePt t="1851" x="3251200" y="1041400"/>
          <p14:tracePt t="1861" x="3251200" y="1027113"/>
          <p14:tracePt t="1873" x="3251200" y="998538"/>
          <p14:tracePt t="1882" x="3265488" y="976313"/>
          <p14:tracePt t="1886" x="3279775" y="962025"/>
          <p14:tracePt t="1897" x="3294063" y="941388"/>
          <p14:tracePt t="1904" x="3314700" y="912813"/>
          <p14:tracePt t="1913" x="3328988" y="890588"/>
          <p14:tracePt t="1917" x="3357563" y="876300"/>
          <p14:tracePt t="1932" x="3408363" y="827088"/>
          <p14:tracePt t="1945" x="3443288" y="798513"/>
          <p14:tracePt t="1954" x="3465513" y="776288"/>
          <p14:tracePt t="1958" x="3514725" y="749300"/>
          <p14:tracePt t="1970" x="3543300" y="741363"/>
          <p14:tracePt t="1974" x="3594100" y="712788"/>
          <p14:tracePt t="1991" x="3629025" y="692150"/>
          <p14:tracePt t="1997" x="3663950" y="677863"/>
          <p14:tracePt t="2001" x="3714750" y="649288"/>
          <p14:tracePt t="2005" x="3763963" y="627063"/>
          <p14:tracePt t="2019" x="3806825" y="612775"/>
          <p14:tracePt t="2033" x="3863975" y="598488"/>
          <p14:tracePt t="2037" x="3921125" y="592138"/>
          <p14:tracePt t="2041" x="3978275" y="563563"/>
          <p14:tracePt t="2045" x="4043363" y="549275"/>
          <p14:tracePt t="2061" x="4106863" y="527050"/>
          <p14:tracePt t="2067" x="4178300" y="498475"/>
          <p14:tracePt t="2070" x="4256088" y="484188"/>
          <p14:tracePt t="2083" x="4327525" y="463550"/>
          <p14:tracePt t="2087" x="4421188" y="449263"/>
          <p14:tracePt t="2099" x="4505325" y="427038"/>
          <p14:tracePt t="2103" x="4584700" y="412750"/>
          <p14:tracePt t="2116" x="4733925" y="384175"/>
          <p14:tracePt t="2120" x="4833938" y="363538"/>
          <p14:tracePt t="2131" x="4940300" y="349250"/>
          <p14:tracePt t="2135" x="5054600" y="328613"/>
          <p14:tracePt t="2141" x="5183188" y="314325"/>
          <p14:tracePt t="2154" x="5318125" y="300038"/>
          <p14:tracePt t="2166" x="5468938" y="285750"/>
          <p14:tracePt t="2170" x="5618163" y="277813"/>
          <p14:tracePt t="2173" x="5781675" y="263525"/>
          <p14:tracePt t="2187" x="5946775" y="263525"/>
          <p14:tracePt t="2191" x="6110288" y="249238"/>
          <p14:tracePt t="2205" x="6296025" y="249238"/>
          <p14:tracePt t="2222" x="6459538" y="249238"/>
          <p14:tracePt t="2228" x="6837363" y="249238"/>
          <p14:tracePt t="2232" x="7037388" y="249238"/>
          <p14:tracePt t="2242" x="7223125" y="249238"/>
          <p14:tracePt t="2252" x="7407275" y="249238"/>
          <p14:tracePt t="2265" x="7607300" y="249238"/>
          <p14:tracePt t="2270" x="7813675" y="249238"/>
          <p14:tracePt t="2278" x="7985125" y="249238"/>
          <p14:tracePt t="2282" x="8170863" y="249238"/>
          <p14:tracePt t="2286" x="8348663" y="249238"/>
          <p14:tracePt t="2302" x="8534400" y="263525"/>
          <p14:tracePt t="2306" x="8697913" y="263525"/>
          <p14:tracePt t="2311" x="8848725" y="285750"/>
          <p14:tracePt t="2323" x="8997950" y="314325"/>
          <p14:tracePt t="2328" x="9061450" y="328613"/>
          <p14:tracePt t="2341" x="9197975" y="349250"/>
          <p14:tracePt t="2346" x="9297988" y="377825"/>
          <p14:tracePt t="2356" x="9410700" y="398463"/>
          <p14:tracePt t="2362" x="9504363" y="427038"/>
          <p14:tracePt t="2373" x="9575800" y="463550"/>
          <p14:tracePt t="2381" x="9653588" y="484188"/>
          <p14:tracePt t="2385" x="9710738" y="527050"/>
          <p14:tracePt t="2406" x="9825038" y="592138"/>
          <p14:tracePt t="2411" x="9859963" y="612775"/>
          <p14:tracePt t="2415" x="9874250" y="627063"/>
          <p14:tracePt t="2429" x="9910763" y="649288"/>
          <p14:tracePt t="2434" x="9939338" y="677863"/>
          <p14:tracePt t="2447" x="9953625" y="692150"/>
          <p14:tracePt t="2458" x="9974263" y="712788"/>
          <p14:tracePt t="2462" x="9988550" y="727075"/>
          <p14:tracePt t="2466" x="10002838" y="741363"/>
          <p14:tracePt t="2480" x="10017125" y="776288"/>
          <p14:tracePt t="2488" x="10017125" y="790575"/>
          <p14:tracePt t="2498" x="10017125" y="798513"/>
          <p14:tracePt t="2506" x="10017125" y="812800"/>
          <p14:tracePt t="2515" x="10017125" y="841375"/>
          <p14:tracePt t="2525" x="10017125" y="847725"/>
          <p14:tracePt t="2530" x="10017125" y="876300"/>
          <p14:tracePt t="2540" x="10017125" y="898525"/>
          <p14:tracePt t="2545" x="10017125" y="927100"/>
          <p14:tracePt t="2554" x="9974263" y="962025"/>
          <p14:tracePt t="2566" x="9953625" y="998538"/>
          <p14:tracePt t="2570" x="9910763" y="1047750"/>
          <p14:tracePt t="2585" x="9810750" y="1162050"/>
          <p14:tracePt t="2598" x="9725025" y="1262063"/>
          <p14:tracePt t="2602" x="9690100" y="1304925"/>
          <p14:tracePt t="2628" x="9410700" y="1539875"/>
          <p14:tracePt t="2635" x="9326563" y="1603375"/>
          <p14:tracePt t="2647" x="9275763" y="1639888"/>
          <p14:tracePt t="2657" x="9126538" y="1739900"/>
          <p14:tracePt t="2661" x="9026525" y="1803400"/>
          <p14:tracePt t="2665" x="8926513" y="1854200"/>
          <p14:tracePt t="2679" x="8826500" y="1903413"/>
          <p14:tracePt t="2683" x="8712200" y="1966913"/>
          <p14:tracePt t="2697" x="8597900" y="2017713"/>
          <p14:tracePt t="2701" x="8485188" y="2066925"/>
          <p14:tracePt t="2705" x="8362950" y="2103438"/>
          <p14:tracePt t="2717" x="8234363" y="2152650"/>
          <p14:tracePt t="2726" x="8099425" y="2189163"/>
          <p14:tracePt t="2731" x="7964488" y="2224088"/>
          <p14:tracePt t="2745" x="7821613" y="2274888"/>
          <p14:tracePt t="2750" x="7672388" y="2301875"/>
          <p14:tracePt t="2761" x="7521575" y="2330450"/>
          <p14:tracePt t="2765" x="7358063" y="2366963"/>
          <p14:tracePt t="2772" x="7208838" y="2387600"/>
          <p14:tracePt t="2794" x="6908800" y="2438400"/>
          <p14:tracePt t="2798" x="6759575" y="2452688"/>
          <p14:tracePt t="2802" x="6608763" y="2466975"/>
          <p14:tracePt t="2815" x="6473825" y="2481263"/>
          <p14:tracePt t="2819" x="6324600" y="2487613"/>
          <p14:tracePt t="2831" x="6196013" y="2501900"/>
          <p14:tracePt t="2835" x="6061075" y="2516188"/>
          <p14:tracePt t="2848" x="5910263" y="2516188"/>
          <p14:tracePt t="2852" x="5767388" y="2516188"/>
          <p14:tracePt t="2858" x="5632450" y="2530475"/>
          <p14:tracePt t="2873" x="5483225" y="2530475"/>
          <p14:tracePt t="2878" x="5346700" y="2538413"/>
          <p14:tracePt t="2883" x="5283200" y="2538413"/>
          <p14:tracePt t="2900" x="4933950" y="2538413"/>
          <p14:tracePt t="2911" x="4819650" y="2538413"/>
          <p14:tracePt t="2919" x="4684713" y="2538413"/>
          <p14:tracePt t="2929" x="4619625" y="2538413"/>
          <p14:tracePt t="2933" x="4491038" y="2538413"/>
          <p14:tracePt t="2950" x="4192588" y="2538413"/>
          <p14:tracePt t="2954" x="4078288" y="2538413"/>
          <p14:tracePt t="2965" x="4021138" y="2538413"/>
          <p14:tracePt t="2982" x="3814763" y="2538413"/>
          <p14:tracePt t="2990" x="3714750" y="2530475"/>
          <p14:tracePt t="3004" x="3629025" y="2516188"/>
          <p14:tracePt t="3008" x="3529013" y="2501900"/>
          <p14:tracePt t="3016" x="3457575" y="2487613"/>
          <p14:tracePt t="3019" x="3379788" y="2481263"/>
          <p14:tracePt t="3031" x="3294063" y="2466975"/>
          <p14:tracePt t="3036" x="3230563" y="2452688"/>
          <p14:tracePt t="3050" x="3165475" y="2438400"/>
          <p14:tracePt t="3054" x="3101975" y="2430463"/>
          <p14:tracePt t="3067" x="3044825" y="2416175"/>
          <p14:tracePt t="3071" x="2994025" y="2401888"/>
          <p14:tracePt t="3081" x="2944813" y="2401888"/>
          <p14:tracePt t="3090" x="2879725" y="2387600"/>
          <p14:tracePt t="3094" x="2844800" y="2381250"/>
          <p14:tracePt t="3106" x="2795588" y="2381250"/>
          <p14:tracePt t="3111" x="2781300" y="2366963"/>
          <p14:tracePt t="3123" x="2730500" y="2366963"/>
          <p14:tracePt t="3126" x="2701925" y="2352675"/>
          <p14:tracePt t="3138" x="2667000" y="2338388"/>
          <p14:tracePt t="3142" x="2630488" y="2338388"/>
          <p14:tracePt t="3152" x="2616200" y="2330450"/>
          <p14:tracePt t="3163" x="2587625" y="2330450"/>
          <p14:tracePt t="3167" x="2566988" y="2316163"/>
          <p14:tracePt t="3175" x="2552700" y="2316163"/>
          <p14:tracePt t="3184" x="2538413" y="2301875"/>
          <p14:tracePt t="3195" x="2530475" y="2301875"/>
          <p14:tracePt t="3199" x="2516188" y="2301875"/>
          <p14:tracePt t="3211" x="2501900" y="2301875"/>
          <p14:tracePt t="3215" x="2487613" y="2287588"/>
          <p14:tracePt t="3631" x="2481263" y="2287588"/>
          <p14:tracePt t="3639" x="2466975" y="2287588"/>
          <p14:tracePt t="3648" x="2452688" y="2287588"/>
          <p14:tracePt t="3656" x="2438400" y="2287588"/>
          <p14:tracePt t="3666" x="2432050" y="2287588"/>
          <p14:tracePt t="3674" x="2403475" y="2287588"/>
          <p14:tracePt t="3683" x="2403475" y="2274888"/>
          <p14:tracePt t="3691" x="2389188" y="2274888"/>
          <p14:tracePt t="3706" x="2381250" y="2274888"/>
          <p14:tracePt t="3723" x="2381250" y="2266950"/>
          <p14:tracePt t="3734" x="2366963" y="2266950"/>
          <p14:tracePt t="3746" x="2366963" y="2252663"/>
          <p14:tracePt t="3778" x="2366963" y="2238375"/>
          <p14:tracePt t="3789" x="2352675" y="2238375"/>
          <p14:tracePt t="3816" x="2352675" y="2224088"/>
          <p14:tracePt t="3867" x="2338388" y="2217738"/>
          <p14:tracePt t="3901" x="2332038" y="2217738"/>
          <p14:tracePt t="3922" x="2317750" y="2203450"/>
          <p14:tracePt t="3940" x="2303463" y="2203450"/>
          <p14:tracePt t="3958" x="2289175" y="2203450"/>
          <p14:tracePt t="3973" x="2281238" y="2203450"/>
          <p14:tracePt t="3984" x="2266950" y="2189163"/>
          <p14:tracePt t="3995" x="2252663" y="2189163"/>
          <p14:tracePt t="3999" x="2238375" y="2189163"/>
          <p14:tracePt t="4002" x="2232025" y="2189163"/>
          <p14:tracePt t="4014" x="2217738" y="2189163"/>
          <p14:tracePt t="4018" x="2203450" y="2189163"/>
          <p14:tracePt t="4030" x="2189163" y="2189163"/>
          <p14:tracePt t="4038" x="2174875" y="2189163"/>
          <p14:tracePt t="4045" x="2152650" y="2189163"/>
          <p14:tracePt t="4055" x="2138363" y="2189163"/>
          <p14:tracePt t="4064" x="2124075" y="2174875"/>
          <p14:tracePt t="4081" x="2117725" y="2174875"/>
          <p14:tracePt t="4085" x="2089150" y="2174875"/>
          <p14:tracePt t="4096" x="2074863" y="2174875"/>
          <p14:tracePt t="4101" x="2066925" y="2174875"/>
          <p14:tracePt t="4113" x="2052638" y="2174875"/>
          <p14:tracePt t="4128" x="2038350" y="2174875"/>
          <p14:tracePt t="4142" x="2025650" y="2174875"/>
          <p14:tracePt t="4159" x="2017713" y="2174875"/>
          <p14:tracePt t="4187" x="2003425" y="2174875"/>
          <p14:tracePt t="4252" x="1989138" y="2174875"/>
          <p14:tracePt t="4275" x="1989138" y="2166938"/>
          <p14:tracePt t="4541" x="1989138" y="2174875"/>
          <p14:tracePt t="4558" x="1974850" y="2174875"/>
          <p14:tracePt t="4597" x="1968500" y="2174875"/>
          <p14:tracePt t="4615" x="1954213" y="2174875"/>
          <p14:tracePt t="4631" x="1954213" y="2189163"/>
          <p14:tracePt t="4648" x="1939925" y="2189163"/>
          <p14:tracePt t="4674" x="1925638" y="2189163"/>
          <p14:tracePt t="4698" x="1917700" y="2189163"/>
          <p14:tracePt t="4724" x="1903413" y="2189163"/>
          <p14:tracePt t="4738" x="1889125" y="2189163"/>
          <p14:tracePt t="4755" x="1874838" y="2189163"/>
          <p14:tracePt t="4770" x="1868488" y="2189163"/>
          <p14:tracePt t="4789" x="1854200" y="2189163"/>
          <p14:tracePt t="4804" x="1839913" y="2189163"/>
          <p14:tracePt t="4814" x="1825625" y="2189163"/>
          <p14:tracePt t="4818" x="1817688" y="2189163"/>
          <p14:tracePt t="4838" x="1803400" y="2189163"/>
          <p14:tracePt t="4852" x="1789113" y="2189163"/>
          <p14:tracePt t="4896" x="1774825" y="2189163"/>
          <p14:tracePt t="5194" x="1754188" y="2189163"/>
          <p14:tracePt t="5202" x="1739900" y="2189163"/>
          <p14:tracePt t="5211" x="1703388" y="2189163"/>
          <p14:tracePt t="5220" x="1668463" y="2189163"/>
          <p14:tracePt t="5231" x="1611313" y="2189163"/>
          <p14:tracePt t="5237" x="1576388" y="2189163"/>
          <p14:tracePt t="5248" x="1525588" y="2189163"/>
          <p14:tracePt t="5256" x="1490663" y="2189163"/>
          <p14:tracePt t="5263" x="1425575" y="2189163"/>
          <p14:tracePt t="5271" x="1390650" y="2174875"/>
          <p14:tracePt t="5281" x="1376363" y="2174875"/>
          <p14:tracePt t="5286" x="1325563" y="2174875"/>
          <p14:tracePt t="5298" x="1290638" y="2174875"/>
          <p14:tracePt t="5302" x="1262063" y="2166938"/>
          <p14:tracePt t="5312" x="1225550" y="2152650"/>
          <p14:tracePt t="5319" x="1204913" y="2152650"/>
          <p14:tracePt t="5332" x="1162050" y="2138363"/>
          <p14:tracePt t="5338" x="1155700" y="2138363"/>
          <p14:tracePt t="5342" x="1127125" y="2124075"/>
          <p14:tracePt t="5356" x="1112838" y="2117725"/>
          <p14:tracePt t="5362" x="1090613" y="2117725"/>
          <p14:tracePt t="5371" x="1076325" y="2103438"/>
          <p14:tracePt t="5374" x="1062038" y="2089150"/>
          <p14:tracePt t="5387" x="1041400" y="2074863"/>
          <p14:tracePt t="5391" x="1027113" y="2074863"/>
          <p14:tracePt t="5397" x="1012825" y="2066925"/>
          <p14:tracePt t="5409" x="976313" y="2038350"/>
          <p14:tracePt t="5418" x="962025" y="2024063"/>
          <p14:tracePt t="5422" x="941388" y="2017713"/>
          <p14:tracePt t="5434" x="898525" y="1989138"/>
          <p14:tracePt t="5438" x="890588" y="1989138"/>
          <p14:tracePt t="5451" x="876300" y="1974850"/>
          <p14:tracePt t="5455" x="847725" y="1966913"/>
          <p14:tracePt t="5467" x="827088" y="1938338"/>
          <p14:tracePt t="5478" x="798513" y="1924050"/>
          <p14:tracePt t="5482" x="777875" y="1917700"/>
          <p14:tracePt t="5486" x="749300" y="1903413"/>
          <p14:tracePt t="5501" x="727075" y="1874838"/>
          <p14:tracePt t="5505" x="698500" y="1868488"/>
          <p14:tracePt t="5514" x="663575" y="1854200"/>
          <p14:tracePt t="5517" x="649288" y="1839913"/>
          <p14:tracePt t="5531" x="627063" y="1825625"/>
          <p14:tracePt t="5535" x="592138" y="1789113"/>
          <p14:tracePt t="5550" x="563563" y="1774825"/>
          <p14:tracePt t="5554" x="549275" y="1768475"/>
          <p14:tracePt t="5557" x="498475" y="1739900"/>
          <p14:tracePt t="5574" x="463550" y="1717675"/>
          <p14:tracePt t="5584" x="449263" y="1703388"/>
          <p14:tracePt t="5591" x="427038" y="1674813"/>
          <p14:tracePt t="5602" x="412750" y="1660525"/>
          <p14:tracePt t="5615" x="385763" y="1639888"/>
          <p14:tracePt t="5632" x="385763" y="1625600"/>
          <p14:tracePt t="5650" x="385763" y="1603375"/>
          <p14:tracePt t="5668" x="385763" y="1589088"/>
          <p14:tracePt t="5672" x="385763" y="1574800"/>
          <p14:tracePt t="5689" x="385763" y="1560513"/>
          <p14:tracePt t="5706" x="385763" y="1554163"/>
          <p14:tracePt t="5728" x="385763" y="1539875"/>
          <p14:tracePt t="5738" x="400050" y="1539875"/>
          <p14:tracePt t="5745" x="412750" y="1525588"/>
          <p14:tracePt t="5761" x="434975" y="1511300"/>
          <p14:tracePt t="5780" x="484188" y="1476375"/>
          <p14:tracePt t="5784" x="527050" y="1462088"/>
          <p14:tracePt t="5796" x="563563" y="1439863"/>
          <p14:tracePt t="5805" x="598488" y="1425575"/>
          <p14:tracePt t="5809" x="649288" y="1404938"/>
          <p14:tracePt t="5821" x="712788" y="1376363"/>
          <p14:tracePt t="5825" x="763588" y="1354138"/>
          <p14:tracePt t="5833" x="841375" y="1325563"/>
          <p14:tracePt t="5847" x="898525" y="1311275"/>
          <p14:tracePt t="5851" x="976313" y="1304925"/>
          <p14:tracePt t="5861" x="1041400" y="1290638"/>
          <p14:tracePt t="5865" x="1098550" y="1276350"/>
          <p14:tracePt t="5880" x="1262063" y="1254125"/>
          <p14:tracePt t="5890" x="1339850" y="1254125"/>
          <p14:tracePt t="5899" x="1425575" y="1254125"/>
          <p14:tracePt t="5907" x="1504950" y="1254125"/>
          <p14:tracePt t="5917" x="1562100" y="1254125"/>
          <p14:tracePt t="5921" x="1625600" y="1254125"/>
          <p14:tracePt t="5932" x="1689100" y="1262063"/>
          <p14:tracePt t="5944" x="1739900" y="1276350"/>
          <p14:tracePt t="5948" x="1789113" y="1290638"/>
          <p14:tracePt t="5955" x="1839913" y="1311275"/>
          <p14:tracePt t="5970" x="1889125" y="1325563"/>
          <p14:tracePt t="5980" x="1917700" y="1339850"/>
          <p14:tracePt t="5984" x="1954213" y="1354138"/>
          <p14:tracePt t="5997" x="1968500" y="1362075"/>
          <p14:tracePt t="6001" x="1989138" y="1376363"/>
          <p14:tracePt t="6013" x="2003425" y="1390650"/>
          <p14:tracePt t="6017" x="2017713" y="1404938"/>
          <p14:tracePt t="6037" x="2025650" y="1411288"/>
          <p14:tracePt t="6041" x="2038350" y="1425575"/>
          <p14:tracePt t="6054" x="2038350" y="1439863"/>
          <p14:tracePt t="6058" x="2038350" y="1454150"/>
          <p14:tracePt t="6066" x="2052638" y="1462088"/>
          <p14:tracePt t="6084" x="2052638" y="1476375"/>
          <p14:tracePt t="6094" x="2052638" y="1490663"/>
          <p14:tracePt t="6098" x="2052638" y="1504950"/>
          <p14:tracePt t="6109" x="2052638" y="1525588"/>
          <p14:tracePt t="6119" x="2052638" y="1539875"/>
          <p14:tracePt t="6123" x="2052638" y="1560513"/>
          <p14:tracePt t="6134" x="2052638" y="1589088"/>
          <p14:tracePt t="6142" x="2052638" y="1625600"/>
          <p14:tracePt t="6154" x="2052638" y="1654175"/>
          <p14:tracePt t="6158" x="2052638" y="1674813"/>
          <p14:tracePt t="6167" x="2052638" y="1703388"/>
          <p14:tracePt t="6174" x="2052638" y="1768475"/>
          <p14:tracePt t="6187" x="2052638" y="1817688"/>
          <p14:tracePt t="6200" x="2052638" y="1854200"/>
          <p14:tracePt t="6204" x="2052638" y="1874838"/>
          <p14:tracePt t="6217" x="2052638" y="1917700"/>
          <p14:tracePt t="6224" x="2052638" y="1938338"/>
          <p14:tracePt t="6229" x="2052638" y="1952625"/>
          <p14:tracePt t="6238" x="2052638" y="1974850"/>
          <p14:tracePt t="6244" x="2052638" y="1989138"/>
          <p14:tracePt t="6262" x="2052638" y="2024063"/>
          <p14:tracePt t="6271" x="2038350" y="2052638"/>
          <p14:tracePt t="6277" x="2025650" y="2074863"/>
          <p14:tracePt t="6288" x="2017713" y="2103438"/>
          <p14:tracePt t="6300" x="2003425" y="2124075"/>
          <p14:tracePt t="6307" x="1974850" y="2152650"/>
          <p14:tracePt t="6310" x="1954213" y="2189163"/>
          <p14:tracePt t="6322" x="1925638" y="2217738"/>
          <p14:tracePt t="6328" x="1889125" y="2252663"/>
          <p14:tracePt t="6338" x="1868488" y="2287588"/>
          <p14:tracePt t="6344" x="1825625" y="2316163"/>
          <p14:tracePt t="6349" x="1789113" y="2352675"/>
          <p14:tracePt t="6366" x="1717675" y="2401888"/>
          <p14:tracePt t="6375" x="1674813" y="2416175"/>
          <p14:tracePt t="6384" x="1668463" y="2430463"/>
          <p14:tracePt t="6388" x="1590675" y="2466975"/>
          <p14:tracePt t="6407" x="1511300" y="2487613"/>
          <p14:tracePt t="6415" x="1476375" y="2487613"/>
          <p14:tracePt t="6419" x="1462088" y="2487613"/>
          <p14:tracePt t="6431" x="1425575" y="2501900"/>
          <p14:tracePt t="6441" x="1390650" y="2501900"/>
          <p14:tracePt t="6447" x="1362075" y="2516188"/>
          <p14:tracePt t="6457" x="1325563" y="2516188"/>
          <p14:tracePt t="6461" x="1290638" y="2516188"/>
          <p14:tracePt t="6468" x="1262063" y="2516188"/>
          <p14:tracePt t="6478" x="1212850" y="2516188"/>
          <p14:tracePt t="6490" x="1190625" y="2516188"/>
          <p14:tracePt t="6496" x="1162050" y="2516188"/>
          <p14:tracePt t="6500" x="1141413" y="2516188"/>
          <p14:tracePt t="6514" x="1098550" y="2501900"/>
          <p14:tracePt t="6520" x="1076325" y="2487613"/>
          <p14:tracePt t="6530" x="1047750" y="2487613"/>
          <p14:tracePt t="6534" x="1027113" y="2481263"/>
          <p14:tracePt t="6546" x="998538" y="2466975"/>
          <p14:tracePt t="6550" x="976313" y="2466975"/>
          <p14:tracePt t="6563" x="947738" y="2452688"/>
          <p14:tracePt t="6570" x="941388" y="2452688"/>
          <p14:tracePt t="6574" x="912813" y="2438400"/>
          <p14:tracePt t="6586" x="890588" y="2430463"/>
          <p14:tracePt t="6590" x="876300" y="2416175"/>
          <p14:tracePt t="6602" x="862013" y="2401888"/>
          <p14:tracePt t="6614" x="841375" y="2387600"/>
          <p14:tracePt t="6619" x="812800" y="2387600"/>
          <p14:tracePt t="6622" x="792163" y="2366963"/>
          <p14:tracePt t="6635" x="792163" y="2352675"/>
          <p14:tracePt t="6641" x="763588" y="2352675"/>
          <p14:tracePt t="6653" x="712788" y="2316163"/>
          <p14:tracePt t="6665" x="698500" y="2301875"/>
          <p14:tracePt t="6672" x="677863" y="2301875"/>
          <p14:tracePt t="6683" x="663575" y="2274888"/>
          <p14:tracePt t="6687" x="641350" y="2266950"/>
          <p14:tracePt t="6696" x="612775" y="2252663"/>
          <p14:tracePt t="6707" x="592138" y="2238375"/>
          <p14:tracePt t="6712" x="577850" y="2224088"/>
          <p14:tracePt t="6731" x="534988" y="2189163"/>
          <p14:tracePt t="6735" x="527050" y="2174875"/>
          <p14:tracePt t="6746" x="512763" y="2166938"/>
          <p14:tracePt t="6750" x="498475" y="2152650"/>
          <p14:tracePt t="6771" x="484188" y="2124075"/>
          <p14:tracePt t="6775" x="463550" y="2103438"/>
          <p14:tracePt t="6786" x="449263" y="2089150"/>
          <p14:tracePt t="6791" x="434975" y="2074863"/>
          <p14:tracePt t="6801" x="434975" y="2066925"/>
          <p14:tracePt t="6811" x="427038" y="2052638"/>
          <p14:tracePt t="6819" x="427038" y="2038350"/>
          <p14:tracePt t="6831" x="412750" y="2024063"/>
          <p14:tracePt t="6835" x="412750" y="2017713"/>
          <p14:tracePt t="6839" x="400050" y="1989138"/>
          <p14:tracePt t="6852" x="400050" y="1974850"/>
          <p14:tracePt t="6856" x="400050" y="1966913"/>
          <p14:tracePt t="6871" x="385763" y="1938338"/>
          <p14:tracePt t="6883" x="385763" y="1924050"/>
          <p14:tracePt t="6891" x="385763" y="1917700"/>
          <p14:tracePt t="6902" x="377825" y="1903413"/>
          <p14:tracePt t="6906" x="377825" y="1889125"/>
          <p14:tracePt t="6921" x="377825" y="1874838"/>
          <p14:tracePt t="6940" x="377825" y="1868488"/>
          <p14:tracePt t="6956" x="377825" y="1854200"/>
          <p14:tracePt t="6969" x="385763" y="1839913"/>
          <p14:tracePt t="6996" x="400050" y="1825625"/>
          <p14:tracePt t="7017" x="412750" y="1817688"/>
          <p14:tracePt t="7030" x="412750" y="1803400"/>
          <p14:tracePt t="7044" x="427038" y="1789113"/>
          <p14:tracePt t="7052" x="434975" y="1774825"/>
          <p14:tracePt t="7061" x="434975" y="1768475"/>
          <p14:tracePt t="7066" x="449263" y="1768475"/>
          <p14:tracePt t="7075" x="463550" y="1754188"/>
          <p14:tracePt t="7084" x="477838" y="1739900"/>
          <p14:tracePt t="7099" x="484188" y="1725613"/>
          <p14:tracePt t="7103" x="498475" y="1725613"/>
          <p14:tracePt t="7106" x="512763" y="1717675"/>
          <p14:tracePt t="7122" x="549275" y="1689100"/>
          <p14:tracePt t="7135" x="577850" y="1674813"/>
          <p14:tracePt t="7139" x="592138" y="1654175"/>
          <p14:tracePt t="7156" x="641350" y="1639888"/>
          <p14:tracePt t="7164" x="663575" y="1625600"/>
          <p14:tracePt t="7175" x="677863" y="1611313"/>
          <p14:tracePt t="7180" x="712788" y="1589088"/>
          <p14:tracePt t="7192" x="749300" y="1589088"/>
          <p14:tracePt t="7198" x="777875" y="1574800"/>
          <p14:tracePt t="7201" x="812800" y="1560513"/>
          <p14:tracePt t="7216" x="841375" y="1560513"/>
          <p14:tracePt t="7220" x="876300" y="1554163"/>
          <p14:tracePt t="7233" x="912813" y="1539875"/>
          <p14:tracePt t="7237" x="962025" y="1525588"/>
          <p14:tracePt t="7241" x="998538" y="1525588"/>
          <p14:tracePt t="7250" x="1027113" y="1525588"/>
          <p14:tracePt t="7263" x="1090613" y="1511300"/>
          <p14:tracePt t="7267" x="1141413" y="1511300"/>
          <p14:tracePt t="7280" x="1155700" y="1511300"/>
          <p14:tracePt t="7284" x="1212850" y="1511300"/>
          <p14:tracePt t="7296" x="1254125" y="1511300"/>
          <p14:tracePt t="7300" x="1290638" y="1511300"/>
          <p14:tracePt t="7311" x="1325563" y="1511300"/>
          <p14:tracePt t="7321" x="1376363" y="1511300"/>
          <p14:tracePt t="7325" x="1411288" y="1511300"/>
          <p14:tracePt t="7334" x="1454150" y="1511300"/>
          <p14:tracePt t="7342" x="1511300" y="1511300"/>
          <p14:tracePt t="7351" x="1554163" y="1511300"/>
          <p14:tracePt t="7358" x="1604963" y="1525588"/>
          <p14:tracePt t="7367" x="1625600" y="1525588"/>
          <p14:tracePt t="7371" x="1703388" y="1525588"/>
          <p14:tracePt t="7381" x="1717675" y="1539875"/>
          <p14:tracePt t="7388" x="1739900" y="1554163"/>
          <p14:tracePt t="7401" x="1774825" y="1560513"/>
          <p14:tracePt t="7404" x="1803400" y="1574800"/>
          <p14:tracePt t="7418" x="1825625" y="1589088"/>
          <p14:tracePt t="7422" x="1854200" y="1589088"/>
          <p14:tracePt t="7439" x="1874838" y="1603375"/>
          <p14:tracePt t="7444" x="1889125" y="1625600"/>
          <p14:tracePt t="7449" x="1917700" y="1639888"/>
          <p14:tracePt t="7452" x="1925638" y="1654175"/>
          <p14:tracePt t="7464" x="1939925" y="1660525"/>
          <p14:tracePt t="7468" x="1954213" y="1674813"/>
          <p14:tracePt t="7492" x="1989138" y="1717675"/>
          <p14:tracePt t="7504" x="2003425" y="1725613"/>
          <p14:tracePt t="7508" x="2003425" y="1739900"/>
          <p14:tracePt t="7521" x="2017713" y="1754188"/>
          <p14:tracePt t="7525" x="2017713" y="1774825"/>
          <p14:tracePt t="7547" x="2025650" y="1803400"/>
          <p14:tracePt t="7551" x="2025650" y="1817688"/>
          <p14:tracePt t="7561" x="2025650" y="1839913"/>
          <p14:tracePt t="7565" x="2025650" y="1854200"/>
          <p14:tracePt t="7589" x="2038350" y="1903413"/>
          <p14:tracePt t="7604" x="2038350" y="1924050"/>
          <p14:tracePt t="7612" x="2038350" y="1952625"/>
          <p14:tracePt t="7616" x="2038350" y="1974850"/>
          <p14:tracePt t="7624" x="2038350" y="1989138"/>
          <p14:tracePt t="7635" x="2038350" y="2017713"/>
          <p14:tracePt t="7639" x="2038350" y="2038350"/>
          <p14:tracePt t="7650" x="2038350" y="2052638"/>
          <p14:tracePt t="7653" x="2025650" y="2066925"/>
          <p14:tracePt t="7665" x="2025650" y="2089150"/>
          <p14:tracePt t="7678" x="2017713" y="2103438"/>
          <p14:tracePt t="7683" x="2003425" y="2117725"/>
          <p14:tracePt t="7686" x="1989138" y="2124075"/>
          <p14:tracePt t="7703" x="1974850" y="2138363"/>
          <p14:tracePt t="7707" x="1968500" y="2152650"/>
          <p14:tracePt t="7711" x="1954213" y="2166938"/>
          <p14:tracePt t="7718" x="1939925" y="2174875"/>
          <p14:tracePt t="7733" x="1917700" y="2189163"/>
          <p14:tracePt t="7737" x="1889125" y="2203450"/>
          <p14:tracePt t="7741" x="1874838" y="2217738"/>
          <p14:tracePt t="7755" x="1854200" y="2224088"/>
          <p14:tracePt t="7761" x="1825625" y="2238375"/>
          <p14:tracePt t="7774" x="1803400" y="2238375"/>
          <p14:tracePt t="7779" x="1768475" y="2266950"/>
          <p14:tracePt t="7783" x="1739900" y="2266950"/>
          <p14:tracePt t="7795" x="1725613" y="2274888"/>
          <p14:tracePt t="7798" x="1674813" y="2287588"/>
          <p14:tracePt t="7817" x="1604963" y="2316163"/>
          <p14:tracePt t="7825" x="1562100" y="2330450"/>
          <p14:tracePt t="7834" x="1554163" y="2338388"/>
          <p14:tracePt t="7841" x="1525588" y="2338388"/>
          <p14:tracePt t="7858" x="1462088" y="2352675"/>
          <p14:tracePt t="7864" x="1425575" y="2366963"/>
          <p14:tracePt t="7868" x="1411288" y="2381250"/>
          <p14:tracePt t="7871" x="1390650" y="2381250"/>
          <p14:tracePt t="7884" x="1354138" y="2381250"/>
          <p14:tracePt t="7898" x="1325563" y="2387600"/>
          <p14:tracePt t="7902" x="1304925" y="2387600"/>
          <p14:tracePt t="7905" x="1276350" y="2387600"/>
          <p14:tracePt t="7914" x="1254125" y="2387600"/>
          <p14:tracePt t="7920" x="1204913" y="2387600"/>
          <p14:tracePt t="7930" x="1190625" y="2387600"/>
          <p14:tracePt t="7938" x="1162050" y="2387600"/>
          <p14:tracePt t="7944" x="1141413" y="2387600"/>
          <p14:tracePt t="7958" x="1112838" y="2387600"/>
          <p14:tracePt t="7962" x="1090613" y="2387600"/>
          <p14:tracePt t="7969" x="1062038" y="2387600"/>
          <p14:tracePt t="7979" x="1047750" y="2381250"/>
          <p14:tracePt t="7986" x="1027113" y="2381250"/>
          <p14:tracePt t="8004" x="976313" y="2366963"/>
          <p14:tracePt t="8008" x="962025" y="2366963"/>
          <p14:tracePt t="8020" x="947738" y="2352675"/>
          <p14:tracePt t="8028" x="941388" y="2338388"/>
          <p14:tracePt t="8038" x="912813" y="2338388"/>
          <p14:tracePt t="8042" x="898525" y="2330450"/>
          <p14:tracePt t="8051" x="890588" y="2316163"/>
          <p14:tracePt t="8061" x="862013" y="2301875"/>
          <p14:tracePt t="8073" x="847725" y="2301875"/>
          <p14:tracePt t="8077" x="827088" y="2274888"/>
          <p14:tracePt t="8080" x="812800" y="2266950"/>
          <p14:tracePt t="8094" x="798513" y="2252663"/>
          <p14:tracePt t="8104" x="777875" y="2238375"/>
          <p14:tracePt t="8107" x="763588" y="2224088"/>
          <p14:tracePt t="8115" x="741363" y="2217738"/>
          <p14:tracePt t="8129" x="727075" y="2203450"/>
          <p14:tracePt t="8136" x="712788" y="2189163"/>
          <p14:tracePt t="8139" x="692150" y="2174875"/>
          <p14:tracePt t="8152" x="677863" y="2166938"/>
          <p14:tracePt t="8155" x="663575" y="2138363"/>
          <p14:tracePt t="8166" x="641350" y="2124075"/>
          <p14:tracePt t="8176" x="627063" y="2117725"/>
          <p14:tracePt t="8180" x="598488" y="2103438"/>
          <p14:tracePt t="8190" x="592138" y="2089150"/>
          <p14:tracePt t="8195" x="577850" y="2066925"/>
          <p14:tracePt t="8205" x="563563" y="2052638"/>
          <p14:tracePt t="8217" x="549275" y="2038350"/>
          <p14:tracePt t="8221" x="527050" y="2017713"/>
          <p14:tracePt t="8224" x="512763" y="2003425"/>
          <p14:tracePt t="8237" x="498475" y="1974850"/>
          <p14:tracePt t="8245" x="484188" y="1966913"/>
          <p14:tracePt t="8249" x="484188" y="1952625"/>
          <p14:tracePt t="8257" x="463550" y="1924050"/>
          <p14:tracePt t="8271" x="463550" y="1903413"/>
          <p14:tracePt t="8275" x="449263" y="1889125"/>
          <p14:tracePt t="8284" x="449263" y="1868488"/>
          <p14:tracePt t="8292" x="434975" y="1854200"/>
          <p14:tracePt t="8304" x="434975" y="1825625"/>
          <p14:tracePt t="8308" x="427038" y="1817688"/>
          <p14:tracePt t="8318" x="427038" y="1789113"/>
          <p14:tracePt t="8322" x="427038" y="1774825"/>
          <p14:tracePt t="8333" x="427038" y="1754188"/>
          <p14:tracePt t="8340" x="427038" y="1739900"/>
          <p14:tracePt t="8363" x="412750" y="1725613"/>
          <p14:tracePt t="8367" x="412750" y="1703388"/>
          <p14:tracePt t="8373" x="412750" y="1674813"/>
          <p14:tracePt t="8377" x="412750" y="1660525"/>
          <p14:tracePt t="8388" x="412750" y="1654175"/>
          <p14:tracePt t="8418" x="412750" y="1625600"/>
          <p14:tracePt t="8429" x="412750" y="1611313"/>
          <p14:tracePt t="8445" x="412750" y="1603375"/>
          <p14:tracePt t="8454" x="427038" y="1603375"/>
          <p14:tracePt t="8468" x="427038" y="1589088"/>
          <p14:tracePt t="8480" x="427038" y="1574800"/>
          <p14:tracePt t="8483" x="434975" y="1574800"/>
          <p14:tracePt t="8494" x="449263" y="1560513"/>
          <p14:tracePt t="8499" x="463550" y="1560513"/>
          <p14:tracePt t="8511" x="477838" y="1554163"/>
          <p14:tracePt t="8520" x="484188" y="1554163"/>
          <p14:tracePt t="8524" x="498475" y="1525588"/>
          <p14:tracePt t="8536" x="527050" y="1525588"/>
          <p14:tracePt t="8545" x="534988" y="1511300"/>
          <p14:tracePt t="8549" x="577850" y="1490663"/>
          <p14:tracePt t="8562" x="598488" y="1490663"/>
          <p14:tracePt t="8571" x="641350" y="1462088"/>
          <p14:tracePt t="8574" x="677863" y="1454150"/>
          <p14:tracePt t="8585" x="727075" y="1439863"/>
          <p14:tracePt t="8589" x="763588" y="1425575"/>
          <p14:tracePt t="8599" x="827088" y="1411288"/>
          <p14:tracePt t="8603" x="876300" y="1404938"/>
          <p14:tracePt t="8617" x="927100" y="1376363"/>
          <p14:tracePt t="8621" x="990600" y="1362075"/>
          <p14:tracePt t="8632" x="1041400" y="1354138"/>
          <p14:tracePt t="8636" x="1090613" y="1339850"/>
          <p14:tracePt t="8648" x="1155700" y="1325563"/>
          <p14:tracePt t="8655" x="1212850" y="1311275"/>
          <p14:tracePt t="8666" x="1262063" y="1304925"/>
          <p14:tracePt t="8670" x="1325563" y="1290638"/>
          <p14:tracePt t="8683" x="1390650" y="1290638"/>
          <p14:tracePt t="8692" x="1439863" y="1290638"/>
          <p14:tracePt t="8696" x="1490663" y="1290638"/>
          <p14:tracePt t="8703" x="1539875" y="1290638"/>
          <p14:tracePt t="8711" x="1590675" y="1290638"/>
          <p14:tracePt t="8723" x="1639888" y="1290638"/>
          <p14:tracePt t="8728" x="1668463" y="1290638"/>
          <p14:tracePt t="8732" x="1725613" y="1290638"/>
          <p14:tracePt t="8741" x="1768475" y="1290638"/>
          <p14:tracePt t="8751" x="1774825" y="1290638"/>
          <p14:tracePt t="8761" x="1817688" y="1311275"/>
          <p14:tracePt t="8774" x="1868488" y="1325563"/>
          <p14:tracePt t="8778" x="1874838" y="1325563"/>
          <p14:tracePt t="8782" x="1903413" y="1339850"/>
          <p14:tracePt t="8795" x="1925638" y="1362075"/>
          <p14:tracePt t="8799" x="1954213" y="1376363"/>
          <p14:tracePt t="8816" x="1989138" y="1404938"/>
          <p14:tracePt t="8823" x="2017713" y="1411288"/>
          <p14:tracePt t="8835" x="2025650" y="1425575"/>
          <p14:tracePt t="8839" x="2038350" y="1439863"/>
          <p14:tracePt t="8853" x="2066925" y="1462088"/>
          <p14:tracePt t="8857" x="2074863" y="1476375"/>
          <p14:tracePt t="8868" x="2089150" y="1490663"/>
          <p14:tracePt t="8872" x="2103438" y="1504950"/>
          <p14:tracePt t="8884" x="2117725" y="1525588"/>
          <p14:tracePt t="8895" x="2124075" y="1539875"/>
          <p14:tracePt t="8899" x="2138363" y="1554163"/>
          <p14:tracePt t="8903" x="2152650" y="1574800"/>
          <p14:tracePt t="8917" x="2166938" y="1589088"/>
          <p14:tracePt t="8921" x="2166938" y="1603375"/>
          <p14:tracePt t="8935" x="2174875" y="1625600"/>
          <p14:tracePt t="8948" x="2189163" y="1654175"/>
          <p14:tracePt t="8952" x="2189163" y="1660525"/>
          <p14:tracePt t="8958" x="2203450" y="1674813"/>
          <p14:tracePt t="8970" x="2203450" y="1689100"/>
          <p14:tracePt t="8980" x="2203450" y="1703388"/>
          <p14:tracePt t="8984" x="2217738" y="1725613"/>
          <p14:tracePt t="8998" x="2217738" y="1739900"/>
          <p14:tracePt t="9002" x="2217738" y="1768475"/>
          <p14:tracePt t="9012" x="2217738" y="1774825"/>
          <p14:tracePt t="9015" x="2217738" y="1803400"/>
          <p14:tracePt t="9028" x="2217738" y="1825625"/>
          <p14:tracePt t="9032" x="2217738" y="1868488"/>
          <p14:tracePt t="9042" x="2217738" y="1874838"/>
          <p14:tracePt t="9057" x="2217738" y="1924050"/>
          <p14:tracePt t="9068" x="2203450" y="1966913"/>
          <p14:tracePt t="9072" x="2203450" y="1974850"/>
          <p14:tracePt t="9091" x="2189163" y="2003425"/>
          <p14:tracePt t="9096" x="2174875" y="2038350"/>
          <p14:tracePt t="9100" x="2166938" y="2074863"/>
          <p14:tracePt t="9104" x="2152650" y="2089150"/>
          <p14:tracePt t="9118" x="2124075" y="2124075"/>
          <p14:tracePt t="9122" x="2117725" y="2152650"/>
          <p14:tracePt t="9133" x="2103438" y="2174875"/>
          <p14:tracePt t="9136" x="2089150" y="2189163"/>
          <p14:tracePt t="9150" x="2066925" y="2203450"/>
          <p14:tracePt t="9155" x="2052638" y="2224088"/>
          <p14:tracePt t="9161" x="2025650" y="2252663"/>
          <p14:tracePt t="9173" x="2003425" y="2266950"/>
          <p14:tracePt t="9178" x="1968500" y="2287588"/>
          <p14:tracePt t="9190" x="1939925" y="2301875"/>
          <p14:tracePt t="9196" x="1903413" y="2316163"/>
          <p14:tracePt t="9202" x="1874838" y="2330450"/>
          <p14:tracePt t="9214" x="1839913" y="2338388"/>
          <p14:tracePt t="9218" x="1803400" y="2352675"/>
          <p14:tracePt t="9231" x="1754188" y="2366963"/>
          <p14:tracePt t="9238" x="1717675" y="2381250"/>
          <p14:tracePt t="9244" x="1674813" y="2381250"/>
          <p14:tracePt t="9248" x="1625600" y="2387600"/>
          <p14:tracePt t="9261" x="1590675" y="2401888"/>
          <p14:tracePt t="9266" x="1554163" y="2416175"/>
          <p14:tracePt t="9285" x="1490663" y="2430463"/>
          <p14:tracePt t="9290" x="1425575" y="2430463"/>
          <p14:tracePt t="9300" x="1411288" y="2430463"/>
          <p14:tracePt t="9307" x="1376363" y="2430463"/>
          <p14:tracePt t="9318" x="1339850" y="2430463"/>
          <p14:tracePt t="9322" x="1311275" y="2430463"/>
          <p14:tracePt t="9334" x="1276350" y="2430463"/>
          <p14:tracePt t="9338" x="1254125" y="2430463"/>
          <p14:tracePt t="9345" x="1225550" y="2430463"/>
          <p14:tracePt t="9355" x="1190625" y="2430463"/>
          <p14:tracePt t="9365" x="1162050" y="2430463"/>
          <p14:tracePt t="9378" x="1098550" y="2430463"/>
          <p14:tracePt t="9389" x="1076325" y="2430463"/>
          <p14:tracePt t="9394" x="1041400" y="2416175"/>
          <p14:tracePt t="9406" x="1012825" y="2416175"/>
          <p14:tracePt t="9411" x="976313" y="2416175"/>
          <p14:tracePt t="9423" x="962025" y="2416175"/>
          <p14:tracePt t="9427" x="941388" y="2401888"/>
          <p14:tracePt t="9439" x="912813" y="2401888"/>
          <p14:tracePt t="9445" x="890588" y="2387600"/>
          <p14:tracePt t="9461" x="876300" y="2381250"/>
          <p14:tracePt t="9466" x="847725" y="2381250"/>
          <p14:tracePt t="9469" x="827088" y="2366963"/>
          <p14:tracePt t="9480" x="798513" y="2352675"/>
          <p14:tracePt t="9484" x="792163" y="2338388"/>
          <p14:tracePt t="9492" x="777875" y="2338388"/>
          <p14:tracePt t="9503" x="749300" y="2316163"/>
          <p14:tracePt t="9507" x="741363" y="2316163"/>
          <p14:tracePt t="9521" x="727075" y="2301875"/>
          <p14:tracePt t="9524" x="712788" y="2287588"/>
          <p14:tracePt t="9545" x="698500" y="2274888"/>
          <p14:tracePt t="9549" x="677863" y="2252663"/>
          <p14:tracePt t="9559" x="663575" y="2238375"/>
          <p14:tracePt t="9568" x="649288" y="2224088"/>
          <p14:tracePt t="9573" x="641350" y="2217738"/>
          <p14:tracePt t="9586" x="627063" y="2203450"/>
          <p14:tracePt t="9589" x="627063" y="2189163"/>
          <p14:tracePt t="9600" x="612775" y="2189163"/>
          <p14:tracePt t="9604" x="598488" y="2174875"/>
          <p14:tracePt t="9616" x="592138" y="2166938"/>
          <p14:tracePt t="9620" x="592138" y="2152650"/>
          <p14:tracePt t="9632" x="577850" y="2138363"/>
          <p14:tracePt t="9636" x="577850" y="2124075"/>
          <p14:tracePt t="9648" x="577850" y="2117725"/>
          <p14:tracePt t="9652" x="563563" y="2117725"/>
          <p14:tracePt t="9663" x="563563" y="2103438"/>
          <p14:tracePt t="9668" x="549275" y="2089150"/>
          <p14:tracePt t="9680" x="549275" y="2066925"/>
          <p14:tracePt t="9686" x="549275" y="2052638"/>
          <p14:tracePt t="9695" x="549275" y="2038350"/>
          <p14:tracePt t="9699" x="534988" y="2017713"/>
          <p14:tracePt t="9711" x="534988" y="2003425"/>
          <p14:tracePt t="9719" x="527050" y="1974850"/>
          <p14:tracePt t="9734" x="512763" y="1938338"/>
          <p14:tracePt t="9745" x="498475" y="1917700"/>
          <p14:tracePt t="9749" x="498475" y="1889125"/>
          <p14:tracePt t="9761" x="484188" y="1874838"/>
          <p14:tracePt t="9772" x="484188" y="1854200"/>
          <p14:tracePt t="9776" x="477838" y="1839913"/>
          <p14:tracePt t="9779" x="477838" y="1825625"/>
          <p14:tracePt t="9791" x="463550" y="1817688"/>
          <p14:tracePt t="9801" x="463550" y="1803400"/>
          <p14:tracePt t="9812" x="463550" y="1789113"/>
          <p14:tracePt t="9816" x="463550" y="1774825"/>
          <p14:tracePt t="9824" x="449263" y="1768475"/>
          <p14:tracePt t="9834" x="449263" y="1754188"/>
          <p14:tracePt t="9838" x="449263" y="1739900"/>
          <p14:tracePt t="9851" x="449263" y="1725613"/>
          <p14:tracePt t="9855" x="449263" y="1717675"/>
          <p14:tracePt t="9864" x="449263" y="1689100"/>
          <p14:tracePt t="9868" x="449263" y="1674813"/>
          <p14:tracePt t="9879" x="449263" y="1654175"/>
          <p14:tracePt t="9895" x="449263" y="1625600"/>
          <p14:tracePt t="9906" x="449263" y="1611313"/>
          <p14:tracePt t="9911" x="449263" y="1603375"/>
          <p14:tracePt t="9921" x="449263" y="1589088"/>
          <p14:tracePt t="9924" x="449263" y="1574800"/>
          <p14:tracePt t="9942" x="463550" y="1554163"/>
          <p14:tracePt t="9954" x="484188" y="1539875"/>
          <p14:tracePt t="9962" x="484188" y="1525588"/>
          <p14:tracePt t="9966" x="498475" y="1511300"/>
          <p14:tracePt t="9987" x="534988" y="1504950"/>
          <p14:tracePt t="9991" x="549275" y="1490663"/>
          <p14:tracePt t="10004" x="577850" y="1476375"/>
          <p14:tracePt t="10007" x="592138" y="1462088"/>
          <p14:tracePt t="10019" x="598488" y="1454150"/>
          <p14:tracePt t="10031" x="627063" y="1454150"/>
          <p14:tracePt t="10035" x="641350" y="1439863"/>
          <p14:tracePt t="10039" x="663575" y="1439863"/>
          <p14:tracePt t="10050" x="677863" y="1425575"/>
          <p14:tracePt t="10066" x="712788" y="1411288"/>
          <p14:tracePt t="10069" x="741363" y="1411288"/>
          <p14:tracePt t="10081" x="792163" y="1404938"/>
          <p14:tracePt t="10090" x="798513" y="1404938"/>
          <p14:tracePt t="10099" x="827088" y="1404938"/>
          <p14:tracePt t="10108" x="847725" y="1390650"/>
          <p14:tracePt t="10112" x="890588" y="1390650"/>
          <p14:tracePt t="10120" x="912813" y="1390650"/>
          <p14:tracePt t="10132" x="941388" y="1390650"/>
          <p14:tracePt t="10136" x="962025" y="1390650"/>
          <p14:tracePt t="10146" x="998538" y="1390650"/>
          <p14:tracePt t="10154" x="1041400" y="1390650"/>
          <p14:tracePt t="10158" x="1047750" y="1390650"/>
          <p14:tracePt t="10168" x="1090613" y="1390650"/>
          <p14:tracePt t="10178" x="1098550" y="1390650"/>
          <p14:tracePt t="10185" x="1155700" y="1390650"/>
          <p14:tracePt t="10197" x="1176338" y="1390650"/>
          <p14:tracePt t="10203" x="1212850" y="1390650"/>
          <p14:tracePt t="10206" x="1254125" y="1404938"/>
          <p14:tracePt t="10217" x="1276350" y="1404938"/>
          <p14:tracePt t="10228" x="1325563" y="1411288"/>
          <p14:tracePt t="10244" x="1339850" y="1411288"/>
          <p14:tracePt t="10248" x="1404938" y="1439863"/>
          <p14:tracePt t="10262" x="1439863" y="1439863"/>
          <p14:tracePt t="10267" x="1454150" y="1454150"/>
          <p14:tracePt t="10284" x="1476375" y="1454150"/>
          <p14:tracePt t="10288" x="1504950" y="1462088"/>
          <p14:tracePt t="10292" x="1511300" y="1462088"/>
          <p14:tracePt t="10295" x="1525588" y="1476375"/>
          <p14:tracePt t="10308" x="1554163" y="1476375"/>
          <p14:tracePt t="10327" x="1576388" y="1504950"/>
          <p14:tracePt t="10331" x="1590675" y="1504950"/>
          <p14:tracePt t="10339" x="1604963" y="1511300"/>
          <p14:tracePt t="10352" x="1611313" y="1525588"/>
          <p14:tracePt t="10362" x="1625600" y="1539875"/>
          <p14:tracePt t="10373" x="1639888" y="1539875"/>
          <p14:tracePt t="10378" x="1639888" y="1554163"/>
          <p14:tracePt t="10388" x="1639888" y="1560513"/>
          <p14:tracePt t="10398" x="1654175" y="1560513"/>
          <p14:tracePt t="10402" x="1654175" y="1574800"/>
          <p14:tracePt t="10412" x="1668463" y="1589088"/>
          <p14:tracePt t="10420" x="1668463" y="1603375"/>
          <p14:tracePt t="10441" x="1674813" y="1625600"/>
          <p14:tracePt t="10453" x="1674813" y="1639888"/>
          <p14:tracePt t="10457" x="1674813" y="1654175"/>
          <p14:tracePt t="10466" x="1674813" y="1674813"/>
          <p14:tracePt t="10483" x="1689100" y="1689100"/>
          <p14:tracePt t="10487" x="1689100" y="1703388"/>
          <p14:tracePt t="10491" x="1689100" y="1717675"/>
          <p14:tracePt t="10500" x="1689100" y="1739900"/>
          <p14:tracePt t="10516" x="1703388" y="1754188"/>
          <p14:tracePt t="10520" x="1703388" y="1768475"/>
          <p14:tracePt t="10523" x="1703388" y="1789113"/>
          <p14:tracePt t="10535" x="1717675" y="1817688"/>
          <p14:tracePt t="10538" x="1717675" y="1825625"/>
          <p14:tracePt t="10556" x="1717675" y="1839913"/>
          <p14:tracePt t="10561" x="1717675" y="1868488"/>
          <p14:tracePt t="10565" x="1717675" y="1874838"/>
          <p14:tracePt t="10570" x="1717675" y="1889125"/>
          <p14:tracePt t="10579" x="1717675" y="1917700"/>
          <p14:tracePt t="10588" x="1717675" y="1924050"/>
          <p14:tracePt t="10607" x="1717675" y="1938338"/>
          <p14:tracePt t="10612" x="1717675" y="1966913"/>
          <p14:tracePt t="10622" x="1717675" y="1974850"/>
          <p14:tracePt t="10625" x="1717675" y="1989138"/>
          <p14:tracePt t="10635" x="1717675" y="2003425"/>
          <p14:tracePt t="10655" x="1717675" y="2024063"/>
          <p14:tracePt t="10660" x="1717675" y="2038350"/>
          <p14:tracePt t="10666" x="1703388" y="2038350"/>
          <p14:tracePt t="10676" x="1689100" y="2052638"/>
          <p14:tracePt t="10692" x="1689100" y="2066925"/>
          <p14:tracePt t="10697" x="1674813" y="2074863"/>
          <p14:tracePt t="10701" x="1668463" y="2089150"/>
          <p14:tracePt t="10715" x="1639888" y="2117725"/>
          <p14:tracePt t="10724" x="1611313" y="2124075"/>
          <p14:tracePt t="10735" x="1590675" y="2152650"/>
          <p14:tracePt t="10739" x="1562100" y="2166938"/>
          <p14:tracePt t="10754" x="1525588" y="2189163"/>
          <p14:tracePt t="10757" x="1490663" y="2217738"/>
          <p14:tracePt t="10769" x="1454150" y="2238375"/>
          <p14:tracePt t="10774" x="1404938" y="2266950"/>
          <p14:tracePt t="10786" x="1362075" y="2274888"/>
          <p14:tracePt t="10790" x="1311275" y="2301875"/>
          <p14:tracePt t="10804" x="1212850" y="2352675"/>
          <p14:tracePt t="10817" x="1162050" y="2366963"/>
          <p14:tracePt t="10821" x="1098550" y="2387600"/>
          <p14:tracePt t="10832" x="1062038" y="2401888"/>
          <p14:tracePt t="10836" x="998538" y="2430463"/>
          <p14:tracePt t="10847" x="962025" y="2438400"/>
          <p14:tracePt t="10851" x="912813" y="2438400"/>
          <p14:tracePt t="10868" x="862013" y="2452688"/>
          <p14:tracePt t="10872" x="827088" y="2452688"/>
          <p14:tracePt t="10876" x="798513" y="2466975"/>
          <p14:tracePt t="10896" x="712788" y="2466975"/>
          <p14:tracePt t="10908" x="692150" y="2466975"/>
          <p14:tracePt t="10912" x="649288" y="2466975"/>
          <p14:tracePt t="10919" x="627063" y="2466975"/>
          <p14:tracePt t="10924" x="598488" y="2466975"/>
          <p14:tracePt t="10933" x="592138" y="2452688"/>
          <p14:tracePt t="10945" x="563563" y="2438400"/>
          <p14:tracePt t="10949" x="549275" y="2438400"/>
          <p14:tracePt t="10961" x="527050" y="2430463"/>
          <p14:tracePt t="10965" x="512763" y="2416175"/>
          <p14:tracePt t="10978" x="498475" y="2401888"/>
          <p14:tracePt t="10981" x="477838" y="2387600"/>
          <p14:tracePt t="10991" x="463550" y="2366963"/>
          <p14:tracePt t="11012" x="434975" y="2338388"/>
          <p14:tracePt t="11019" x="427038" y="2316163"/>
          <p14:tracePt t="11023" x="412750" y="2301875"/>
          <p14:tracePt t="11039" x="377825" y="2252663"/>
          <p14:tracePt t="11050" x="363538" y="2238375"/>
          <p14:tracePt t="11054" x="349250" y="2217738"/>
          <p14:tracePt t="11065" x="334963" y="2203450"/>
          <p14:tracePt t="11080" x="328613" y="2174875"/>
          <p14:tracePt t="11084" x="314325" y="2166938"/>
          <p14:tracePt t="11088" x="300038" y="2138363"/>
          <p14:tracePt t="11102" x="285750" y="2103438"/>
          <p14:tracePt t="11114" x="277813" y="2074863"/>
          <p14:tracePt t="11120" x="277813" y="2052638"/>
          <p14:tracePt t="11129" x="277813" y="2024063"/>
          <p14:tracePt t="11140" x="263525" y="2003425"/>
          <p14:tracePt t="11145" x="263525" y="1989138"/>
          <p14:tracePt t="11154" x="263525" y="1966913"/>
          <p14:tracePt t="11163" x="263525" y="1938338"/>
          <p14:tracePt t="11167" x="263525" y="1917700"/>
          <p14:tracePt t="11175" x="263525" y="1889125"/>
          <p14:tracePt t="11186" x="263525" y="1874838"/>
          <p14:tracePt t="11195" x="263525" y="1854200"/>
          <p14:tracePt t="11199" x="263525" y="1839913"/>
          <p14:tracePt t="11208" x="263525" y="1825625"/>
          <p14:tracePt t="11218" x="263525" y="1803400"/>
          <p14:tracePt t="11227" x="263525" y="1789113"/>
          <p14:tracePt t="11231" x="263525" y="1768475"/>
          <p14:tracePt t="11253" x="263525" y="1739900"/>
          <p14:tracePt t="11257" x="263525" y="1725613"/>
          <p14:tracePt t="11265" x="263525" y="1717675"/>
          <p14:tracePt t="11274" x="263525" y="1703388"/>
          <p14:tracePt t="11297" x="277813" y="1689100"/>
          <p14:tracePt t="11301" x="285750" y="1674813"/>
          <p14:tracePt t="11315" x="300038" y="1660525"/>
          <p14:tracePt t="11319" x="314325" y="1660525"/>
          <p14:tracePt t="11339" x="349250" y="1639888"/>
          <p14:tracePt t="11344" x="377825" y="1625600"/>
          <p14:tracePt t="11355" x="400050" y="1611313"/>
          <p14:tracePt t="11362" x="427038" y="1603375"/>
          <p14:tracePt t="11371" x="449263" y="1603375"/>
          <p14:tracePt t="11383" x="477838" y="1589088"/>
          <p14:tracePt t="11387" x="498475" y="1574800"/>
          <p14:tracePt t="11396" x="549275" y="1560513"/>
          <p14:tracePt t="11403" x="592138" y="1539875"/>
          <p14:tracePt t="11407" x="612775" y="1539875"/>
          <p14:tracePt t="11423" x="692150" y="1511300"/>
          <p14:tracePt t="11433" x="741363" y="1504950"/>
          <p14:tracePt t="11444" x="777875" y="1504950"/>
          <p14:tracePt t="11449" x="841375" y="1490663"/>
          <p14:tracePt t="11458" x="876300" y="1490663"/>
          <p14:tracePt t="11474" x="976313" y="1476375"/>
          <p14:tracePt t="11488" x="1027113" y="1462088"/>
          <p14:tracePt t="11505" x="1090613" y="1462088"/>
          <p14:tracePt t="11509" x="1204913" y="1462088"/>
          <p14:tracePt t="11513" x="1254125" y="1462088"/>
          <p14:tracePt t="11528" x="1304925" y="1462088"/>
          <p14:tracePt t="11532" x="1354138" y="1462088"/>
          <p14:tracePt t="11536" x="1404938" y="1462088"/>
          <p14:tracePt t="11547" x="1454150" y="1462088"/>
          <p14:tracePt t="11557" x="1476375" y="1462088"/>
          <p14:tracePt t="11562" x="1554163" y="1476375"/>
          <p14:tracePt t="11573" x="1562100" y="1476375"/>
          <p14:tracePt t="11581" x="1604963" y="1476375"/>
          <p14:tracePt t="11594" x="1625600" y="1490663"/>
          <p14:tracePt t="11599" x="1668463" y="1490663"/>
          <p14:tracePt t="11602" x="1689100" y="1504950"/>
          <p14:tracePt t="11617" x="1739900" y="1511300"/>
          <p14:tracePt t="11628" x="1768475" y="1511300"/>
          <p14:tracePt t="11637" x="1789113" y="1525588"/>
          <p14:tracePt t="11651" x="1817688" y="1539875"/>
          <p14:tracePt t="11655" x="1825625" y="1539875"/>
          <p14:tracePt t="11658" x="1854200" y="1554163"/>
          <p14:tracePt t="11670" x="1868488" y="1560513"/>
          <p14:tracePt t="11686" x="1874838" y="1560513"/>
          <p14:tracePt t="11690" x="1889125" y="1574800"/>
          <p14:tracePt t="11695" x="1903413" y="1574800"/>
          <p14:tracePt t="11698" x="1917700" y="1589088"/>
          <p14:tracePt t="11718" x="1925638" y="1603375"/>
          <p14:tracePt t="11734" x="1939925" y="1611313"/>
          <p14:tracePt t="11745" x="1954213" y="1611313"/>
          <p14:tracePt t="11754" x="1954213" y="1625600"/>
          <p14:tracePt t="11764" x="1968500" y="1625600"/>
          <p14:tracePt t="11774" x="1974850" y="1639888"/>
          <p14:tracePt t="11799" x="1989138" y="1660525"/>
          <p14:tracePt t="11803" x="2003425" y="1674813"/>
          <p14:tracePt t="11817" x="2017713" y="1689100"/>
          <p14:tracePt t="11821" x="2025650" y="1703388"/>
          <p14:tracePt t="11842" x="2038350" y="1717675"/>
          <p14:tracePt t="11847" x="2052638" y="1725613"/>
          <p14:tracePt t="11851" x="2052638" y="1739900"/>
          <p14:tracePt t="11865" x="2052638" y="1754188"/>
          <p14:tracePt t="11870" x="2066925" y="1768475"/>
          <p14:tracePt t="11886" x="2066925" y="1774825"/>
          <p14:tracePt t="11895" x="2066925" y="1789113"/>
          <p14:tracePt t="11899" x="2066925" y="1803400"/>
          <p14:tracePt t="11911" x="2066925" y="1817688"/>
          <p14:tracePt t="11919" x="2066925" y="1825625"/>
          <p14:tracePt t="11928" x="2066925" y="1839913"/>
          <p14:tracePt t="11939" x="2066925" y="1868488"/>
          <p14:tracePt t="11943" x="2066925" y="1874838"/>
          <p14:tracePt t="11950" x="2066925" y="1903413"/>
          <p14:tracePt t="11961" x="2066925" y="1917700"/>
          <p14:tracePt t="11966" x="2052638" y="1938338"/>
          <p14:tracePt t="11978" x="2038350" y="1952625"/>
          <p14:tracePt t="11992" x="2038350" y="1974850"/>
          <p14:tracePt t="11997" x="2025650" y="1989138"/>
          <p14:tracePt t="12003" x="2017713" y="2003425"/>
          <p14:tracePt t="12007" x="2017713" y="2017713"/>
          <p14:tracePt t="12020" x="1989138" y="2052638"/>
          <p14:tracePt t="12045" x="1968500" y="2089150"/>
          <p14:tracePt t="12057" x="1954213" y="2103438"/>
          <p14:tracePt t="12061" x="1939925" y="2117725"/>
          <p14:tracePt t="12072" x="1925638" y="2124075"/>
          <p14:tracePt t="12080" x="1917700" y="2138363"/>
          <p14:tracePt t="12095" x="1889125" y="2152650"/>
          <p14:tracePt t="12102" x="1874838" y="2166938"/>
          <p14:tracePt t="12114" x="1868488" y="2174875"/>
          <p14:tracePt t="12128" x="1839913" y="2174875"/>
          <p14:tracePt t="12133" x="1817688" y="2189163"/>
          <p14:tracePt t="12137" x="1803400" y="2203450"/>
          <p14:tracePt t="12141" x="1774825" y="2203450"/>
          <p14:tracePt t="12158" x="1725613" y="2217738"/>
          <p14:tracePt t="12169" x="1689100" y="2224088"/>
          <p14:tracePt t="12178" x="1674813" y="2224088"/>
          <p14:tracePt t="12183" x="1639888" y="2238375"/>
          <p14:tracePt t="12195" x="1604963" y="2252663"/>
          <p14:tracePt t="12202" x="1576388" y="2252663"/>
          <p14:tracePt t="12210" x="1539875" y="2266950"/>
          <p14:tracePt t="12215" x="1504950" y="2266950"/>
          <p14:tracePt t="12228" x="1454150" y="2274888"/>
          <p14:tracePt t="12237" x="1411288" y="2287588"/>
          <p14:tracePt t="12242" x="1362075" y="2287588"/>
          <p14:tracePt t="12246" x="1311275" y="2287588"/>
          <p14:tracePt t="12261" x="1262063" y="2301875"/>
          <p14:tracePt t="12266" x="1212850" y="2301875"/>
          <p14:tracePt t="12270" x="1162050" y="2301875"/>
          <p14:tracePt t="12283" x="1112838" y="2301875"/>
          <p14:tracePt t="12287" x="1062038" y="2301875"/>
          <p14:tracePt t="12296" x="1012825" y="2301875"/>
          <p14:tracePt t="12307" x="962025" y="2301875"/>
          <p14:tracePt t="12319" x="927100" y="2301875"/>
          <p14:tracePt t="12322" x="876300" y="2301875"/>
          <p14:tracePt t="12326" x="847725" y="2287588"/>
          <p14:tracePt t="12339" x="798513" y="2274888"/>
          <p14:tracePt t="12345" x="763588" y="2274888"/>
          <p14:tracePt t="12364" x="741363" y="2266950"/>
          <p14:tracePt t="12368" x="677863" y="2238375"/>
          <p14:tracePt t="12381" x="649288" y="2224088"/>
          <p14:tracePt t="12385" x="627063" y="2217738"/>
          <p14:tracePt t="12396" x="598488" y="2189163"/>
          <p14:tracePt t="12401" x="577850" y="2174875"/>
          <p14:tracePt t="12422" x="534988" y="2138363"/>
          <p14:tracePt t="12429" x="512763" y="2117725"/>
          <p14:tracePt t="12433" x="498475" y="2089150"/>
          <p14:tracePt t="12447" x="477838" y="2052638"/>
          <p14:tracePt t="12458" x="463550" y="2024063"/>
          <p14:tracePt t="12474" x="449263" y="2003425"/>
          <p14:tracePt t="12479" x="434975" y="1989138"/>
          <p14:tracePt t="12482" x="427038" y="1966913"/>
          <p14:tracePt t="12495" x="427038" y="1938338"/>
          <p14:tracePt t="12506" x="427038" y="1917700"/>
          <p14:tracePt t="12510" x="412750" y="1903413"/>
          <p14:tracePt t="12514" x="412750" y="1889125"/>
          <p14:tracePt t="12525" x="412750" y="1868488"/>
          <p14:tracePt t="12533" x="412750" y="1854200"/>
          <p14:tracePt t="12541" x="412750" y="1839913"/>
          <p14:tracePt t="12545" x="412750" y="1817688"/>
          <p14:tracePt t="12554" x="412750" y="1803400"/>
          <p14:tracePt t="12567" x="412750" y="1789113"/>
          <p14:tracePt t="12570" x="412750" y="1774825"/>
          <p14:tracePt t="12580" x="412750" y="1768475"/>
          <p14:tracePt t="12594" x="412750" y="1754188"/>
          <p14:tracePt t="12605" x="412750" y="1739900"/>
          <p14:tracePt t="12613" x="427038" y="1725613"/>
          <p14:tracePt t="12618" x="434975" y="1717675"/>
          <p14:tracePt t="12630" x="449263" y="1703388"/>
          <p14:tracePt t="12649" x="463550" y="1674813"/>
          <p14:tracePt t="12653" x="498475" y="1654175"/>
          <p14:tracePt t="12659" x="534988" y="1625600"/>
          <p14:tracePt t="12673" x="598488" y="1589088"/>
          <p14:tracePt t="12695" x="677863" y="1560513"/>
          <p14:tracePt t="12699" x="712788" y="1554163"/>
          <p14:tracePt t="12712" x="749300" y="1525588"/>
          <p14:tracePt t="12716" x="792163" y="1511300"/>
          <p14:tracePt t="12728" x="841375" y="1504950"/>
          <p14:tracePt t="12740" x="847725" y="1490663"/>
          <p14:tracePt t="12744" x="890588" y="1476375"/>
          <p14:tracePt t="12748" x="927100" y="1476375"/>
          <p14:tracePt t="12761" x="990600" y="1462088"/>
          <p14:tracePt t="12772" x="1062038" y="1454150"/>
          <p14:tracePt t="12781" x="1098550" y="1454150"/>
          <p14:tracePt t="12789" x="1155700" y="1454150"/>
          <p14:tracePt t="12800" x="1204913" y="1454150"/>
          <p14:tracePt t="12804" x="1262063" y="1454150"/>
          <p14:tracePt t="12814" x="1311275" y="1454150"/>
          <p14:tracePt t="12824" x="1362075" y="1454150"/>
          <p14:tracePt t="12828" x="1411288" y="1454150"/>
          <p14:tracePt t="12840" x="1454150" y="1462088"/>
          <p14:tracePt t="12845" x="1476375" y="1462088"/>
          <p14:tracePt t="12857" x="1511300" y="1476375"/>
          <p14:tracePt t="12861" x="1576388" y="1490663"/>
          <p14:tracePt t="12871" x="1604963" y="1504950"/>
          <p14:tracePt t="12878" x="1625600" y="1511300"/>
          <p14:tracePt t="12893" x="1689100" y="1539875"/>
          <p14:tracePt t="12903" x="1703388" y="1554163"/>
          <p14:tracePt t="12907" x="1725613" y="1574800"/>
          <p14:tracePt t="12919" x="1754188" y="1589088"/>
          <p14:tracePt t="12923" x="1789113" y="1611313"/>
          <p14:tracePt t="12947" x="1803400" y="1639888"/>
          <p14:tracePt t="12951" x="1839913" y="1674813"/>
          <p14:tracePt t="12954" x="1868488" y="1725613"/>
          <p14:tracePt t="12967" x="1874838" y="1739900"/>
          <p14:tracePt t="12971" x="1889125" y="1768475"/>
          <p14:tracePt t="12989" x="1917700" y="1839913"/>
          <p14:tracePt t="12999" x="1925638" y="1874838"/>
          <p14:tracePt t="13005" x="1939925" y="1903413"/>
          <p14:tracePt t="13018" x="1939925" y="1924050"/>
          <p14:tracePt t="13028" x="1954213" y="1974850"/>
          <p14:tracePt t="13032" x="1954213" y="1989138"/>
          <p14:tracePt t="13036" x="1968500" y="2024063"/>
          <p14:tracePt t="13047" x="1968500" y="2052638"/>
          <p14:tracePt t="13056" x="1968500" y="2089150"/>
          <p14:tracePt t="13071" x="1968500" y="2124075"/>
          <p14:tracePt t="13080" x="1968500" y="2152650"/>
          <p14:tracePt t="13084" x="1968500" y="2166938"/>
          <p14:tracePt t="13095" x="1968500" y="2174875"/>
          <p14:tracePt t="13103" x="1968500" y="2189163"/>
          <p14:tracePt t="13115" x="1954213" y="2203450"/>
          <p14:tracePt t="13129" x="1954213" y="2217738"/>
          <p14:tracePt t="13133" x="1939925" y="2224088"/>
          <p14:tracePt t="13144" x="1925638" y="2238375"/>
          <p14:tracePt t="13162" x="1917700" y="2252663"/>
          <p14:tracePt t="13166" x="1903413" y="2266950"/>
          <p14:tracePt t="13178" x="1889125" y="2274888"/>
          <p14:tracePt t="13182" x="1854200" y="2301875"/>
          <p14:tracePt t="13196" x="1817688" y="2316163"/>
          <p14:tracePt t="13209" x="1774825" y="2338388"/>
          <p14:tracePt t="13213" x="1739900" y="2352675"/>
          <p14:tracePt t="13228" x="1717675" y="2366963"/>
          <p14:tracePt t="13233" x="1689100" y="2381250"/>
          <p14:tracePt t="13237" x="1668463" y="2387600"/>
          <p14:tracePt t="13257" x="1604963" y="2401888"/>
          <p14:tracePt t="13266" x="1576388" y="2401888"/>
          <p14:tracePt t="13273" x="1539875" y="2416175"/>
          <p14:tracePt t="13278" x="1511300" y="2416175"/>
          <p14:tracePt t="13290" x="1490663" y="2416175"/>
          <p14:tracePt t="13300" x="1476375" y="2416175"/>
          <p14:tracePt t="13304" x="1454150" y="2416175"/>
          <p14:tracePt t="13314" x="1439863" y="2416175"/>
          <p14:tracePt t="13319" x="1425575" y="2416175"/>
          <p14:tracePt t="13329" x="1411288" y="2416175"/>
          <p14:tracePt t="13341" x="1404938" y="2416175"/>
          <p14:tracePt t="13348" x="1390650" y="2401888"/>
          <p14:tracePt t="13363" x="1376363" y="2387600"/>
          <p14:tracePt t="13386" x="1376363" y="2381250"/>
          <p14:tracePt t="13398" x="1376363" y="2366963"/>
          <p14:tracePt t="13432" x="1376363" y="2352675"/>
          <p14:tracePt t="13470" x="1390650" y="2352675"/>
          <p14:tracePt t="13488" x="1390650" y="2338388"/>
          <p14:tracePt t="13491" x="1404938" y="2338388"/>
          <p14:tracePt t="13832" x="1425575" y="2338388"/>
          <p14:tracePt t="13841" x="1454150" y="2330450"/>
          <p14:tracePt t="13852" x="1490663" y="2316163"/>
          <p14:tracePt t="13861" x="1511300" y="2301875"/>
          <p14:tracePt t="13865" x="1554163" y="2301875"/>
          <p14:tracePt t="13875" x="1562100" y="2287588"/>
          <p14:tracePt t="13885" x="1625600" y="2274888"/>
          <p14:tracePt t="13896" x="1654175" y="2266950"/>
          <p14:tracePt t="13899" x="1717675" y="2252663"/>
          <p14:tracePt t="13913" x="1789113" y="2238375"/>
          <p14:tracePt t="13922" x="1825625" y="2224088"/>
          <p14:tracePt t="13932" x="1868488" y="2224088"/>
          <p14:tracePt t="13945" x="1889125" y="2224088"/>
          <p14:tracePt t="13949" x="1939925" y="2217738"/>
          <p14:tracePt t="13957" x="1989138" y="2217738"/>
          <p14:tracePt t="13968" x="2038350" y="2217738"/>
          <p14:tracePt t="13972" x="2089150" y="2203450"/>
          <p14:tracePt t="13983" x="2152650" y="2203450"/>
          <p14:tracePt t="13990" x="2217738" y="2203450"/>
          <p14:tracePt t="14000" x="2281238" y="2189163"/>
          <p14:tracePt t="14004" x="2352675" y="2189163"/>
          <p14:tracePt t="14017" x="2432050" y="2189163"/>
          <p14:tracePt t="14021" x="2501900" y="2174875"/>
          <p14:tracePt t="14033" x="2566988" y="2174875"/>
          <p14:tracePt t="14036" x="2638425" y="2174875"/>
          <p14:tracePt t="14056" x="2752725" y="2174875"/>
          <p14:tracePt t="14060" x="2816225" y="2166938"/>
          <p14:tracePt t="14070" x="2865438" y="2166938"/>
          <p14:tracePt t="14082" x="2930525" y="2166938"/>
          <p14:tracePt t="14086" x="2979738" y="2166938"/>
          <p14:tracePt t="14094" x="3030538" y="2166938"/>
          <p14:tracePt t="14102" x="3079750" y="2166938"/>
          <p14:tracePt t="14108" x="3130550" y="2166938"/>
          <p14:tracePt t="14120" x="3194050" y="2166938"/>
          <p14:tracePt t="14123" x="3230563" y="2174875"/>
          <p14:tracePt t="14135" x="3294063" y="2189163"/>
          <p14:tracePt t="14145" x="3328988" y="2203450"/>
          <p14:tracePt t="14149" x="3379788" y="2217738"/>
          <p14:tracePt t="14162" x="3429000" y="2224088"/>
          <p14:tracePt t="14166" x="3479800" y="2238375"/>
          <p14:tracePt t="14179" x="3529013" y="2252663"/>
          <p14:tracePt t="14183" x="3579813" y="2274888"/>
          <p14:tracePt t="14189" x="3594100" y="2274888"/>
          <p14:tracePt t="14200" x="3657600" y="2301875"/>
          <p14:tracePt t="14211" x="3692525" y="2316163"/>
          <p14:tracePt t="14220" x="3729038" y="2330450"/>
          <p14:tracePt t="14224" x="3763963" y="2352675"/>
          <p14:tracePt t="14228" x="3792538" y="2366963"/>
          <p14:tracePt t="14240" x="3843338" y="2381250"/>
          <p14:tracePt t="14249" x="3878263" y="2387600"/>
          <p14:tracePt t="14261" x="3906838" y="2401888"/>
          <p14:tracePt t="14265" x="3957638" y="2430463"/>
          <p14:tracePt t="14269" x="3978275" y="2430463"/>
          <p14:tracePt t="14280" x="4006850" y="2438400"/>
          <p14:tracePt t="14289" x="4043363" y="2452688"/>
          <p14:tracePt t="14304" x="4092575" y="2481263"/>
          <p14:tracePt t="14313" x="4121150" y="2487613"/>
          <p14:tracePt t="14320" x="4127500" y="2487613"/>
          <p14:tracePt t="14337" x="4141788" y="2501900"/>
          <p14:tracePt t="14345" x="4170363" y="2516188"/>
          <p14:tracePt t="14349" x="4178300" y="2530475"/>
          <p14:tracePt t="14361" x="4206875" y="2530475"/>
          <p14:tracePt t="14373" x="4227513" y="2552700"/>
          <p14:tracePt t="14383" x="4241800" y="2552700"/>
          <p14:tracePt t="14395" x="4256088" y="2566988"/>
          <p14:tracePt t="14411" x="4270375" y="2581275"/>
          <p14:tracePt t="14415" x="4278313" y="2587625"/>
          <p14:tracePt t="14430" x="4292600" y="2587625"/>
          <p14:tracePt t="14439" x="4292600" y="2601913"/>
          <p14:tracePt t="14451" x="4306888" y="2601913"/>
          <p14:tracePt t="14462" x="4306888" y="2616200"/>
          <p14:tracePt t="14474" x="4321175" y="2616200"/>
          <p14:tracePt t="14488" x="4321175" y="2630488"/>
          <p14:tracePt t="14505" x="4327525" y="2630488"/>
          <p14:tracePt t="14508" x="4327525" y="2638425"/>
          <p14:tracePt t="14521" x="4327525" y="2652713"/>
          <p14:tracePt t="14537" x="4327525" y="2667000"/>
          <p14:tracePt t="14552" x="4327525" y="2679700"/>
          <p14:tracePt t="14585" x="4327525" y="2687638"/>
          <p14:tracePt t="14605" x="4321175" y="2701925"/>
          <p14:tracePt t="14624" x="4306888" y="2701925"/>
          <p14:tracePt t="14647" x="4292600" y="2716213"/>
          <p14:tracePt t="14667" x="4278313" y="2730500"/>
          <p14:tracePt t="14685" x="4270375" y="2730500"/>
          <p14:tracePt t="14696" x="4241800" y="2730500"/>
          <p14:tracePt t="14704" x="4221163" y="2736850"/>
          <p14:tracePt t="14707" x="4192588" y="2751138"/>
          <p14:tracePt t="14718" x="4170363" y="2765425"/>
          <p14:tracePt t="14721" x="4121150" y="2779713"/>
          <p14:tracePt t="14734" x="4070350" y="2801938"/>
          <p14:tracePt t="14739" x="4021138" y="2816225"/>
          <p14:tracePt t="14749" x="3971925" y="2830513"/>
          <p14:tracePt t="14754" x="3906838" y="2836863"/>
          <p14:tracePt t="14766" x="3829050" y="2865438"/>
          <p14:tracePt t="14778" x="3763963" y="2894013"/>
          <p14:tracePt t="14782" x="3692525" y="2901950"/>
          <p14:tracePt t="14786" x="3608388" y="2930525"/>
          <p14:tracePt t="14800" x="3457575" y="2951163"/>
          <p14:tracePt t="14813" x="3379788" y="2965450"/>
          <p14:tracePt t="14817" x="3300413" y="2979738"/>
          <p14:tracePt t="14830" x="3230563" y="2979738"/>
          <p14:tracePt t="14836" x="3165475" y="2994025"/>
          <p14:tracePt t="14841" x="3079750" y="2994025"/>
          <p14:tracePt t="14853" x="3016250" y="3001963"/>
          <p14:tracePt t="14856" x="2930525" y="3001963"/>
          <p14:tracePt t="14868" x="2851150" y="3016250"/>
          <p14:tracePt t="14877" x="2781300" y="3016250"/>
          <p14:tracePt t="14881" x="2716213" y="3016250"/>
          <p14:tracePt t="14894" x="2638425" y="3030538"/>
          <p14:tracePt t="14899" x="2566988" y="3030538"/>
          <p14:tracePt t="14911" x="2487613" y="3030538"/>
          <p14:tracePt t="14921" x="2417763" y="3030538"/>
          <p14:tracePt t="14928" x="2352675" y="3030538"/>
          <p14:tracePt t="14932" x="2281238" y="3030538"/>
          <p14:tracePt t="14945" x="2217738" y="3030538"/>
          <p14:tracePt t="14949" x="2166938" y="3030538"/>
          <p14:tracePt t="14962" x="2103438" y="3030538"/>
          <p14:tracePt t="14966" x="2052638" y="3030538"/>
          <p14:tracePt t="14970" x="2003425" y="3030538"/>
          <p14:tracePt t="14980" x="1954213" y="3030538"/>
          <p14:tracePt t="14988" x="1939925" y="3030538"/>
          <p14:tracePt t="15001" x="1868488" y="3001963"/>
          <p14:tracePt t="15005" x="1839913" y="3001963"/>
          <p14:tracePt t="15011" x="1803400" y="2994025"/>
          <p14:tracePt t="15022" x="1768475" y="2979738"/>
          <p14:tracePt t="15027" x="1717675" y="2965450"/>
          <p14:tracePt t="15034" x="1703388" y="2965450"/>
          <p14:tracePt t="15047" x="1674813" y="2951163"/>
          <p14:tracePt t="15054" x="1639888" y="2944813"/>
          <p14:tracePt t="15075" x="1590675" y="2916238"/>
          <p14:tracePt t="15080" x="1576388" y="2901950"/>
          <p14:tracePt t="15085" x="1554163" y="2894013"/>
          <p14:tracePt t="15097" x="1525588" y="2879725"/>
          <p14:tracePt t="15100" x="1511300" y="2879725"/>
          <p14:tracePt t="15111" x="1490663" y="2851150"/>
          <p14:tracePt t="15124" x="1454150" y="2836863"/>
          <p14:tracePt t="15130" x="1439863" y="2830513"/>
          <p14:tracePt t="15142" x="1425575" y="2816225"/>
          <p14:tracePt t="15152" x="1411288" y="2801938"/>
          <p14:tracePt t="15157" x="1390650" y="2787650"/>
          <p14:tracePt t="15178" x="1376363" y="2779713"/>
          <p14:tracePt t="15182" x="1354138" y="2751138"/>
          <p14:tracePt t="15190" x="1325563" y="2736850"/>
          <p14:tracePt t="15201" x="1311275" y="2730500"/>
          <p14:tracePt t="15205" x="1304925" y="2716213"/>
          <p14:tracePt t="15225" x="1262063" y="2679700"/>
          <p14:tracePt t="15230" x="1254125" y="2667000"/>
          <p14:tracePt t="15237" x="1239838" y="2652713"/>
          <p14:tracePt t="15250" x="1225550" y="2638425"/>
          <p14:tracePt t="15254" x="1212850" y="2630488"/>
          <p14:tracePt t="15280" x="1204913" y="2616200"/>
          <p14:tracePt t="15284" x="1190625" y="2587625"/>
          <p14:tracePt t="15287" x="1176338" y="2581275"/>
          <p14:tracePt t="15298" x="1162050" y="2566988"/>
          <p14:tracePt t="15302" x="1162050" y="2552700"/>
          <p14:tracePt t="15322" x="1155700" y="2530475"/>
          <p14:tracePt t="15326" x="1141413" y="2516188"/>
          <p14:tracePt t="15338" x="1141413" y="2501900"/>
          <p14:tracePt t="15342" x="1127125" y="2487613"/>
          <p14:tracePt t="15351" x="1127125" y="2481263"/>
          <p14:tracePt t="15364" x="1127125" y="2466975"/>
          <p14:tracePt t="15372" x="1127125" y="2452688"/>
          <p14:tracePt t="15388" x="1127125" y="2438400"/>
          <p14:tracePt t="15405" x="1127125" y="2430463"/>
          <p14:tracePt t="15424" x="1127125" y="2416175"/>
          <p14:tracePt t="15438" x="1127125" y="2401888"/>
          <p14:tracePt t="15449" x="1141413" y="2401888"/>
          <p14:tracePt t="15454" x="1141413" y="2387600"/>
          <p14:tracePt t="15472" x="1155700" y="2381250"/>
          <p14:tracePt t="15497" x="1162050" y="2366963"/>
          <p14:tracePt t="15504" x="1176338" y="2366963"/>
          <p14:tracePt t="15511" x="1190625" y="2352675"/>
          <p14:tracePt t="15535" x="1204913" y="2338388"/>
          <p14:tracePt t="15539" x="1212850" y="2338388"/>
          <p14:tracePt t="15542" x="1239838" y="2330450"/>
          <p14:tracePt t="15553" x="1254125" y="2330450"/>
          <p14:tracePt t="15563" x="1276350" y="2316163"/>
          <p14:tracePt t="15572" x="1304925" y="2301875"/>
          <p14:tracePt t="15577" x="1325563" y="2287588"/>
          <p14:tracePt t="15587" x="1362075" y="2274888"/>
          <p14:tracePt t="15591" x="1404938" y="2266950"/>
          <p14:tracePt t="15603" x="1454150" y="2252663"/>
          <p14:tracePt t="15607" x="1504950" y="2238375"/>
          <p14:tracePt t="15620" x="1562100" y="2217738"/>
          <p14:tracePt t="15624" x="1625600" y="2203450"/>
          <p14:tracePt t="15635" x="1703388" y="2174875"/>
          <p14:tracePt t="15644" x="1789113" y="2152650"/>
          <p14:tracePt t="15652" x="1874838" y="2138363"/>
          <p14:tracePt t="15657" x="1968500" y="2117725"/>
          <p14:tracePt t="15671" x="2166938" y="2066925"/>
          <p14:tracePt t="15683" x="2332038" y="2024063"/>
          <p14:tracePt t="15687" x="2438400" y="2003425"/>
          <p14:tracePt t="15701" x="2538413" y="1974850"/>
          <p14:tracePt t="15705" x="2667000" y="1952625"/>
          <p14:tracePt t="15717" x="2716213" y="1952625"/>
          <p14:tracePt t="15729" x="2844800" y="1924050"/>
          <p14:tracePt t="15733" x="2951163" y="1903413"/>
          <p14:tracePt t="15737" x="3130550" y="1868488"/>
          <p14:tracePt t="15748" x="3251200" y="1854200"/>
          <p14:tracePt t="15753" x="3300413" y="1854200"/>
          <p14:tracePt t="15764" x="3429000" y="1839913"/>
          <p14:tracePt t="15782" x="3543300" y="1839913"/>
          <p14:tracePt t="15786" x="3757613" y="1825625"/>
          <p14:tracePt t="15792" x="3857625" y="1825625"/>
          <p14:tracePt t="15803" x="3957638" y="1825625"/>
          <p14:tracePt t="15811" x="4043363" y="1825625"/>
          <p14:tracePt t="15824" x="4206875" y="1825625"/>
          <p14:tracePt t="15835" x="4270375" y="1825625"/>
          <p14:tracePt t="15844" x="4327525" y="1825625"/>
          <p14:tracePt t="15848" x="4392613" y="1839913"/>
          <p14:tracePt t="15862" x="4441825" y="1839913"/>
          <p14:tracePt t="15866" x="4470400" y="1854200"/>
          <p14:tracePt t="15876" x="4505325" y="1868488"/>
          <p14:tracePt t="15880" x="4541838" y="1868488"/>
          <p14:tracePt t="15895" x="4584700" y="1874838"/>
          <p14:tracePt t="15899" x="4619625" y="1889125"/>
          <p14:tracePt t="15919" x="4633913" y="1903413"/>
          <p14:tracePt t="15923" x="4684713" y="1924050"/>
          <p14:tracePt t="15936" x="4705350" y="1938338"/>
          <p14:tracePt t="15940" x="4719638" y="1952625"/>
          <p14:tracePt t="15945" x="4741863" y="1966913"/>
          <p14:tracePt t="15958" x="4756150" y="1974850"/>
          <p14:tracePt t="15972" x="4770438" y="1989138"/>
          <p14:tracePt t="15976" x="4784725" y="2003425"/>
          <p14:tracePt t="15979" x="4805363" y="2017713"/>
          <p14:tracePt t="15994" x="4833938" y="2052638"/>
          <p14:tracePt t="16015" x="4856163" y="2074863"/>
          <p14:tracePt t="16019" x="4870450" y="2089150"/>
          <p14:tracePt t="16028" x="4883150" y="2117725"/>
          <p14:tracePt t="16039" x="4891088" y="2124075"/>
          <p14:tracePt t="16052" x="4905375" y="2138363"/>
          <p14:tracePt t="16057" x="4919663" y="2152650"/>
          <p14:tracePt t="16060" x="4919663" y="2174875"/>
          <p14:tracePt t="16069" x="4933950" y="2189163"/>
          <p14:tracePt t="16087" x="4940300" y="2203450"/>
          <p14:tracePt t="16091" x="4940300" y="2217738"/>
          <p14:tracePt t="16105" x="4940300" y="2224088"/>
          <p14:tracePt t="16124" x="4940300" y="2238375"/>
          <p14:tracePt t="16147" x="4940300" y="2252663"/>
          <p14:tracePt t="16177" x="4940300" y="2266950"/>
          <p14:tracePt t="16205" x="4933950" y="2274888"/>
          <p14:tracePt t="16220" x="4919663" y="2274888"/>
          <p14:tracePt t="16236" x="4905375" y="2287588"/>
          <p14:tracePt t="16250" x="4891088" y="2287588"/>
          <p14:tracePt t="16256" x="4883150" y="2301875"/>
          <p14:tracePt t="16261" x="4870450" y="2316163"/>
          <p14:tracePt t="16270" x="4856163" y="2330450"/>
          <p14:tracePt t="16275" x="4819650" y="2338388"/>
          <p14:tracePt t="16290" x="4805363" y="2352675"/>
          <p14:tracePt t="16294" x="4770438" y="2366963"/>
          <p14:tracePt t="16305" x="4733925" y="2381250"/>
          <p14:tracePt t="16311" x="4691063" y="2387600"/>
          <p14:tracePt t="16316" x="4670425" y="2416175"/>
          <p14:tracePt t="16326" x="4633913" y="2430463"/>
          <p14:tracePt t="16339" x="4591050" y="2452688"/>
          <p14:tracePt t="16344" x="4541838" y="2466975"/>
          <p14:tracePt t="16349" x="4505325" y="2487613"/>
          <p14:tracePt t="16363" x="4427538" y="2516188"/>
          <p14:tracePt t="16378" x="4378325" y="2538413"/>
          <p14:tracePt t="16382" x="4341813" y="2566988"/>
          <p14:tracePt t="16395" x="4292600" y="2581275"/>
          <p14:tracePt t="16403" x="4256088" y="2587625"/>
          <p14:tracePt t="16407" x="4206875" y="2601913"/>
          <p14:tracePt t="16415" x="4156075" y="2630488"/>
          <p14:tracePt t="16427" x="4121150" y="2638425"/>
          <p14:tracePt t="16431" x="4070350" y="2652713"/>
          <p14:tracePt t="16440" x="4021138" y="2667000"/>
          <p14:tracePt t="16456" x="3971925" y="2679700"/>
          <p14:tracePt t="16461" x="3921125" y="2687638"/>
          <p14:tracePt t="16466" x="3878263" y="2701925"/>
          <p14:tracePt t="16470" x="3857625" y="2701925"/>
          <p14:tracePt t="16483" x="3792538" y="2730500"/>
          <p14:tracePt t="16486" x="3743325" y="2730500"/>
          <p14:tracePt t="16498" x="3706813" y="2736850"/>
          <p14:tracePt t="16511" x="3657600" y="2751138"/>
          <p14:tracePt t="16515" x="3614738" y="2751138"/>
          <p14:tracePt t="16519" x="3565525" y="2751138"/>
          <p14:tracePt t="16527" x="3529013" y="2751138"/>
          <p14:tracePt t="16537" x="3514725" y="2751138"/>
          <p14:tracePt t="16549" x="3479800" y="2751138"/>
          <p14:tracePt t="16554" x="3443288" y="2765425"/>
          <p14:tracePt t="16558" x="3408363" y="2765425"/>
          <p14:tracePt t="16571" x="3379788" y="2765425"/>
          <p14:tracePt t="16575" x="3357563" y="2765425"/>
          <p14:tracePt t="16585" x="3328988" y="2765425"/>
          <p14:tracePt t="16602" x="3300413" y="2765425"/>
          <p14:tracePt t="16606" x="3265488" y="2765425"/>
          <p14:tracePt t="16610" x="3244850" y="2765425"/>
          <p14:tracePt t="16615" x="3230563" y="2751138"/>
          <p14:tracePt t="16628" x="3194050" y="2736850"/>
          <p14:tracePt t="16633" x="3179763" y="2736850"/>
          <p14:tracePt t="16642" x="3130550" y="2730500"/>
          <p14:tracePt t="16663" x="3094038" y="2716213"/>
          <p14:tracePt t="16670" x="3044825" y="2701925"/>
          <p14:tracePt t="16673" x="3030538" y="2701925"/>
          <p14:tracePt t="16684" x="2994025" y="2687638"/>
          <p14:tracePt t="16688" x="2951163" y="2687638"/>
          <p14:tracePt t="16708" x="2879725" y="2679700"/>
          <p14:tracePt t="16712" x="2844800" y="2679700"/>
          <p14:tracePt t="16724" x="2795588" y="2679700"/>
          <p14:tracePt t="16728" x="2752725" y="2679700"/>
          <p14:tracePt t="16737" x="2701925" y="2679700"/>
          <p14:tracePt t="16746" x="2652713" y="2667000"/>
          <p14:tracePt t="16767" x="2616200" y="2667000"/>
          <p14:tracePt t="16772" x="2516188" y="2667000"/>
          <p14:tracePt t="16779" x="2452688" y="2667000"/>
          <p14:tracePt t="16783" x="2403475" y="2667000"/>
          <p14:tracePt t="16794" x="2338388" y="2667000"/>
          <p14:tracePt t="16810" x="2232025" y="2667000"/>
          <p14:tracePt t="16815" x="2152650" y="2667000"/>
          <p14:tracePt t="16825" x="2089150" y="2667000"/>
          <p14:tracePt t="16834" x="2025650" y="2667000"/>
          <p14:tracePt t="16839" x="1974850" y="2667000"/>
          <p14:tracePt t="16861" x="1868488" y="2652713"/>
          <p14:tracePt t="16865" x="1803400" y="2652713"/>
          <p14:tracePt t="16876" x="1754188" y="2638425"/>
          <p14:tracePt t="16884" x="1703388" y="2638425"/>
          <p14:tracePt t="16888" x="1639888" y="2630488"/>
          <p14:tracePt t="16913" x="1504950" y="2616200"/>
          <p14:tracePt t="16922" x="1462088" y="2616200"/>
          <p14:tracePt t="16931" x="1411288" y="2601913"/>
          <p14:tracePt t="16940" x="1390650" y="2601913"/>
          <p14:tracePt t="16955" x="1304925" y="2587625"/>
          <p14:tracePt t="16964" x="1290638" y="2587625"/>
          <p14:tracePt t="16968" x="1254125" y="2581275"/>
          <p14:tracePt t="16983" x="1225550" y="2566988"/>
          <p14:tracePt t="16988" x="1190625" y="2566988"/>
          <p14:tracePt t="16998" x="1176338" y="2552700"/>
          <p14:tracePt t="17005" x="1155700" y="2538413"/>
          <p14:tracePt t="17008" x="1127125" y="2530475"/>
          <p14:tracePt t="17024" x="1112838" y="2516188"/>
          <p14:tracePt t="17033" x="1098550" y="2501900"/>
          <p14:tracePt t="17037" x="1090613" y="2487613"/>
          <p14:tracePt t="17041" x="1062038" y="2487613"/>
          <p14:tracePt t="17054" x="1047750" y="2481263"/>
          <p14:tracePt t="17061" x="1041400" y="2466975"/>
          <p14:tracePt t="17065" x="1041400" y="2452688"/>
          <p14:tracePt t="17078" x="1027113" y="2452688"/>
          <p14:tracePt t="17092" x="1012825" y="2438400"/>
          <p14:tracePt t="17101" x="998538" y="2430463"/>
          <p14:tracePt t="17116" x="998538" y="2416175"/>
          <p14:tracePt t="17124" x="990600" y="2416175"/>
          <p14:tracePt t="17135" x="990600" y="2401888"/>
          <p14:tracePt t="17150" x="990600" y="2387600"/>
          <p14:tracePt t="17153" x="990600" y="2381250"/>
          <p14:tracePt t="17163" x="976313" y="2366963"/>
          <p14:tracePt t="17189" x="976313" y="2352675"/>
          <p14:tracePt t="17197" x="976313" y="2338388"/>
          <p14:tracePt t="17222" x="976313" y="2330450"/>
          <p14:tracePt t="17248" x="990600" y="2330450"/>
          <p14:tracePt t="17251" x="990600" y="2316163"/>
          <p14:tracePt t="17280" x="998538" y="2316163"/>
          <p14:tracePt t="17284" x="998538" y="2301875"/>
          <p14:tracePt t="17299" x="1012825" y="2301875"/>
          <p14:tracePt t="17311" x="1027113" y="2287588"/>
          <p14:tracePt t="17325" x="1041400" y="2287588"/>
          <p14:tracePt t="17334" x="1047750" y="2274888"/>
          <p14:tracePt t="17341" x="1062038" y="2266950"/>
          <p14:tracePt t="17353" x="1090613" y="2252663"/>
          <p14:tracePt t="17356" x="1112838" y="2238375"/>
          <p14:tracePt t="17369" x="1155700" y="2224088"/>
          <p14:tracePt t="17374" x="1190625" y="2217738"/>
          <p14:tracePt t="17386" x="1212850" y="2203450"/>
          <p14:tracePt t="17397" x="1254125" y="2174875"/>
          <p14:tracePt t="17401" x="1290638" y="2166938"/>
          <p14:tracePt t="17405" x="1339850" y="2152650"/>
          <p14:tracePt t="17421" x="1411288" y="2117725"/>
          <p14:tracePt t="17432" x="1462088" y="2103438"/>
          <p14:tracePt t="17436" x="1504950" y="2089150"/>
          <p14:tracePt t="17450" x="1539875" y="2074863"/>
          <p14:tracePt t="17454" x="1604963" y="2066925"/>
          <p14:tracePt t="17464" x="1639888" y="2052638"/>
          <p14:tracePt t="17469" x="1689100" y="2038350"/>
          <p14:tracePt t="17484" x="1754188" y="2024063"/>
          <p14:tracePt t="17490" x="1803400" y="2017713"/>
          <p14:tracePt t="17499" x="1854200" y="2003425"/>
          <p14:tracePt t="17506" x="1903413" y="1989138"/>
          <p14:tracePt t="17510" x="1954213" y="1989138"/>
          <p14:tracePt t="17523" x="2052638" y="1966913"/>
          <p14:tracePt t="17535" x="2117725" y="1952625"/>
          <p14:tracePt t="17547" x="2166938" y="1952625"/>
          <p14:tracePt t="17551" x="2217738" y="1938338"/>
          <p14:tracePt t="17561" x="2266950" y="1938338"/>
          <p14:tracePt t="17579" x="2317750" y="1924050"/>
          <p14:tracePt t="17584" x="2438400" y="1924050"/>
          <p14:tracePt t="17588" x="2487613" y="1924050"/>
          <p14:tracePt t="17599" x="2552700" y="1917700"/>
          <p14:tracePt t="17609" x="2601913" y="1917700"/>
          <p14:tracePt t="17627" x="2667000" y="1903413"/>
          <p14:tracePt t="17631" x="2801938" y="1903413"/>
          <p14:tracePt t="17641" x="2865438" y="1889125"/>
          <p14:tracePt t="17651" x="2916238" y="1889125"/>
          <p14:tracePt t="17654" x="2979738" y="1889125"/>
          <p14:tracePt t="17664" x="3051175" y="1889125"/>
          <p14:tracePt t="17672" x="3116263" y="1889125"/>
          <p14:tracePt t="17682" x="3179763" y="1889125"/>
          <p14:tracePt t="17687" x="3244850" y="1889125"/>
          <p14:tracePt t="17705" x="3300413" y="1889125"/>
          <p14:tracePt t="17709" x="3365500" y="1889125"/>
          <p14:tracePt t="17713" x="3429000" y="1889125"/>
          <p14:tracePt t="17722" x="3494088" y="1889125"/>
          <p14:tracePt t="17730" x="3543300" y="1889125"/>
          <p14:tracePt t="17738" x="3594100" y="1903413"/>
          <p14:tracePt t="17744" x="3663950" y="1903413"/>
          <p14:tracePt t="17755" x="3714750" y="1917700"/>
          <p14:tracePt t="17758" x="3763963" y="1924050"/>
          <p14:tracePt t="17771" x="3829050" y="1924050"/>
          <p14:tracePt t="17775" x="3878263" y="1938338"/>
          <p14:tracePt t="17790" x="3992563" y="1966913"/>
          <p14:tracePt t="17801" x="4057650" y="1974850"/>
          <p14:tracePt t="17811" x="4106863" y="1989138"/>
          <p14:tracePt t="17815" x="4156075" y="2003425"/>
          <p14:tracePt t="17828" x="4206875" y="2017713"/>
          <p14:tracePt t="17832" x="4227513" y="2017713"/>
          <p14:tracePt t="17855" x="4321175" y="2024063"/>
          <p14:tracePt t="17858" x="4341813" y="2038350"/>
          <p14:tracePt t="17865" x="4378325" y="2052638"/>
          <p14:tracePt t="17878" x="4406900" y="2052638"/>
          <p14:tracePt t="17882" x="4427538" y="2066925"/>
          <p14:tracePt t="17904" x="4456113" y="2074863"/>
          <p14:tracePt t="17908" x="4491038" y="2089150"/>
          <p14:tracePt t="17913" x="4519613" y="2103438"/>
          <p14:tracePt t="17925" x="4533900" y="2103438"/>
          <p14:tracePt t="17930" x="4541838" y="2117725"/>
          <p14:tracePt t="17950" x="4556125" y="2117725"/>
          <p14:tracePt t="17953" x="4570413" y="2124075"/>
          <p14:tracePt t="17964" x="4570413" y="2138363"/>
          <p14:tracePt t="17987" x="4584700" y="2152650"/>
          <p14:tracePt t="17991" x="4591050" y="2166938"/>
          <p14:tracePt t="18004" x="4591050" y="2174875"/>
          <p14:tracePt t="18021" x="4591050" y="2189163"/>
          <p14:tracePt t="18025" x="4591050" y="2203450"/>
          <p14:tracePt t="18042" x="4591050" y="2217738"/>
          <p14:tracePt t="18059" x="4591050" y="2224088"/>
          <p14:tracePt t="18073" x="4591050" y="2238375"/>
          <p14:tracePt t="18088" x="4591050" y="2252663"/>
          <p14:tracePt t="18099" x="4591050" y="2266950"/>
          <p14:tracePt t="18107" x="4591050" y="2274888"/>
          <p14:tracePt t="18122" x="4584700" y="2287588"/>
          <p14:tracePt t="18129" x="4584700" y="2301875"/>
          <p14:tracePt t="18139" x="4584700" y="2330450"/>
          <p14:tracePt t="18152" x="4570413" y="2338388"/>
          <p14:tracePt t="18156" x="4556125" y="2352675"/>
          <p14:tracePt t="18167" x="4556125" y="2366963"/>
          <p14:tracePt t="18171" x="4541838" y="2381250"/>
          <p14:tracePt t="18184" x="4533900" y="2387600"/>
          <p14:tracePt t="18188" x="4533900" y="2401888"/>
          <p14:tracePt t="18199" x="4519613" y="2416175"/>
          <p14:tracePt t="18203" x="4505325" y="2438400"/>
          <p14:tracePt t="18215" x="4491038" y="2452688"/>
          <p14:tracePt t="18230" x="4484688" y="2481263"/>
          <p14:tracePt t="18235" x="4456113" y="2516188"/>
          <p14:tracePt t="18243" x="4427538" y="2530475"/>
          <p14:tracePt t="18256" x="4421188" y="2552700"/>
          <p14:tracePt t="18263" x="4406900" y="2566988"/>
          <p14:tracePt t="18267" x="4378325" y="2587625"/>
          <p14:tracePt t="18280" x="4370388" y="2601913"/>
          <p14:tracePt t="18284" x="4341813" y="2630488"/>
          <p14:tracePt t="18296" x="4321175" y="2652713"/>
          <p14:tracePt t="18302" x="4292600" y="2667000"/>
          <p14:tracePt t="18306" x="4278313" y="2679700"/>
          <p14:tracePt t="18321" x="4227513" y="2701925"/>
          <p14:tracePt t="18325" x="4221163" y="2701925"/>
          <p14:tracePt t="18335" x="4170363" y="2730500"/>
          <p14:tracePt t="18350" x="4106863" y="2751138"/>
          <p14:tracePt t="18354" x="4092575" y="2765425"/>
          <p14:tracePt t="18366" x="4043363" y="2779713"/>
          <p14:tracePt t="18374" x="4021138" y="2787650"/>
          <p14:tracePt t="18391" x="3943350" y="2816225"/>
          <p14:tracePt t="18396" x="3892550" y="2830513"/>
          <p14:tracePt t="18411" x="3857625" y="2836863"/>
          <p14:tracePt t="18415" x="3814763" y="2851150"/>
          <p14:tracePt t="18419" x="3763963" y="2865438"/>
          <p14:tracePt t="18434" x="3678238" y="2894013"/>
          <p14:tracePt t="18445" x="3614738" y="2901950"/>
          <p14:tracePt t="18456" x="3579813" y="2901950"/>
          <p14:tracePt t="18471" x="3529013" y="2916238"/>
          <p14:tracePt t="18475" x="3479800" y="2916238"/>
          <p14:tracePt t="18479" x="3429000" y="2930525"/>
          <p14:tracePt t="18490" x="3379788" y="2930525"/>
          <p14:tracePt t="18495" x="3328988" y="2930525"/>
          <p14:tracePt t="18506" x="3279775" y="2944813"/>
          <p14:tracePt t="18510" x="3230563" y="2944813"/>
          <p14:tracePt t="18520" x="3165475" y="2944813"/>
          <p14:tracePt t="18524" x="3116263" y="2944813"/>
          <p14:tracePt t="18535" x="3051175" y="2951163"/>
          <p14:tracePt t="18545" x="2994025" y="2951163"/>
          <p14:tracePt t="18549" x="2930525" y="2951163"/>
          <p14:tracePt t="18562" x="2865438" y="2951163"/>
          <p14:tracePt t="18566" x="2816225" y="2951163"/>
          <p14:tracePt t="18575" x="2767013" y="2951163"/>
          <p14:tracePt t="18589" x="2638425" y="2951163"/>
          <p14:tracePt t="18599" x="2587625" y="2951163"/>
          <p14:tracePt t="18607" x="2538413" y="2951163"/>
          <p14:tracePt t="18617" x="2481263" y="2951163"/>
          <p14:tracePt t="18622" x="2432050" y="2951163"/>
          <p14:tracePt t="18634" x="2381250" y="2951163"/>
          <p14:tracePt t="18638" x="2303463" y="2951163"/>
          <p14:tracePt t="18648" x="2252663" y="2944813"/>
          <p14:tracePt t="18656" x="2203450" y="2944813"/>
          <p14:tracePt t="18675" x="2138363" y="2944813"/>
          <p14:tracePt t="18680" x="1989138" y="2930525"/>
          <p14:tracePt t="18688" x="1917700" y="2930525"/>
          <p14:tracePt t="18696" x="1803400" y="2930525"/>
          <p14:tracePt t="19119" x="1774825" y="2930525"/>
          <p14:tracePt t="19130" x="1768475" y="2930525"/>
          <p14:tracePt t="19138" x="1725613" y="2930525"/>
          <p14:tracePt t="19145" x="1703388" y="2930525"/>
          <p14:tracePt t="19155" x="1668463" y="2930525"/>
          <p14:tracePt t="19163" x="1639888" y="2930525"/>
          <p14:tracePt t="19171" x="1604963" y="2930525"/>
          <p14:tracePt t="19180" x="1576388" y="2930525"/>
          <p14:tracePt t="19188" x="1554163" y="2930525"/>
          <p14:tracePt t="19198" x="1525588" y="2930525"/>
          <p14:tracePt t="19202" x="1504950" y="2930525"/>
          <p14:tracePt t="19214" x="1476375" y="2930525"/>
          <p14:tracePt t="19218" x="1462088" y="2930525"/>
          <p14:tracePt t="19231" x="1439863" y="2930525"/>
          <p14:tracePt t="19239" x="1425575" y="2916238"/>
          <p14:tracePt t="19244" x="1411288" y="2916238"/>
          <p14:tracePt t="19251" x="1390650" y="2901950"/>
          <p14:tracePt t="19257" x="1376363" y="2901950"/>
          <p14:tracePt t="19270" x="1376363" y="2894013"/>
          <p14:tracePt t="19274" x="1362075" y="2894013"/>
          <p14:tracePt t="19283" x="1354138" y="2894013"/>
          <p14:tracePt t="19300" x="1339850" y="2879725"/>
          <p14:tracePt t="19312" x="1325563" y="2879725"/>
          <p14:tracePt t="19317" x="1311275" y="2865438"/>
          <p14:tracePt t="19327" x="1304925" y="2851150"/>
          <p14:tracePt t="19345" x="1290638" y="2836863"/>
          <p14:tracePt t="19349" x="1276350" y="2830513"/>
          <p14:tracePt t="19360" x="1262063" y="2816225"/>
          <p14:tracePt t="19366" x="1254125" y="2801938"/>
          <p14:tracePt t="19370" x="1239838" y="2787650"/>
          <p14:tracePt t="19384" x="1225550" y="2779713"/>
          <p14:tracePt t="19389" x="1212850" y="2765425"/>
          <p14:tracePt t="19394" x="1204913" y="2751138"/>
          <p14:tracePt t="19407" x="1190625" y="2736850"/>
          <p14:tracePt t="19412" x="1176338" y="2730500"/>
          <p14:tracePt t="19424" x="1162050" y="2716213"/>
          <p14:tracePt t="19431" x="1155700" y="2687638"/>
          <p14:tracePt t="19434" x="1155700" y="2679700"/>
          <p14:tracePt t="19447" x="1127125" y="2667000"/>
          <p14:tracePt t="19456" x="1127125" y="2652713"/>
          <p14:tracePt t="19461" x="1112838" y="2630488"/>
          <p14:tracePt t="19473" x="1098550" y="2601913"/>
          <p14:tracePt t="19478" x="1090613" y="2581275"/>
          <p14:tracePt t="19490" x="1090613" y="2566988"/>
          <p14:tracePt t="19495" x="1076325" y="2538413"/>
          <p14:tracePt t="19499" x="1062038" y="2516188"/>
          <p14:tracePt t="19517" x="1047750" y="2501900"/>
          <p14:tracePt t="19521" x="1047750" y="2481263"/>
          <p14:tracePt t="19524" x="1041400" y="2466975"/>
          <p14:tracePt t="19539" x="1027113" y="2438400"/>
          <p14:tracePt t="19544" x="1027113" y="2430463"/>
          <p14:tracePt t="19553" x="1027113" y="2416175"/>
          <p14:tracePt t="19557" x="1012825" y="2401888"/>
          <p14:tracePt t="19572" x="1012825" y="2387600"/>
          <p14:tracePt t="19585" x="1012825" y="2381250"/>
          <p14:tracePt t="19601" x="1012825" y="2366963"/>
          <p14:tracePt t="19613" x="1012825" y="2352675"/>
          <p14:tracePt t="19628" x="1012825" y="2338388"/>
          <p14:tracePt t="19647" x="1012825" y="2330450"/>
          <p14:tracePt t="19661" x="1012825" y="2316163"/>
          <p14:tracePt t="19680" x="1012825" y="2301875"/>
          <p14:tracePt t="19707" x="1012825" y="2287588"/>
          <p14:tracePt t="19718" x="1012825" y="2274888"/>
          <p14:tracePt t="19742" x="1027113" y="2274888"/>
          <p14:tracePt t="19752" x="1027113" y="2266950"/>
          <p14:tracePt t="19772" x="1041400" y="2252663"/>
          <p14:tracePt t="19791" x="1047750" y="2238375"/>
          <p14:tracePt t="19805" x="1062038" y="2238375"/>
          <p14:tracePt t="19818" x="1076325" y="2224088"/>
          <p14:tracePt t="19822" x="1090613" y="2224088"/>
          <p14:tracePt t="19833" x="1098550" y="2217738"/>
          <p14:tracePt t="19849" x="1112838" y="2203450"/>
          <p14:tracePt t="19854" x="1127125" y="2189163"/>
          <p14:tracePt t="19867" x="1155700" y="2189163"/>
          <p14:tracePt t="19873" x="1162050" y="2174875"/>
          <p14:tracePt t="19882" x="1176338" y="2174875"/>
          <p14:tracePt t="19886" x="1190625" y="2166938"/>
          <p14:tracePt t="19899" x="1212850" y="2166938"/>
          <p14:tracePt t="19904" x="1225550" y="2152650"/>
          <p14:tracePt t="19911" x="1254125" y="2152650"/>
          <p14:tracePt t="19918" x="1262063" y="2152650"/>
          <p14:tracePt t="19930" x="1290638" y="2152650"/>
          <p14:tracePt t="19941" x="1325563" y="2138363"/>
          <p14:tracePt t="19945" x="1354138" y="2138363"/>
          <p14:tracePt t="19954" x="1390650" y="2138363"/>
          <p14:tracePt t="19958" x="1411288" y="2138363"/>
          <p14:tracePt t="19974" x="1504950" y="2124075"/>
          <p14:tracePt t="19983" x="1539875" y="2124075"/>
          <p14:tracePt t="19994" x="1576388" y="2117725"/>
          <p14:tracePt t="20003" x="1639888" y="2117725"/>
          <p14:tracePt t="20019" x="1725613" y="2103438"/>
          <p14:tracePt t="20028" x="1774825" y="2103438"/>
          <p14:tracePt t="20038" x="1839913" y="2103438"/>
          <p14:tracePt t="20043" x="1889125" y="2089150"/>
          <p14:tracePt t="20047" x="1939925" y="2089150"/>
          <p14:tracePt t="20059" x="2003425" y="2089150"/>
          <p14:tracePt t="20067" x="2066925" y="2089150"/>
          <p14:tracePt t="20072" x="2124075" y="2089150"/>
          <p14:tracePt t="20084" x="2189163" y="2089150"/>
          <p14:tracePt t="20088" x="2252663" y="2089150"/>
          <p14:tracePt t="20103" x="2366963" y="2074863"/>
          <p14:tracePt t="20119" x="2432050" y="2074863"/>
          <p14:tracePt t="20123" x="2501900" y="2074863"/>
          <p14:tracePt t="20131" x="2552700" y="2074863"/>
          <p14:tracePt t="20135" x="2616200" y="2074863"/>
          <p14:tracePt t="20154" x="2752725" y="2074863"/>
          <p14:tracePt t="20162" x="2816225" y="2074863"/>
          <p14:tracePt t="20172" x="2879725" y="2074863"/>
          <p14:tracePt t="20183" x="2944813" y="2089150"/>
          <p14:tracePt t="20187" x="3016250" y="2089150"/>
          <p14:tracePt t="20192" x="3079750" y="2103438"/>
          <p14:tracePt t="20202" x="3144838" y="2117725"/>
          <p14:tracePt t="20214" x="3201988" y="2124075"/>
          <p14:tracePt t="20218" x="3265488" y="2124075"/>
          <p14:tracePt t="20241" x="3465513" y="2152650"/>
          <p14:tracePt t="20252" x="3514725" y="2166938"/>
          <p14:tracePt t="20261" x="3565525" y="2166938"/>
          <p14:tracePt t="20267" x="3629025" y="2174875"/>
          <p14:tracePt t="20279" x="3678238" y="2174875"/>
          <p14:tracePt t="20284" x="3729038" y="2189163"/>
          <p14:tracePt t="20294" x="3778250" y="2203450"/>
          <p14:tracePt t="20298" x="3829050" y="2203450"/>
          <p14:tracePt t="20314" x="3906838" y="2224088"/>
          <p14:tracePt t="20328" x="3971925" y="2238375"/>
          <p14:tracePt t="20333" x="3978275" y="2238375"/>
          <p14:tracePt t="20337" x="4043363" y="2252663"/>
          <p14:tracePt t="20349" x="4070350" y="2252663"/>
          <p14:tracePt t="20358" x="4092575" y="2266950"/>
          <p14:tracePt t="20363" x="4121150" y="2266950"/>
          <p14:tracePt t="20374" x="4141788" y="2266950"/>
          <p14:tracePt t="20379" x="4178300" y="2274888"/>
          <p14:tracePt t="20394" x="4221163" y="2287588"/>
          <p14:tracePt t="20406" x="4241800" y="2287588"/>
          <p14:tracePt t="20412" x="4256088" y="2301875"/>
          <p14:tracePt t="20422" x="4278313" y="2301875"/>
          <p14:tracePt t="20428" x="4292600" y="2316163"/>
          <p14:tracePt t="20437" x="4321175" y="2316163"/>
          <p14:tracePt t="20442" x="4321175" y="2330450"/>
          <p14:tracePt t="20454" x="4327525" y="2330450"/>
          <p14:tracePt t="20458" x="4341813" y="2338388"/>
          <p14:tracePt t="20480" x="4370388" y="2352675"/>
          <p14:tracePt t="20484" x="4370388" y="2366963"/>
          <p14:tracePt t="20492" x="4378325" y="2381250"/>
          <p14:tracePt t="20499" x="4392613" y="2381250"/>
          <p14:tracePt t="20517" x="4406900" y="2401888"/>
          <p14:tracePt t="20533" x="4421188" y="2416175"/>
          <p14:tracePt t="20545" x="4427538" y="2416175"/>
          <p14:tracePt t="20549" x="4427538" y="2430463"/>
          <p14:tracePt t="20567" x="4427538" y="2438400"/>
          <p14:tracePt t="20572" x="4441825" y="2452688"/>
          <p14:tracePt t="20585" x="4456113" y="2466975"/>
          <p14:tracePt t="20607" x="4456113" y="2481263"/>
          <p14:tracePt t="20611" x="4470400" y="2481263"/>
          <p14:tracePt t="20622" x="4470400" y="2487613"/>
          <p14:tracePt t="20636" x="4470400" y="2501900"/>
          <p14:tracePt t="20667" x="4470400" y="2516188"/>
          <p14:tracePt t="20698" x="4470400" y="2530475"/>
          <p14:tracePt t="20771" x="4456113" y="2538413"/>
          <p14:tracePt t="20812" x="4441825" y="2538413"/>
          <p14:tracePt t="20831" x="4441825" y="2552700"/>
          <p14:tracePt t="20839" x="4427538" y="2552700"/>
          <p14:tracePt t="20858" x="4421188" y="2552700"/>
          <p14:tracePt t="20862" x="4406900" y="2566988"/>
          <p14:tracePt t="20874" x="4392613" y="2566988"/>
          <p14:tracePt t="20878" x="4378325" y="2581275"/>
          <p14:tracePt t="20890" x="4356100" y="2587625"/>
          <p14:tracePt t="20894" x="4341813" y="2616200"/>
          <p14:tracePt t="20901" x="4321175" y="2630488"/>
          <p14:tracePt t="20915" x="4278313" y="2638425"/>
          <p14:tracePt t="20920" x="4256088" y="2652713"/>
          <p14:tracePt t="20931" x="4221163" y="2667000"/>
          <p14:tracePt t="20935" x="4178300" y="2687638"/>
          <p14:tracePt t="20947" x="4170363" y="2687638"/>
          <p14:tracePt t="20952" x="4106863" y="2716213"/>
          <p14:tracePt t="20962" x="4070350" y="2730500"/>
          <p14:tracePt t="20967" x="4029075" y="2736850"/>
          <p14:tracePt t="20980" x="3992563" y="2751138"/>
          <p14:tracePt t="20985" x="3957638" y="2765425"/>
          <p14:tracePt t="20989" x="3921125" y="2779713"/>
          <p14:tracePt t="20999" x="3878263" y="2787650"/>
          <p14:tracePt t="21013" x="3843338" y="2801938"/>
          <p14:tracePt t="21017" x="3814763" y="2801938"/>
          <p14:tracePt t="21028" x="3757613" y="2816225"/>
          <p14:tracePt t="21035" x="3714750" y="2816225"/>
          <p14:tracePt t="21038" x="3663950" y="2830513"/>
          <p14:tracePt t="21051" x="3629025" y="2836863"/>
          <p14:tracePt t="21055" x="3594100" y="2836863"/>
          <p14:tracePt t="21069" x="3529013" y="2836863"/>
          <p14:tracePt t="21074" x="3494088" y="2851150"/>
          <p14:tracePt t="21086" x="3365500" y="2865438"/>
          <p14:tracePt t="21098" x="3314700" y="2879725"/>
          <p14:tracePt t="21107" x="3265488" y="2879725"/>
          <p14:tracePt t="21118" x="3201988" y="2894013"/>
          <p14:tracePt t="21132" x="3144838" y="2894013"/>
          <p14:tracePt t="21136" x="3030538" y="2901950"/>
          <p14:tracePt t="21148" x="2965450" y="2916238"/>
          <p14:tracePt t="21152" x="2901950" y="2916238"/>
          <p14:tracePt t="21163" x="2844800" y="2916238"/>
          <p14:tracePt t="21174" x="2781300" y="2916238"/>
          <p14:tracePt t="21179" x="2730500" y="2916238"/>
          <p14:tracePt t="21183" x="2681288" y="2916238"/>
          <p14:tracePt t="21195" x="2616200" y="2916238"/>
          <p14:tracePt t="21205" x="2566988" y="2916238"/>
          <p14:tracePt t="21217" x="2516188" y="2916238"/>
          <p14:tracePt t="21221" x="2452688" y="2916238"/>
          <p14:tracePt t="21225" x="2403475" y="2916238"/>
          <p14:tracePt t="21235" x="2352675" y="2916238"/>
          <p14:tracePt t="21239" x="2303463" y="2901950"/>
          <p14:tracePt t="21252" x="2252663" y="2894013"/>
          <p14:tracePt t="21265" x="2166938" y="2879725"/>
          <p14:tracePt t="21278" x="2124075" y="2865438"/>
          <p14:tracePt t="21283" x="2089150" y="2851150"/>
          <p14:tracePt t="21287" x="2038350" y="2836863"/>
          <p14:tracePt t="21301" x="2003425" y="2830513"/>
          <p14:tracePt t="21305" x="1968500" y="2816225"/>
          <p14:tracePt t="21316" x="1917700" y="2801938"/>
          <p14:tracePt t="21320" x="1874838" y="2787650"/>
          <p14:tracePt t="21334" x="1854200" y="2787650"/>
          <p14:tracePt t="21339" x="1789113" y="2779713"/>
          <p14:tracePt t="21349" x="1754188" y="2765425"/>
          <p14:tracePt t="21363" x="1717675" y="2751138"/>
          <p14:tracePt t="21367" x="1674813" y="2736850"/>
          <p14:tracePt t="21371" x="1668463" y="2730500"/>
          <p14:tracePt t="21382" x="1604963" y="2716213"/>
          <p14:tracePt t="21387" x="1562100" y="2701925"/>
          <p14:tracePt t="21397" x="1525588" y="2679700"/>
          <p14:tracePt t="21409" x="1462088" y="2652713"/>
          <p14:tracePt t="21422" x="1454150" y="2638425"/>
          <p14:tracePt t="21428" x="1411288" y="2630488"/>
          <p14:tracePt t="21433" x="1390650" y="2601913"/>
          <p14:tracePt t="21447" x="1376363" y="2587625"/>
          <p14:tracePt t="21460" x="1354138" y="2581275"/>
          <p14:tracePt t="21464" x="1339850" y="2566988"/>
          <p14:tracePt t="21467" x="1325563" y="2538413"/>
          <p14:tracePt t="21473" x="1311275" y="2530475"/>
          <p14:tracePt t="21488" x="1290638" y="2516188"/>
          <p14:tracePt t="21499" x="1276350" y="2501900"/>
          <p14:tracePt t="21503" x="1276350" y="2481263"/>
          <p14:tracePt t="21507" x="1262063" y="2466975"/>
          <p14:tracePt t="21518" x="1254125" y="2452688"/>
          <p14:tracePt t="21523" x="1254125" y="2438400"/>
          <p14:tracePt t="21538" x="1239838" y="2430463"/>
          <p14:tracePt t="21549" x="1239838" y="2416175"/>
          <p14:tracePt t="21553" x="1239838" y="2401888"/>
          <p14:tracePt t="21568" x="1239838" y="2387600"/>
          <p14:tracePt t="21582" x="1239838" y="2381250"/>
          <p14:tracePt t="21604" x="1239838" y="2366963"/>
          <p14:tracePt t="21611" x="1254125" y="2366963"/>
          <p14:tracePt t="21624" x="1262063" y="2352675"/>
          <p14:tracePt t="21629" x="1262063" y="2338388"/>
          <p14:tracePt t="21640" x="1276350" y="2338388"/>
          <p14:tracePt t="21674" x="1325563" y="2316163"/>
          <p14:tracePt t="21687" x="1354138" y="2301875"/>
          <p14:tracePt t="21694" x="1362075" y="2287588"/>
          <p14:tracePt t="21699" x="1404938" y="2274888"/>
          <p14:tracePt t="21725" x="1476375" y="2252663"/>
          <p14:tracePt t="21733" x="1525588" y="2238375"/>
          <p14:tracePt t="21751" x="1539875" y="2224088"/>
          <p14:tracePt t="21755" x="1590675" y="2217738"/>
          <p14:tracePt t="21758" x="1625600" y="2217738"/>
          <p14:tracePt t="21770" x="1668463" y="2203450"/>
          <p14:tracePt t="21774" x="1717675" y="2203450"/>
          <p14:tracePt t="21786" x="1768475" y="2189163"/>
          <p14:tracePt t="21791" x="1825625" y="2174875"/>
          <p14:tracePt t="21799" x="1889125" y="2174875"/>
          <p14:tracePt t="21803" x="1954213" y="2166938"/>
          <p14:tracePt t="21818" x="2038350" y="2152650"/>
          <p14:tracePt t="21822" x="2117725" y="2152650"/>
          <p14:tracePt t="21832" x="2238375" y="2124075"/>
          <p14:tracePt t="21836" x="2303463" y="2124075"/>
          <p14:tracePt t="21849" x="2389188" y="2117725"/>
          <p14:tracePt t="21854" x="2487613" y="2089150"/>
          <p14:tracePt t="21865" x="2587625" y="2089150"/>
          <p14:tracePt t="21869" x="2681288" y="2089150"/>
          <p14:tracePt t="21879" x="2851150" y="2074863"/>
          <p14:tracePt t="21887" x="2951163" y="2066925"/>
          <p14:tracePt t="21899" x="3016250" y="2066925"/>
          <p14:tracePt t="21903" x="3130550" y="2066925"/>
          <p14:tracePt t="21915" x="3244850" y="2066925"/>
          <p14:tracePt t="21919" x="3357563" y="2066925"/>
          <p14:tracePt t="21929" x="3443288" y="2066925"/>
          <p14:tracePt t="21945" x="3543300" y="2066925"/>
          <p14:tracePt t="21950" x="3706813" y="2066925"/>
          <p14:tracePt t="21961" x="3778250" y="2066925"/>
          <p14:tracePt t="21965" x="3843338" y="2066925"/>
          <p14:tracePt t="21978" x="3878263" y="2066925"/>
          <p14:tracePt t="21982" x="3971925" y="2074863"/>
          <p14:tracePt t="21995" x="4006850" y="2089150"/>
          <p14:tracePt t="21999" x="4029075" y="2103438"/>
          <p14:tracePt t="22014" x="4106863" y="2124075"/>
          <p14:tracePt t="22029" x="4127500" y="2138363"/>
          <p14:tracePt t="22044" x="4170363" y="2152650"/>
          <p14:tracePt t="22048" x="4206875" y="2174875"/>
          <p14:tracePt t="22056" x="4227513" y="2174875"/>
          <p14:tracePt t="22072" x="4256088" y="2189163"/>
          <p14:tracePt t="22077" x="4270375" y="2203450"/>
          <p14:tracePt t="22081" x="4278313" y="2217738"/>
          <p14:tracePt t="22085" x="4292600" y="2217738"/>
          <p14:tracePt t="22097" x="4306888" y="2224088"/>
          <p14:tracePt t="22102" x="4321175" y="2238375"/>
          <p14:tracePt t="22119" x="4327525" y="2252663"/>
          <p14:tracePt t="22137" x="4341813" y="2266950"/>
          <p14:tracePt t="22158" x="4341813" y="2274888"/>
          <p14:tracePt t="22162" x="4356100" y="2287588"/>
          <p14:tracePt t="22178" x="4370388" y="2301875"/>
          <p14:tracePt t="22186" x="4370388" y="2316163"/>
          <p14:tracePt t="22215" x="4378325" y="2338388"/>
          <p14:tracePt t="22232" x="4392613" y="2352675"/>
          <p14:tracePt t="22256" x="4392613" y="2366963"/>
          <p14:tracePt t="22282" x="4392613" y="2381250"/>
          <p14:tracePt t="22330" x="4392613" y="2387600"/>
          <p14:tracePt t="22346" x="4392613" y="2401888"/>
          <p14:tracePt t="22391" x="4392613" y="2416175"/>
          <p14:tracePt t="22408" x="4378325" y="2416175"/>
          <p14:tracePt t="22428" x="4370388" y="2430463"/>
          <p14:tracePt t="22442" x="4356100" y="2430463"/>
          <p14:tracePt t="22451" x="4356100" y="2438400"/>
          <p14:tracePt t="22460" x="4341813" y="2452688"/>
          <p14:tracePt t="22470" x="4321175" y="2466975"/>
          <p14:tracePt t="22473" x="4306888" y="2481263"/>
          <p14:tracePt t="22488" x="4270375" y="2487613"/>
          <p14:tracePt t="22495" x="4256088" y="2501900"/>
          <p14:tracePt t="22498" x="4241800" y="2516188"/>
          <p14:tracePt t="22505" x="4192588" y="2538413"/>
          <p14:tracePt t="22521" x="4121150" y="2581275"/>
          <p14:tracePt t="22535" x="4092575" y="2587625"/>
          <p14:tracePt t="22544" x="4057650" y="2601913"/>
          <p14:tracePt t="22549" x="4006850" y="2630488"/>
          <p14:tracePt t="22553" x="3971925" y="2638425"/>
          <p14:tracePt t="22569" x="3878263" y="2687638"/>
          <p14:tracePt t="22579" x="3814763" y="2701925"/>
          <p14:tracePt t="22588" x="3778250" y="2716213"/>
          <p14:tracePt t="22601" x="3729038" y="2736850"/>
          <p14:tracePt t="22605" x="3678238" y="2751138"/>
          <p14:tracePt t="22611" x="3643313" y="2765425"/>
          <p14:tracePt t="22624" x="3608388" y="2765425"/>
          <p14:tracePt t="22635" x="3579813" y="2779713"/>
          <p14:tracePt t="22639" x="3514725" y="2779713"/>
          <p14:tracePt t="22643" x="3479800" y="2787650"/>
          <p14:tracePt t="22655" x="3429000" y="2801938"/>
          <p14:tracePt t="22661" x="3394075" y="2801938"/>
          <p14:tracePt t="22670" x="3328988" y="2816225"/>
          <p14:tracePt t="22679" x="3279775" y="2816225"/>
          <p14:tracePt t="22684" x="3230563" y="2816225"/>
          <p14:tracePt t="22697" x="3179763" y="2830513"/>
          <p14:tracePt t="22704" x="3130550" y="2830513"/>
          <p14:tracePt t="22708" x="3079750" y="2830513"/>
          <p14:tracePt t="22720" x="3030538" y="2836863"/>
          <p14:tracePt t="22724" x="2965450" y="2836863"/>
          <p14:tracePt t="22737" x="2930525" y="2836863"/>
          <p14:tracePt t="22752" x="2865438" y="2851150"/>
          <p14:tracePt t="22757" x="2767013" y="2851150"/>
          <p14:tracePt t="22764" x="2730500" y="2851150"/>
          <p14:tracePt t="22775" x="2681288" y="2865438"/>
          <p14:tracePt t="22779" x="2630488" y="2865438"/>
          <p14:tracePt t="22789" x="2581275" y="2865438"/>
          <p14:tracePt t="22799" x="2538413" y="2865438"/>
          <p14:tracePt t="22803" x="2487613" y="2865438"/>
          <p14:tracePt t="22813" x="2438400" y="2865438"/>
          <p14:tracePt t="22822" x="2403475" y="2865438"/>
          <p14:tracePt t="22828" x="2366963" y="2865438"/>
          <p14:tracePt t="22840" x="2332038" y="2865438"/>
          <p14:tracePt t="22845" x="2289175" y="2865438"/>
          <p14:tracePt t="22855" x="2266950" y="2865438"/>
          <p14:tracePt t="22863" x="2217738" y="2865438"/>
          <p14:tracePt t="22871" x="2189163" y="2865438"/>
          <p14:tracePt t="22880" x="2152650" y="2851150"/>
          <p14:tracePt t="22895" x="2117725" y="2851150"/>
          <p14:tracePt t="22900" x="2074863" y="2851150"/>
          <p14:tracePt t="22907" x="2038350" y="2836863"/>
          <p14:tracePt t="22911" x="2017713" y="2836863"/>
          <p14:tracePt t="22916" x="1968500" y="2830513"/>
          <p14:tracePt t="22930" x="1925638" y="2830513"/>
          <p14:tracePt t="22948" x="1903413" y="2830513"/>
          <p14:tracePt t="22952" x="1825625" y="2801938"/>
          <p14:tracePt t="22956" x="1774825" y="2787650"/>
          <p14:tracePt t="22967" x="1754188" y="2787650"/>
          <p14:tracePt t="22972" x="1725613" y="2787650"/>
          <p14:tracePt t="22983" x="1674813" y="2779713"/>
          <p14:tracePt t="22998" x="1654175" y="2765425"/>
          <p14:tracePt t="23002" x="1604963" y="2751138"/>
          <p14:tracePt t="23008" x="1576388" y="2751138"/>
          <p14:tracePt t="23020" x="1539875" y="2736850"/>
          <p14:tracePt t="23024" x="1511300" y="2736850"/>
          <p14:tracePt t="23029" x="1490663" y="2730500"/>
          <p14:tracePt t="23049" x="1411288" y="2716213"/>
          <p14:tracePt t="23053" x="1390650" y="2716213"/>
          <p14:tracePt t="23064" x="1362075" y="2701925"/>
          <p14:tracePt t="23069" x="1325563" y="2687638"/>
          <p14:tracePt t="23082" x="1304925" y="2687638"/>
          <p14:tracePt t="23087" x="1276350" y="2679700"/>
          <p14:tracePt t="23097" x="1254125" y="2667000"/>
          <p14:tracePt t="23122" x="1190625" y="2630488"/>
          <p14:tracePt t="23129" x="1162050" y="2616200"/>
          <p14:tracePt t="23133" x="1155700" y="2601913"/>
          <p14:tracePt t="23147" x="1141413" y="2587625"/>
          <p14:tracePt t="23163" x="1112838" y="2566988"/>
          <p14:tracePt t="23167" x="1090613" y="2538413"/>
          <p14:tracePt t="23181" x="1062038" y="2530475"/>
          <p14:tracePt t="23185" x="1047750" y="2516188"/>
          <p14:tracePt t="23202" x="1041400" y="2487613"/>
          <p14:tracePt t="23207" x="1027113" y="2481263"/>
          <p14:tracePt t="23212" x="1027113" y="2466975"/>
          <p14:tracePt t="23216" x="1012825" y="2452688"/>
          <p14:tracePt t="23228" x="998538" y="2438400"/>
          <p14:tracePt t="23235" x="998538" y="2430463"/>
          <p14:tracePt t="23247" x="990600" y="2416175"/>
          <p14:tracePt t="23263" x="990600" y="2401888"/>
          <p14:tracePt t="23268" x="990600" y="2387600"/>
          <p14:tracePt t="23282" x="990600" y="2381250"/>
          <p14:tracePt t="23299" x="990600" y="2366963"/>
          <p14:tracePt t="23313" x="990600" y="2352675"/>
          <p14:tracePt t="23330" x="990600" y="2338388"/>
          <p14:tracePt t="23347" x="998538" y="2330450"/>
          <p14:tracePt t="23359" x="1012825" y="2316163"/>
          <p14:tracePt t="23378" x="1027113" y="2316163"/>
          <p14:tracePt t="23393" x="1041400" y="2301875"/>
          <p14:tracePt t="23405" x="1047750" y="2287588"/>
          <p14:tracePt t="23408" x="1062038" y="2274888"/>
          <p14:tracePt t="23420" x="1076325" y="2266950"/>
          <p14:tracePt t="23424" x="1090613" y="2252663"/>
          <p14:tracePt t="23436" x="1112838" y="2238375"/>
          <p14:tracePt t="23440" x="1127125" y="2224088"/>
          <p14:tracePt t="23453" x="1141413" y="2217738"/>
          <p14:tracePt t="23462" x="1162050" y="2203450"/>
          <p14:tracePt t="23466" x="1176338" y="2189163"/>
          <p14:tracePt t="23478" x="1204913" y="2189163"/>
          <p14:tracePt t="23482" x="1212850" y="2174875"/>
          <p14:tracePt t="23493" x="1239838" y="2166938"/>
          <p14:tracePt t="23501" x="1254125" y="2152650"/>
          <p14:tracePt t="23506" x="1290638" y="2152650"/>
          <p14:tracePt t="23520" x="1354138" y="2124075"/>
          <p14:tracePt t="23529" x="1376363" y="2124075"/>
          <p14:tracePt t="23541" x="1411288" y="2117725"/>
          <p14:tracePt t="23546" x="1454150" y="2103438"/>
          <p14:tracePt t="23558" x="1476375" y="2103438"/>
          <p14:tracePt t="23563" x="1525588" y="2089150"/>
          <p14:tracePt t="23586" x="1539875" y="2074863"/>
          <p14:tracePt t="23591" x="1639888" y="2066925"/>
          <p14:tracePt t="23597" x="1674813" y="2052638"/>
          <p14:tracePt t="23601" x="1725613" y="2052638"/>
          <p14:tracePt t="23614" x="1774825" y="2052638"/>
          <p14:tracePt t="23619" x="1825625" y="2038350"/>
          <p14:tracePt t="23635" x="1968500" y="2038350"/>
          <p14:tracePt t="23646" x="2025650" y="2038350"/>
          <p14:tracePt t="23650" x="2103438" y="2024063"/>
          <p14:tracePt t="23665" x="2238375" y="2017713"/>
          <p14:tracePt t="23674" x="2317750" y="2017713"/>
          <p14:tracePt t="23685" x="2403475" y="2017713"/>
          <p14:tracePt t="23694" x="2481263" y="2003425"/>
          <p14:tracePt t="23710" x="2552700" y="2003425"/>
          <p14:tracePt t="23714" x="2630488" y="2003425"/>
          <p14:tracePt t="23718" x="2716213" y="2003425"/>
          <p14:tracePt t="23722" x="2781300" y="2003425"/>
          <p14:tracePt t="23735" x="2865438" y="2003425"/>
          <p14:tracePt t="23749" x="2944813" y="1989138"/>
          <p14:tracePt t="23753" x="3030538" y="1989138"/>
          <p14:tracePt t="23757" x="3101975" y="1989138"/>
          <p14:tracePt t="23761" x="3194050" y="1989138"/>
          <p14:tracePt t="23774" x="3251200" y="1989138"/>
          <p14:tracePt t="23783" x="3343275" y="1989138"/>
          <p14:tracePt t="23787" x="3429000" y="1989138"/>
          <p14:tracePt t="23797" x="3514725" y="1989138"/>
          <p14:tracePt t="23804" x="3608388" y="1989138"/>
          <p14:tracePt t="23814" x="3678238" y="1989138"/>
          <p14:tracePt t="23828" x="3757613" y="1989138"/>
          <p14:tracePt t="23833" x="3843338" y="1989138"/>
          <p14:tracePt t="23837" x="3921125" y="1989138"/>
          <p14:tracePt t="23845" x="4006850" y="1989138"/>
          <p14:tracePt t="23854" x="4078288" y="1989138"/>
          <p14:tracePt t="23859" x="4141788" y="1989138"/>
          <p14:tracePt t="23871" x="4221163" y="1989138"/>
          <p14:tracePt t="23875" x="4278313" y="1989138"/>
          <p14:tracePt t="23886" x="4341813" y="1989138"/>
          <p14:tracePt t="23890" x="4406900" y="2003425"/>
          <p14:tracePt t="23903" x="4456113" y="2003425"/>
          <p14:tracePt t="23908" x="4505325" y="2017713"/>
          <p14:tracePt t="23929" x="4541838" y="2017713"/>
          <p14:tracePt t="23933" x="4605338" y="2024063"/>
          <p14:tracePt t="23939" x="4641850" y="2038350"/>
          <p14:tracePt t="23953" x="4670425" y="2038350"/>
          <p14:tracePt t="23957" x="4691063" y="2052638"/>
          <p14:tracePt t="23968" x="4719638" y="2066925"/>
          <p14:tracePt t="23973" x="4741863" y="2074863"/>
          <p14:tracePt t="23996" x="4770438" y="2074863"/>
          <p14:tracePt t="24000" x="4805363" y="2103438"/>
          <p14:tracePt t="24004" x="4833938" y="2117725"/>
          <p14:tracePt t="24016" x="4841875" y="2124075"/>
          <p14:tracePt t="24020" x="4856163" y="2138363"/>
          <p14:tracePt t="24031" x="4883150" y="2152650"/>
          <p14:tracePt t="24045" x="4905375" y="2174875"/>
          <p14:tracePt t="24064" x="4919663" y="2189163"/>
          <p14:tracePt t="24071" x="4933950" y="2203450"/>
          <p14:tracePt t="24097" x="4940300" y="2224088"/>
          <p14:tracePt t="24101" x="4954588" y="2238375"/>
          <p14:tracePt t="24116" x="4954588" y="2252663"/>
          <p14:tracePt t="24128" x="4968875" y="2252663"/>
          <p14:tracePt t="24148" x="4968875" y="2266950"/>
          <p14:tracePt t="24153" x="4983163" y="2274888"/>
          <p14:tracePt t="24165" x="4983163" y="2287588"/>
          <p14:tracePt t="24185" x="4983163" y="2301875"/>
          <p14:tracePt t="24199" x="4983163" y="2316163"/>
          <p14:tracePt t="24216" x="4983163" y="2330450"/>
          <p14:tracePt t="24236" x="4983163" y="2338388"/>
          <p14:tracePt t="24240" x="4968875" y="2338388"/>
          <p14:tracePt t="24248" x="4968875" y="2352675"/>
          <p14:tracePt t="24280" x="4940300" y="2381250"/>
          <p14:tracePt t="24287" x="4940300" y="2387600"/>
          <p14:tracePt t="24298" x="4933950" y="2387600"/>
          <p14:tracePt t="24306" x="4919663" y="2401888"/>
          <p14:tracePt t="24320" x="4905375" y="2416175"/>
          <p14:tracePt t="24324" x="4883150" y="2438400"/>
          <p14:tracePt t="24329" x="4870450" y="2466975"/>
          <p14:tracePt t="24349" x="4841875" y="2487613"/>
          <p14:tracePt t="24353" x="4791075" y="2538413"/>
          <p14:tracePt t="24364" x="4756150" y="2581275"/>
          <p14:tracePt t="24368" x="4719638" y="2601913"/>
          <p14:tracePt t="24375" x="4684713" y="2638425"/>
          <p14:tracePt t="24388" x="4633913" y="2667000"/>
          <p14:tracePt t="24398" x="4591050" y="2687638"/>
          <p14:tracePt t="24401" x="4541838" y="2730500"/>
          <p14:tracePt t="24414" x="4505325" y="2751138"/>
          <p14:tracePt t="24422" x="4456113" y="2779713"/>
          <p14:tracePt t="24428" x="4421188" y="2801938"/>
          <p14:tracePt t="24433" x="4370388" y="2830513"/>
          <p14:tracePt t="24447" x="4256088" y="2865438"/>
          <p14:tracePt t="24458" x="4221163" y="2894013"/>
          <p14:tracePt t="24468" x="4156075" y="2916238"/>
          <p14:tracePt t="24473" x="4092575" y="2944813"/>
          <p14:tracePt t="24490" x="3971925" y="2979738"/>
          <p14:tracePt t="24504" x="3892550" y="3001963"/>
          <p14:tracePt t="24509" x="3829050" y="3016250"/>
          <p14:tracePt t="24513" x="3757613" y="3030538"/>
          <p14:tracePt t="24535" x="3614738" y="3051175"/>
          <p14:tracePt t="24539" x="3529013" y="3065463"/>
          <p14:tracePt t="24543" x="3443288" y="3079750"/>
          <p14:tracePt t="24555" x="3357563" y="3079750"/>
          <p14:tracePt t="24562" x="3265488" y="3094038"/>
          <p14:tracePt t="24576" x="3101975" y="3094038"/>
          <p14:tracePt t="24587" x="3016250" y="3094038"/>
          <p14:tracePt t="24595" x="2930525" y="3094038"/>
          <p14:tracePt t="24605" x="2851150" y="3094038"/>
          <p14:tracePt t="24609" x="2795588" y="3094038"/>
          <p14:tracePt t="24619" x="2716213" y="3094038"/>
          <p14:tracePt t="24632" x="2581275" y="3094038"/>
          <p14:tracePt t="24645" x="2516188" y="3094038"/>
          <p14:tracePt t="24649" x="2438400" y="3079750"/>
          <p14:tracePt t="24667" x="2338388" y="3051175"/>
          <p14:tracePt t="24672" x="2281238" y="3051175"/>
          <p14:tracePt t="24683" x="2238375" y="3044825"/>
          <p14:tracePt t="24691" x="2189163" y="3044825"/>
          <p14:tracePt t="24703" x="2152650" y="3030538"/>
          <p14:tracePt t="24707" x="2103438" y="3030538"/>
          <p14:tracePt t="24714" x="2066925" y="3016250"/>
          <p14:tracePt t="24732" x="2003425" y="3001963"/>
          <p14:tracePt t="24742" x="1968500" y="3001963"/>
          <p14:tracePt t="24747" x="1925638" y="3001963"/>
          <p14:tracePt t="24757" x="1903413" y="2994025"/>
          <p14:tracePt t="24762" x="1868488" y="2994025"/>
          <p14:tracePt t="24772" x="1839913" y="2979738"/>
          <p14:tracePt t="24783" x="1817688" y="2979738"/>
          <p14:tracePt t="24787" x="1789113" y="2979738"/>
          <p14:tracePt t="24797" x="1768475" y="2979738"/>
          <p14:tracePt t="24807" x="1725613" y="2965450"/>
          <p14:tracePt t="24812" x="1717675" y="2965450"/>
          <p14:tracePt t="24823" x="1674813" y="2951163"/>
          <p14:tracePt t="24828" x="1654175" y="2951163"/>
          <p14:tracePt t="24847" x="1625600" y="2951163"/>
          <p14:tracePt t="24851" x="1576388" y="2951163"/>
          <p14:tracePt t="24862" x="1554163" y="2951163"/>
          <p14:tracePt t="24866" x="1525588" y="2951163"/>
          <p14:tracePt t="24880" x="1490663" y="2951163"/>
          <p14:tracePt t="24885" x="1462088" y="2951163"/>
          <p14:tracePt t="24894" x="1439863" y="2951163"/>
          <p14:tracePt t="24903" x="1425575" y="2951163"/>
          <p14:tracePt t="24907" x="1404938" y="2951163"/>
          <p14:tracePt t="24918" x="1376363" y="2951163"/>
          <p14:tracePt t="24935" x="1325563" y="2944813"/>
          <p14:tracePt t="24939" x="1304925" y="2944813"/>
          <p14:tracePt t="24951" x="1290638" y="2944813"/>
          <p14:tracePt t="24958" x="1262063" y="2944813"/>
          <p14:tracePt t="24973" x="1212850" y="2930525"/>
          <p14:tracePt t="24984" x="1204913" y="2930525"/>
          <p14:tracePt t="24988" x="1190625" y="2916238"/>
          <p14:tracePt t="25001" x="1162050" y="2916238"/>
          <p14:tracePt t="25011" x="1155700" y="2901950"/>
          <p14:tracePt t="25016" x="1141413" y="2901950"/>
          <p14:tracePt t="25019" x="1112838" y="2894013"/>
          <p14:tracePt t="25032" x="1098550" y="2894013"/>
          <p14:tracePt t="25042" x="1090613" y="2879725"/>
          <p14:tracePt t="25046" x="1076325" y="2879725"/>
          <p14:tracePt t="25055" x="1062038" y="2865438"/>
          <p14:tracePt t="25061" x="1047750" y="2865438"/>
          <p14:tracePt t="25073" x="1041400" y="2851150"/>
          <p14:tracePt t="25078" x="1041400" y="2836863"/>
          <p14:tracePt t="25086" x="1027113" y="2830513"/>
          <p14:tracePt t="25097" x="1012825" y="2816225"/>
          <p14:tracePt t="25114" x="998538" y="2801938"/>
          <p14:tracePt t="25122" x="990600" y="2787650"/>
          <p14:tracePt t="25127" x="990600" y="2779713"/>
          <p14:tracePt t="25131" x="976313" y="2765425"/>
          <p14:tracePt t="25145" x="976313" y="2751138"/>
          <p14:tracePt t="25149" x="962025" y="2736850"/>
          <p14:tracePt t="25174" x="962025" y="2730500"/>
          <p14:tracePt t="25178" x="962025" y="2716213"/>
          <p14:tracePt t="25181" x="962025" y="2701925"/>
          <p14:tracePt t="25203" x="962025" y="2687638"/>
          <p14:tracePt t="25225" x="962025" y="2679700"/>
          <p14:tracePt t="25245" x="962025" y="2667000"/>
          <p14:tracePt t="25261" x="976313" y="2652713"/>
          <p14:tracePt t="25300" x="990600" y="2652713"/>
          <p14:tracePt t="25304" x="998538" y="2638425"/>
          <p14:tracePt t="25343" x="1027113" y="2638425"/>
          <p14:tracePt t="25350" x="1041400" y="2638425"/>
          <p14:tracePt t="25359" x="1047750" y="2638425"/>
          <p14:tracePt t="25369" x="1076325" y="2630488"/>
          <p14:tracePt t="25386" x="1141413" y="2630488"/>
          <p14:tracePt t="25397" x="1155700" y="2630488"/>
          <p14:tracePt t="25402" x="1204913" y="2616200"/>
          <p14:tracePt t="25406" x="1225550" y="2616200"/>
          <p14:tracePt t="25423" x="1304925" y="2616200"/>
          <p14:tracePt t="25432" x="1339850" y="2601913"/>
          <p14:tracePt t="25440" x="1376363" y="2601913"/>
          <p14:tracePt t="25467" x="1454150" y="2587625"/>
          <p14:tracePt t="25471" x="1539875" y="2581275"/>
          <p14:tracePt t="25489" x="1576388" y="2581275"/>
          <p14:tracePt t="25495" x="1625600" y="2566988"/>
          <p14:tracePt t="25499" x="1668463" y="2566988"/>
          <p14:tracePt t="25503" x="1674813" y="2566988"/>
          <p14:tracePt t="25516" x="1717675" y="2566988"/>
          <p14:tracePt t="25522" x="1739900" y="2566988"/>
          <p14:tracePt t="25529" x="1774825" y="2566988"/>
          <p14:tracePt t="25540" x="1803400" y="2566988"/>
          <p14:tracePt t="25545" x="1817688" y="2566988"/>
          <p14:tracePt t="25557" x="1839913" y="2566988"/>
          <p14:tracePt t="25562" x="1868488" y="2566988"/>
          <p14:tracePt t="25572" x="1874838" y="2566988"/>
          <p14:tracePt t="25580" x="1889125" y="2566988"/>
          <p14:tracePt t="25584" x="1917700" y="2566988"/>
          <p14:tracePt t="25594" x="1925638" y="2581275"/>
          <p14:tracePt t="25603" x="1939925" y="2581275"/>
          <p14:tracePt t="25607" x="1954213" y="2581275"/>
          <p14:tracePt t="25619" x="1974850" y="2587625"/>
          <p14:tracePt t="25623" x="1989138" y="2587625"/>
          <p14:tracePt t="25637" x="2003425" y="2587625"/>
          <p14:tracePt t="25649" x="2017713" y="2601913"/>
          <p14:tracePt t="25653" x="2025650" y="2601913"/>
          <p14:tracePt t="25657" x="2038350" y="2601913"/>
          <p14:tracePt t="25668" x="2052638" y="2616200"/>
          <p14:tracePt t="25672" x="2066925" y="2616200"/>
          <p14:tracePt t="25685" x="2074863" y="2616200"/>
          <p14:tracePt t="25700" x="2089150" y="2630488"/>
          <p14:tracePt t="25717" x="2103438" y="2630488"/>
          <p14:tracePt t="25732" x="2103438" y="2638425"/>
          <p14:tracePt t="25746" x="2117725" y="2638425"/>
          <p14:tracePt t="25840" x="2103438" y="2638425"/>
          <p14:tracePt t="25856" x="2103438" y="2652713"/>
          <p14:tracePt t="25870" x="2089150" y="2652713"/>
          <p14:tracePt t="26170" x="2074863" y="2652713"/>
          <p14:tracePt t="26179" x="2066925" y="2652713"/>
          <p14:tracePt t="26187" x="2038350" y="2652713"/>
          <p14:tracePt t="26199" x="2025650" y="2652713"/>
          <p14:tracePt t="26203" x="2003425" y="2652713"/>
          <p14:tracePt t="26213" x="1974850" y="2652713"/>
          <p14:tracePt t="26221" x="1954213" y="2652713"/>
          <p14:tracePt t="26232" x="1917700" y="2652713"/>
          <p14:tracePt t="26239" x="1874838" y="2652713"/>
          <p14:tracePt t="26248" x="1854200" y="2652713"/>
          <p14:tracePt t="26258" x="1803400" y="2652713"/>
          <p14:tracePt t="26262" x="1754188" y="2667000"/>
          <p14:tracePt t="26272" x="1717675" y="2667000"/>
          <p14:tracePt t="26280" x="1668463" y="2679700"/>
          <p14:tracePt t="26288" x="1604963" y="2687638"/>
          <p14:tracePt t="26296" x="1539875" y="2701925"/>
          <p14:tracePt t="26304" x="1476375" y="2716213"/>
          <p14:tracePt t="26312" x="1411288" y="2730500"/>
          <p14:tracePt t="26320" x="1339850" y="2736850"/>
          <p14:tracePt t="26333" x="1262063" y="2751138"/>
          <p14:tracePt t="26337" x="1204913" y="2765425"/>
          <p14:tracePt t="26341" x="1141413" y="2779713"/>
          <p14:tracePt t="26355" x="1076325" y="2787650"/>
          <p14:tracePt t="26359" x="1027113" y="2787650"/>
          <p14:tracePt t="26368" x="998538" y="2801938"/>
          <p14:tracePt t="26377" x="947738" y="2801938"/>
          <p14:tracePt t="26385" x="912813" y="2816225"/>
          <p14:tracePt t="26389" x="876300" y="2816225"/>
          <p14:tracePt t="26399" x="847725" y="2816225"/>
          <p14:tracePt t="26409" x="827088" y="2830513"/>
          <p14:tracePt t="26422" x="812800" y="2830513"/>
          <p14:tracePt t="26428" x="798513" y="2830513"/>
          <p14:tracePt t="26435" x="792163" y="2830513"/>
          <p14:tracePt t="26454" x="777875" y="2830513"/>
          <p14:tracePt t="26469" x="763588" y="2830513"/>
          <p14:tracePt t="26854" x="763588" y="2816225"/>
          <p14:tracePt t="26863" x="777875" y="2816225"/>
          <p14:tracePt t="26984" x="792163" y="2816225"/>
          <p14:tracePt t="27258" x="798513" y="2830513"/>
          <p14:tracePt t="27298" x="798513" y="2836863"/>
          <p14:tracePt t="27313" x="812800" y="2836863"/>
          <p14:tracePt t="27338" x="812800" y="2851150"/>
          <p14:tracePt t="27355" x="827088" y="2851150"/>
          <p14:tracePt t="27373" x="827088" y="2865438"/>
          <p14:tracePt t="27392" x="841375" y="2879725"/>
          <p14:tracePt t="27406" x="847725" y="2894013"/>
          <p14:tracePt t="27418" x="847725" y="2901950"/>
          <p14:tracePt t="27422" x="862013" y="2916238"/>
          <p14:tracePt t="27433" x="876300" y="2930525"/>
          <p14:tracePt t="27440" x="890588" y="2944813"/>
          <p14:tracePt t="27454" x="898525" y="2951163"/>
          <p14:tracePt t="27459" x="912813" y="2965450"/>
          <p14:tracePt t="27464" x="941388" y="2979738"/>
          <p14:tracePt t="27475" x="947738" y="3001963"/>
          <p14:tracePt t="27483" x="962025" y="3016250"/>
          <p14:tracePt t="27487" x="990600" y="3016250"/>
          <p14:tracePt t="27500" x="998538" y="3030538"/>
          <p14:tracePt t="27505" x="1012825" y="3044825"/>
          <p14:tracePt t="27508" x="1027113" y="3051175"/>
          <p14:tracePt t="27522" x="1047750" y="3065463"/>
          <p14:tracePt t="27539" x="1062038" y="3079750"/>
          <p14:tracePt t="27545" x="1076325" y="3079750"/>
          <p14:tracePt t="27554" x="1090613" y="3094038"/>
          <p14:tracePt t="27558" x="1098550" y="3094038"/>
          <p14:tracePt t="27570" x="1112838" y="3100388"/>
          <p14:tracePt t="27582" x="1141413" y="3114675"/>
          <p14:tracePt t="27589" x="1155700" y="3114675"/>
          <p14:tracePt t="27605" x="1162050" y="3128963"/>
          <p14:tracePt t="27613" x="1176338" y="3128963"/>
          <p14:tracePt t="27624" x="1190625" y="3143250"/>
          <p14:tracePt t="27642" x="1204913" y="3143250"/>
          <p14:tracePt t="27654" x="1212850" y="3151188"/>
          <p14:tracePt t="27673" x="1225550" y="3165475"/>
          <p14:tracePt t="27697" x="1239838" y="3165475"/>
          <p14:tracePt t="27721" x="1254125" y="3165475"/>
          <p14:tracePt t="27731" x="1254125" y="3179763"/>
          <p14:tracePt t="27751" x="1262063" y="3179763"/>
          <p14:tracePt t="27767" x="1262063" y="3194050"/>
          <p14:tracePt t="27782" x="1276350" y="3194050"/>
          <p14:tracePt t="27824" x="1276350" y="3200400"/>
          <p14:tracePt t="27833" x="1290638" y="3200400"/>
          <p14:tracePt t="27886" x="1290638" y="3214688"/>
          <p14:tracePt t="27935" x="1290638" y="3228975"/>
          <p14:tracePt t="27975" x="1290638" y="3243263"/>
          <p14:tracePt t="27992" x="1290638" y="3251200"/>
          <p14:tracePt t="28829" x="1290638" y="3243263"/>
          <p14:tracePt t="28982" x="1276350" y="3243263"/>
          <p14:tracePt t="29200" x="1290638" y="3243263"/>
          <p14:tracePt t="29361" x="1290638" y="3251200"/>
          <p14:tracePt t="29441" x="1290638" y="3265488"/>
          <p14:tracePt t="29465" x="1304925" y="3265488"/>
          <p14:tracePt t="29515" x="1304925" y="3279775"/>
          <p14:tracePt t="29530" x="1311275" y="3279775"/>
          <p14:tracePt t="29563" x="1311275" y="3294063"/>
          <p14:tracePt t="29589" x="1325563" y="3294063"/>
          <p14:tracePt t="29602" x="1325563" y="3300413"/>
          <p14:tracePt t="29620" x="1339850" y="3300413"/>
          <p14:tracePt t="29632" x="1354138" y="3314700"/>
          <p14:tracePt t="29649" x="1362075" y="3314700"/>
          <p14:tracePt t="29659" x="1376363" y="3328988"/>
          <p14:tracePt t="29668" x="1390650" y="3343275"/>
          <p14:tracePt t="29681" x="1404938" y="3351213"/>
          <p14:tracePt t="29689" x="1411288" y="3351213"/>
          <p14:tracePt t="29697" x="1425575" y="3365500"/>
          <p14:tracePt t="29701" x="1439863" y="3365500"/>
          <p14:tracePt t="29712" x="1462088" y="3379788"/>
          <p14:tracePt t="29723" x="1476375" y="3379788"/>
          <p14:tracePt t="29728" x="1490663" y="3394075"/>
          <p14:tracePt t="29737" x="1504950" y="3394075"/>
          <p14:tracePt t="29752" x="1511300" y="3400425"/>
          <p14:tracePt t="29761" x="1525588" y="3400425"/>
          <p14:tracePt t="29765" x="1539875" y="3414713"/>
          <p14:tracePt t="29774" x="1554163" y="3429000"/>
          <p14:tracePt t="29791" x="1562100" y="3429000"/>
          <p14:tracePt t="29805" x="1576388" y="3443288"/>
          <p14:tracePt t="29815" x="1590675" y="3457575"/>
          <p14:tracePt t="29842" x="1604963" y="3457575"/>
          <p14:tracePt t="29853" x="1604963" y="3463925"/>
          <p14:tracePt t="30006" x="1590675" y="3457575"/>
          <p14:tracePt t="30025" x="1576388" y="3457575"/>
          <p14:tracePt t="30041" x="1562100" y="3443288"/>
          <p14:tracePt t="30059" x="1554163" y="3443288"/>
          <p14:tracePt t="30070" x="1554163" y="3429000"/>
          <p14:tracePt t="30073" x="1539875" y="3429000"/>
          <p14:tracePt t="30092" x="1525588" y="3429000"/>
          <p14:tracePt t="30112" x="1511300" y="3429000"/>
          <p14:tracePt t="30116" x="1504950" y="3429000"/>
          <p14:tracePt t="30122" x="1504950" y="3414713"/>
          <p14:tracePt t="30132" x="1490663" y="3414713"/>
          <p14:tracePt t="30140" x="1476375" y="3414713"/>
          <p14:tracePt t="30149" x="1476375" y="3400425"/>
          <p14:tracePt t="30153" x="1462088" y="3400425"/>
          <p14:tracePt t="30177" x="1439863" y="3394075"/>
          <p14:tracePt t="30206" x="1425575" y="3379788"/>
          <p14:tracePt t="30211" x="1411288" y="3379788"/>
          <p14:tracePt t="30236" x="1404938" y="3379788"/>
          <p14:tracePt t="30258" x="1404938" y="3365500"/>
          <p14:tracePt t="30267" x="1390650" y="3365500"/>
          <p14:tracePt t="30296" x="1376363" y="3365500"/>
          <p14:tracePt t="30314" x="1376363" y="3351213"/>
          <p14:tracePt t="30341" x="1362075" y="3351213"/>
          <p14:tracePt t="30373" x="1354138" y="3351213"/>
          <p14:tracePt t="30394" x="1354138" y="3343275"/>
          <p14:tracePt t="30417" x="1339850" y="3343275"/>
          <p14:tracePt t="30458" x="1325563" y="3328988"/>
          <p14:tracePt t="30495" x="1311275" y="3328988"/>
          <p14:tracePt t="30513" x="1304925" y="3328988"/>
          <p14:tracePt t="30528" x="1304925" y="3314700"/>
          <p14:tracePt t="30540" x="1290638" y="3314700"/>
          <p14:tracePt t="30564" x="1276350" y="3314700"/>
          <p14:tracePt t="30597" x="1262063" y="3314700"/>
          <p14:tracePt t="30622" x="1254125" y="3314700"/>
          <p14:tracePt t="30638" x="1239838" y="3314700"/>
          <p14:tracePt t="30653" x="1225550" y="3314700"/>
          <p14:tracePt t="30671" x="1212850" y="3314700"/>
          <p14:tracePt t="30687" x="1204913" y="3314700"/>
          <p14:tracePt t="30708" x="1190625" y="3314700"/>
          <p14:tracePt t="30724" x="1176338" y="3314700"/>
          <p14:tracePt t="30748" x="1162050" y="3314700"/>
          <p14:tracePt t="30772" x="1155700" y="3314700"/>
          <p14:tracePt t="30801" x="1141413" y="3314700"/>
          <p14:tracePt t="30821" x="1127125" y="3314700"/>
          <p14:tracePt t="30861" x="1112838" y="3314700"/>
          <p14:tracePt t="31004" x="1127125" y="3314700"/>
          <p14:tracePt t="31021" x="1141413" y="3314700"/>
          <p14:tracePt t="31038" x="1155700" y="3314700"/>
          <p14:tracePt t="31048" x="1162050" y="3314700"/>
          <p14:tracePt t="31066" x="1176338" y="3328988"/>
          <p14:tracePt t="31083" x="1190625" y="3328988"/>
          <p14:tracePt t="31100" x="1204913" y="3328988"/>
          <p14:tracePt t="31104" x="1204913" y="3343275"/>
          <p14:tracePt t="31115" x="1212850" y="3343275"/>
          <p14:tracePt t="31128" x="1225550" y="3343275"/>
          <p14:tracePt t="31138" x="1225550" y="3351213"/>
          <p14:tracePt t="31148" x="1239838" y="3351213"/>
          <p14:tracePt t="31166" x="1254125" y="3351213"/>
          <p14:tracePt t="31175" x="1254125" y="3365500"/>
          <p14:tracePt t="31194" x="1262063" y="3365500"/>
          <p14:tracePt t="31212" x="1276350" y="3365500"/>
          <p14:tracePt t="31228" x="1290638" y="3365500"/>
          <p14:tracePt t="31240" x="1304925" y="3379788"/>
          <p14:tracePt t="31262" x="1311275" y="3379788"/>
          <p14:tracePt t="31266" x="1325563" y="3379788"/>
          <p14:tracePt t="31282" x="1339850" y="3379788"/>
          <p14:tracePt t="31295" x="1362075" y="3379788"/>
          <p14:tracePt t="31299" x="1376363" y="3379788"/>
          <p14:tracePt t="31309" x="1390650" y="3394075"/>
          <p14:tracePt t="31319" x="1404938" y="3394075"/>
          <p14:tracePt t="31323" x="1411288" y="3394075"/>
          <p14:tracePt t="31333" x="1439863" y="3394075"/>
          <p14:tracePt t="31340" x="1462088" y="3394075"/>
          <p14:tracePt t="31349" x="1476375" y="3394075"/>
          <p14:tracePt t="31353" x="1504950" y="3394075"/>
          <p14:tracePt t="31363" x="1525588" y="3394075"/>
          <p14:tracePt t="31371" x="1554163" y="3394075"/>
          <p14:tracePt t="31381" x="1576388" y="3394075"/>
          <p14:tracePt t="31389" x="1604963" y="3394075"/>
          <p14:tracePt t="31395" x="1625600" y="3394075"/>
          <p14:tracePt t="31412" x="1674813" y="3400425"/>
          <p14:tracePt t="31428" x="1703388" y="3400425"/>
          <p14:tracePt t="31432" x="1717675" y="3400425"/>
          <p14:tracePt t="31436" x="1739900" y="3400425"/>
          <p14:tracePt t="31455" x="1789113" y="3414713"/>
          <p14:tracePt t="31462" x="1817688" y="3414713"/>
          <p14:tracePt t="31466" x="1854200" y="3429000"/>
          <p14:tracePt t="31485" x="1889125" y="3429000"/>
          <p14:tracePt t="31495" x="1917700" y="3429000"/>
          <p14:tracePt t="31499" x="1954213" y="3443288"/>
          <p14:tracePt t="31511" x="1989138" y="3443288"/>
          <p14:tracePt t="31516" x="2025650" y="3443288"/>
          <p14:tracePt t="31528" x="2066925" y="3457575"/>
          <p14:tracePt t="31532" x="2089150" y="3457575"/>
          <p14:tracePt t="31545" x="2124075" y="3463925"/>
          <p14:tracePt t="31549" x="2174875" y="3463925"/>
          <p14:tracePt t="31558" x="2217738" y="3478213"/>
          <p14:tracePt t="31568" x="2252663" y="3478213"/>
          <p14:tracePt t="31572" x="2289175" y="3478213"/>
          <p14:tracePt t="31584" x="2332038" y="3478213"/>
          <p14:tracePt t="31588" x="2381250" y="3478213"/>
          <p14:tracePt t="31597" x="2417763" y="3478213"/>
          <p14:tracePt t="31606" x="2452688" y="3478213"/>
          <p14:tracePt t="31614" x="2481263" y="3478213"/>
          <p14:tracePt t="31618" x="2538413" y="3492500"/>
          <p14:tracePt t="31630" x="2552700" y="3492500"/>
          <p14:tracePt t="31637" x="2601913" y="3492500"/>
          <p14:tracePt t="31648" x="2630488" y="3492500"/>
          <p14:tracePt t="31652" x="2667000" y="3492500"/>
          <p14:tracePt t="31663" x="2687638" y="3492500"/>
          <p14:tracePt t="31681" x="2716213" y="3492500"/>
          <p14:tracePt t="31688" x="2781300" y="3492500"/>
          <p14:tracePt t="31692" x="2801938" y="3492500"/>
          <p14:tracePt t="31702" x="2830513" y="3492500"/>
          <p14:tracePt t="31721" x="2851150" y="3492500"/>
          <p14:tracePt t="31725" x="2901950" y="3492500"/>
          <p14:tracePt t="31736" x="2930525" y="3492500"/>
          <p14:tracePt t="31745" x="2951163" y="3492500"/>
          <p14:tracePt t="31756" x="2979738" y="3492500"/>
          <p14:tracePt t="31760" x="3001963" y="3492500"/>
          <p14:tracePt t="31764" x="3030538" y="3492500"/>
          <p14:tracePt t="31774" x="3051175" y="3492500"/>
          <p14:tracePt t="31784" x="3065463" y="3492500"/>
          <p14:tracePt t="31790" x="3094038" y="3492500"/>
          <p14:tracePt t="31800" x="3116263" y="3492500"/>
          <p14:tracePt t="31813" x="3130550" y="3492500"/>
          <p14:tracePt t="31818" x="3151188" y="3492500"/>
          <p14:tracePt t="31822" x="3179763" y="3492500"/>
          <p14:tracePt t="31833" x="3194050" y="3492500"/>
          <p14:tracePt t="31847" x="3201988" y="3492500"/>
          <p14:tracePt t="31851" x="3230563" y="3492500"/>
          <p14:tracePt t="31854" x="3244850" y="3492500"/>
          <p14:tracePt t="31864" x="3251200" y="3492500"/>
          <p14:tracePt t="31868" x="3279775" y="3492500"/>
          <p14:tracePt t="31878" x="3294063" y="3492500"/>
          <p14:tracePt t="31890" x="3300413" y="3492500"/>
          <p14:tracePt t="31896" x="3314700" y="3492500"/>
          <p14:tracePt t="31905" x="3328988" y="3492500"/>
          <p14:tracePt t="31909" x="3343275" y="3492500"/>
          <p14:tracePt t="31926" x="3357563" y="3492500"/>
          <p14:tracePt t="31936" x="3365500" y="3492500"/>
          <p14:tracePt t="31955" x="3379788" y="3492500"/>
          <p14:tracePt t="31980" x="3394075" y="3492500"/>
          <p14:tracePt t="32061" x="3379788" y="3492500"/>
          <p14:tracePt t="32085" x="3365500" y="3492500"/>
          <p14:tracePt t="32105" x="3357563" y="3492500"/>
          <p14:tracePt t="32114" x="3343275" y="3492500"/>
          <p14:tracePt t="32129" x="3328988" y="3492500"/>
          <p14:tracePt t="32138" x="3314700" y="3492500"/>
          <p14:tracePt t="32147" x="3294063" y="3492500"/>
          <p14:tracePt t="32151" x="3279775" y="3492500"/>
          <p14:tracePt t="32161" x="3244850" y="3492500"/>
          <p14:tracePt t="32169" x="3216275" y="3492500"/>
          <p14:tracePt t="32179" x="3179763" y="3492500"/>
          <p14:tracePt t="32187" x="3144838" y="3492500"/>
          <p14:tracePt t="32198" x="3079750" y="3492500"/>
          <p14:tracePt t="32201" x="3016250" y="3492500"/>
          <p14:tracePt t="32213" x="2951163" y="3492500"/>
          <p14:tracePt t="32223" x="2879725" y="3492500"/>
          <p14:tracePt t="32227" x="2816225" y="3492500"/>
          <p14:tracePt t="32234" x="2730500" y="3506788"/>
          <p14:tracePt t="32244" x="2652713" y="3506788"/>
          <p14:tracePt t="32249" x="2587625" y="3506788"/>
          <p14:tracePt t="32261" x="2501900" y="3506788"/>
          <p14:tracePt t="32266" x="2432050" y="3514725"/>
          <p14:tracePt t="32278" x="2352675" y="3514725"/>
          <p14:tracePt t="32282" x="2281238" y="3514725"/>
          <p14:tracePt t="32290" x="2203450" y="3529013"/>
          <p14:tracePt t="32301" x="2138363" y="3529013"/>
          <p14:tracePt t="32305" x="2074863" y="3529013"/>
          <p14:tracePt t="32324" x="1974850" y="3529013"/>
          <p14:tracePt t="32332" x="1954213" y="3529013"/>
          <p14:tracePt t="32339" x="1917700" y="3529013"/>
          <p14:tracePt t="32348" x="1874838" y="3529013"/>
          <p14:tracePt t="32352" x="1839913" y="3529013"/>
          <p14:tracePt t="32365" x="1803400" y="3529013"/>
          <p14:tracePt t="32369" x="1774825" y="3529013"/>
          <p14:tracePt t="32380" x="1754188" y="3529013"/>
          <p14:tracePt t="32392" x="1725613" y="3529013"/>
          <p14:tracePt t="32396" x="1717675" y="3529013"/>
          <p14:tracePt t="32404" x="1689100" y="3529013"/>
          <p14:tracePt t="32423" x="1674813" y="3529013"/>
          <p14:tracePt t="32428" x="1668463" y="3514725"/>
          <p14:tracePt t="32435" x="1654175" y="3514725"/>
          <p14:tracePt t="32447" x="1639888" y="3514725"/>
          <p14:tracePt t="32451" x="1639888" y="3506788"/>
          <p14:tracePt t="32466" x="1611313" y="3506788"/>
          <p14:tracePt t="32818" x="1604963" y="3506788"/>
          <p14:tracePt t="32828" x="1590675" y="3506788"/>
          <p14:tracePt t="32837" x="1562100" y="3506788"/>
          <p14:tracePt t="32845" x="1554163" y="3492500"/>
          <p14:tracePt t="32855" x="1525588" y="3492500"/>
          <p14:tracePt t="32863" x="1504950" y="3492500"/>
          <p14:tracePt t="32871" x="1490663" y="3478213"/>
          <p14:tracePt t="32880" x="1462088" y="3478213"/>
          <p14:tracePt t="32883" x="1439863" y="3478213"/>
          <p14:tracePt t="32894" x="1390650" y="3463925"/>
          <p14:tracePt t="32903" x="1376363" y="3463925"/>
          <p14:tracePt t="32911" x="1354138" y="3457575"/>
          <p14:tracePt t="32918" x="1304925" y="3443288"/>
          <p14:tracePt t="32930" x="1290638" y="3443288"/>
          <p14:tracePt t="32938" x="1262063" y="3429000"/>
          <p14:tracePt t="32941" x="1239838" y="3429000"/>
          <p14:tracePt t="32949" x="1190625" y="3414713"/>
          <p14:tracePt t="32963" x="1176338" y="3400425"/>
          <p14:tracePt t="32966" x="1155700" y="3394075"/>
          <p14:tracePt t="32980" x="1127125" y="3379788"/>
          <p14:tracePt t="32987" x="1098550" y="3379788"/>
          <p14:tracePt t="32990" x="1076325" y="3365500"/>
          <p14:tracePt t="33003" x="1047750" y="3351213"/>
          <p14:tracePt t="33011" x="1027113" y="3343275"/>
          <p14:tracePt t="33015" x="1012825" y="3328988"/>
          <p14:tracePt t="33028" x="990600" y="3328988"/>
          <p14:tracePt t="33033" x="962025" y="3300413"/>
          <p14:tracePt t="33038" x="941388" y="3300413"/>
          <p14:tracePt t="33049" x="927100" y="3294063"/>
          <p14:tracePt t="33057" x="898525" y="3265488"/>
          <p14:tracePt t="33066" x="890588" y="3251200"/>
          <p14:tracePt t="33070" x="862013" y="3243263"/>
          <p14:tracePt t="33082" x="847725" y="3228975"/>
          <p14:tracePt t="33089" x="841375" y="3200400"/>
          <p14:tracePt t="33100" x="827088" y="3194050"/>
          <p14:tracePt t="33104" x="812800" y="3179763"/>
          <p14:tracePt t="33115" x="798513" y="3151188"/>
          <p14:tracePt t="33119" x="792163" y="3143250"/>
          <p14:tracePt t="33131" x="792163" y="3114675"/>
          <p14:tracePt t="33141" x="777875" y="3100388"/>
          <p14:tracePt t="33145" x="777875" y="3079750"/>
          <p14:tracePt t="33156" x="763588" y="3051175"/>
          <p14:tracePt t="33161" x="763588" y="3044825"/>
          <p14:tracePt t="33169" x="749300" y="3016250"/>
          <p14:tracePt t="33178" x="749300" y="2994025"/>
          <p14:tracePt t="33182" x="749300" y="2979738"/>
          <p14:tracePt t="33195" x="749300" y="2965450"/>
          <p14:tracePt t="33204" x="749300" y="2944813"/>
          <p14:tracePt t="33208" x="749300" y="2916238"/>
          <p14:tracePt t="33222" x="749300" y="2901950"/>
          <p14:tracePt t="33228" x="749300" y="2894013"/>
          <p14:tracePt t="33233" x="749300" y="2879725"/>
          <p14:tracePt t="33244" x="749300" y="2865438"/>
          <p14:tracePt t="33248" x="749300" y="2851150"/>
          <p14:tracePt t="33278" x="749300" y="2830513"/>
          <p14:tracePt t="33282" x="763588" y="2830513"/>
          <p14:tracePt t="33288" x="763588" y="2816225"/>
          <p14:tracePt t="33299" x="777875" y="2801938"/>
          <p14:tracePt t="33311" x="792163" y="2787650"/>
          <p14:tracePt t="33315" x="798513" y="2779713"/>
          <p14:tracePt t="33330" x="812800" y="2765425"/>
          <p14:tracePt t="33339" x="827088" y="2751138"/>
          <p14:tracePt t="33352" x="862013" y="2730500"/>
          <p14:tracePt t="33364" x="876300" y="2730500"/>
          <p14:tracePt t="33369" x="898525" y="2716213"/>
          <p14:tracePt t="33379" x="912813" y="2701925"/>
          <p14:tracePt t="33390" x="941388" y="2701925"/>
          <p14:tracePt t="33395" x="962025" y="2687638"/>
          <p14:tracePt t="33404" x="990600" y="2679700"/>
          <p14:tracePt t="33412" x="1012825" y="2667000"/>
          <p14:tracePt t="33423" x="1041400" y="2667000"/>
          <p14:tracePt t="33428" x="1062038" y="2652713"/>
          <p14:tracePt t="33432" x="1076325" y="2652713"/>
          <p14:tracePt t="33444" x="1098550" y="2652713"/>
          <p14:tracePt t="33453" x="1127125" y="2638425"/>
          <p14:tracePt t="33457" x="1141413" y="2638425"/>
          <p14:tracePt t="33467" x="1162050" y="2638425"/>
          <p14:tracePt t="33472" x="1204913" y="2630488"/>
          <p14:tracePt t="33486" x="1225550" y="2630488"/>
          <p14:tracePt t="33495" x="1239838" y="2630488"/>
          <p14:tracePt t="33499" x="1290638" y="2630488"/>
          <p14:tracePt t="33508" x="1311275" y="2630488"/>
          <p14:tracePt t="33517" x="1354138" y="2630488"/>
          <p14:tracePt t="33525" x="1376363" y="2630488"/>
          <p14:tracePt t="33539" x="1462088" y="2630488"/>
          <p14:tracePt t="33549" x="1490663" y="2630488"/>
          <p14:tracePt t="33557" x="1511300" y="2638425"/>
          <p14:tracePt t="33565" x="1562100" y="2638425"/>
          <p14:tracePt t="33579" x="1625600" y="2652713"/>
          <p14:tracePt t="33590" x="1668463" y="2652713"/>
          <p14:tracePt t="33595" x="1703388" y="2667000"/>
          <p14:tracePt t="33605" x="1725613" y="2667000"/>
          <p14:tracePt t="33619" x="1789113" y="2679700"/>
          <p14:tracePt t="33630" x="1803400" y="2679700"/>
          <p14:tracePt t="33638" x="1839913" y="2687638"/>
          <p14:tracePt t="33651" x="1874838" y="2687638"/>
          <p14:tracePt t="33663" x="1903413" y="2701925"/>
          <p14:tracePt t="33672" x="1917700" y="2716213"/>
          <p14:tracePt t="33675" x="1939925" y="2716213"/>
          <p14:tracePt t="33687" x="1954213" y="2730500"/>
          <p14:tracePt t="33691" x="1968500" y="2730500"/>
          <p14:tracePt t="33702" x="1989138" y="2736850"/>
          <p14:tracePt t="33706" x="2003425" y="2736850"/>
          <p14:tracePt t="33717" x="2017713" y="2751138"/>
          <p14:tracePt t="33727" x="2025650" y="2765425"/>
          <p14:tracePt t="33731" x="2038350" y="2765425"/>
          <p14:tracePt t="33742" x="2052638" y="2779713"/>
          <p14:tracePt t="33759" x="2066925" y="2787650"/>
          <p14:tracePt t="33766" x="2074863" y="2801938"/>
          <p14:tracePt t="33770" x="2089150" y="2816225"/>
          <p14:tracePt t="33783" x="2089150" y="2830513"/>
          <p14:tracePt t="33795" x="2103438" y="2836863"/>
          <p14:tracePt t="33799" x="2117725" y="2851150"/>
          <p14:tracePt t="33803" x="2117725" y="2865438"/>
          <p14:tracePt t="33817" x="2124075" y="2879725"/>
          <p14:tracePt t="33825" x="2124075" y="2894013"/>
          <p14:tracePt t="33829" x="2138363" y="2901950"/>
          <p14:tracePt t="33840" x="2138363" y="2916238"/>
          <p14:tracePt t="33845" x="2152650" y="2944813"/>
          <p14:tracePt t="33859" x="2152650" y="2951163"/>
          <p14:tracePt t="33863" x="2166938" y="2965450"/>
          <p14:tracePt t="33871" x="2166938" y="2979738"/>
          <p14:tracePt t="33875" x="2174875" y="3001963"/>
          <p14:tracePt t="33888" x="2174875" y="3016250"/>
          <p14:tracePt t="33897" x="2174875" y="3030538"/>
          <p14:tracePt t="33908" x="2189163" y="3044825"/>
          <p14:tracePt t="33913" x="2189163" y="3051175"/>
          <p14:tracePt t="33918" x="2189163" y="3065463"/>
          <p14:tracePt t="33929" x="2203450" y="3079750"/>
          <p14:tracePt t="33933" x="2203450" y="3094038"/>
          <p14:tracePt t="33948" x="2203450" y="3100388"/>
          <p14:tracePt t="33958" x="2203450" y="3114675"/>
          <p14:tracePt t="33962" x="2203450" y="3128963"/>
          <p14:tracePt t="33965" x="2203450" y="3143250"/>
          <p14:tracePt t="33985" x="2203450" y="3151188"/>
          <p14:tracePt t="33990" x="2203450" y="3165475"/>
          <p14:tracePt t="34012" x="2189163" y="3179763"/>
          <p14:tracePt t="34015" x="2189163" y="3194050"/>
          <p14:tracePt t="34022" x="2174875" y="3200400"/>
          <p14:tracePt t="34035" x="2166938" y="3214688"/>
          <p14:tracePt t="34050" x="2152650" y="3228975"/>
          <p14:tracePt t="34053" x="2152650" y="3243263"/>
          <p14:tracePt t="34070" x="2117725" y="3265488"/>
          <p14:tracePt t="34083" x="2103438" y="3279775"/>
          <p14:tracePt t="34087" x="2089150" y="3300413"/>
          <p14:tracePt t="34098" x="2066925" y="3314700"/>
          <p14:tracePt t="34111" x="2052638" y="3328988"/>
          <p14:tracePt t="34116" x="2025650" y="3343275"/>
          <p14:tracePt t="34119" x="2003425" y="3351213"/>
          <p14:tracePt t="34132" x="1974850" y="3365500"/>
          <p14:tracePt t="34136" x="1968500" y="3379788"/>
          <p14:tracePt t="34151" x="1939925" y="3394075"/>
          <p14:tracePt t="34156" x="1917700" y="3400425"/>
          <p14:tracePt t="34162" x="1874838" y="3429000"/>
          <p14:tracePt t="34166" x="1854200" y="3429000"/>
          <p14:tracePt t="34180" x="1825625" y="3443288"/>
          <p14:tracePt t="34187" x="1789113" y="3457575"/>
          <p14:tracePt t="34199" x="1768475" y="3463925"/>
          <p14:tracePt t="34202" x="1725613" y="3478213"/>
          <p14:tracePt t="34206" x="1717675" y="3478213"/>
          <p14:tracePt t="34223" x="1611313" y="3506788"/>
          <p14:tracePt t="34232" x="1590675" y="3506788"/>
          <p14:tracePt t="34246" x="1554163" y="3514725"/>
          <p14:tracePt t="34250" x="1525588" y="3514725"/>
          <p14:tracePt t="34255" x="1504950" y="3529013"/>
          <p14:tracePt t="34268" x="1462088" y="3529013"/>
          <p14:tracePt t="34272" x="1439863" y="3543300"/>
          <p14:tracePt t="34291" x="1390650" y="3543300"/>
          <p14:tracePt t="34298" x="1354138" y="3557588"/>
          <p14:tracePt t="34306" x="1325563" y="3557588"/>
          <p14:tracePt t="34314" x="1304925" y="3557588"/>
          <p14:tracePt t="34319" x="1290638" y="3557588"/>
          <p14:tracePt t="34329" x="1262063" y="3557588"/>
          <p14:tracePt t="34348" x="1225550" y="3557588"/>
          <p14:tracePt t="34352" x="1212850" y="3543300"/>
          <p14:tracePt t="34363" x="1204913" y="3543300"/>
          <p14:tracePt t="34367" x="1190625" y="3529013"/>
          <p14:tracePt t="34381" x="1162050" y="3529013"/>
          <p14:tracePt t="34394" x="1155700" y="3514725"/>
          <p14:tracePt t="34398" x="1141413" y="3514725"/>
          <p14:tracePt t="34402" x="1141413" y="3506788"/>
          <p14:tracePt t="34412" x="1127125" y="3506788"/>
          <p14:tracePt t="34416" x="1112838" y="3492500"/>
          <p14:tracePt t="34436" x="1090613" y="3478213"/>
          <p14:tracePt t="34440" x="1062038" y="3463925"/>
          <p14:tracePt t="34451" x="1047750" y="3457575"/>
          <p14:tracePt t="34458" x="1041400" y="3429000"/>
          <p14:tracePt t="34472" x="1027113" y="3414713"/>
          <p14:tracePt t="34476" x="998538" y="3400425"/>
          <p14:tracePt t="34490" x="990600" y="3379788"/>
          <p14:tracePt t="34497" x="976313" y="3365500"/>
          <p14:tracePt t="34502" x="962025" y="3343275"/>
          <p14:tracePt t="34505" x="947738" y="3328988"/>
          <p14:tracePt t="34534" x="912813" y="3265488"/>
          <p14:tracePt t="34537" x="912813" y="3251200"/>
          <p14:tracePt t="34548" x="898525" y="3228975"/>
          <p14:tracePt t="34556" x="890588" y="3200400"/>
          <p14:tracePt t="34565" x="890588" y="3194050"/>
          <p14:tracePt t="34579" x="876300" y="3128963"/>
          <p14:tracePt t="34586" x="862013" y="3100388"/>
          <p14:tracePt t="34599" x="862013" y="3079750"/>
          <p14:tracePt t="34611" x="847725" y="3051175"/>
          <p14:tracePt t="34616" x="847725" y="3016250"/>
          <p14:tracePt t="34619" x="847725" y="2994025"/>
          <p14:tracePt t="34629" x="847725" y="2965450"/>
          <p14:tracePt t="34633" x="847725" y="2944813"/>
          <p14:tracePt t="34644" x="847725" y="2916238"/>
          <p14:tracePt t="34648" x="847725" y="2901950"/>
          <p14:tracePt t="34658" x="847725" y="2894013"/>
          <p14:tracePt t="34668" x="847725" y="2865438"/>
          <p14:tracePt t="34673" x="862013" y="2851150"/>
          <p14:tracePt t="34687" x="862013" y="2836863"/>
          <p14:tracePt t="34695" x="876300" y="2830513"/>
          <p14:tracePt t="34699" x="890588" y="2816225"/>
          <p14:tracePt t="34713" x="898525" y="2816225"/>
          <p14:tracePt t="34718" x="912813" y="2801938"/>
          <p14:tracePt t="34730" x="927100" y="2787650"/>
          <p14:tracePt t="34734" x="941388" y="2779713"/>
          <p14:tracePt t="34738" x="962025" y="2779713"/>
          <p14:tracePt t="34753" x="990600" y="2751138"/>
          <p14:tracePt t="34764" x="1027113" y="2736850"/>
          <p14:tracePt t="34782" x="1076325" y="2730500"/>
          <p14:tracePt t="34787" x="1090613" y="2716213"/>
          <p14:tracePt t="34795" x="1141413" y="2701925"/>
          <p14:tracePt t="34808" x="1176338" y="2701925"/>
          <p14:tracePt t="34813" x="1212850" y="2687638"/>
          <p14:tracePt t="34823" x="1239838" y="2679700"/>
          <p14:tracePt t="34826" x="1276350" y="2667000"/>
          <p14:tracePt t="34840" x="1311275" y="2667000"/>
          <p14:tracePt t="34845" x="1339850" y="2667000"/>
          <p14:tracePt t="34854" x="1376363" y="2667000"/>
          <p14:tracePt t="34864" x="1439863" y="2652713"/>
          <p14:tracePt t="34868" x="1462088" y="2652713"/>
          <p14:tracePt t="34880" x="1511300" y="2652713"/>
          <p14:tracePt t="34884" x="1539875" y="2652713"/>
          <p14:tracePt t="34895" x="1604963" y="2652713"/>
          <p14:tracePt t="34899" x="1611313" y="2652713"/>
          <p14:tracePt t="34917" x="1717675" y="2652713"/>
          <p14:tracePt t="34926" x="1754188" y="2667000"/>
          <p14:tracePt t="34937" x="1774825" y="2667000"/>
          <p14:tracePt t="34942" x="1803400" y="2679700"/>
          <p14:tracePt t="34952" x="1839913" y="2687638"/>
          <p14:tracePt t="34965" x="1868488" y="2687638"/>
          <p14:tracePt t="34969" x="1903413" y="2701925"/>
          <p14:tracePt t="34973" x="1917700" y="2716213"/>
          <p14:tracePt t="34985" x="1954213" y="2730500"/>
          <p14:tracePt t="34989" x="1974850" y="2736850"/>
          <p14:tracePt t="35003" x="2003425" y="2751138"/>
          <p14:tracePt t="35021" x="2025650" y="2765425"/>
          <p14:tracePt t="35025" x="2066925" y="2779713"/>
          <p14:tracePt t="35029" x="2089150" y="2787650"/>
          <p14:tracePt t="35042" x="2103438" y="2801938"/>
          <p14:tracePt t="35046" x="2117725" y="2816225"/>
          <p14:tracePt t="35059" x="2152650" y="2836863"/>
          <p14:tracePt t="35071" x="2166938" y="2851150"/>
          <p14:tracePt t="35079" x="2174875" y="2879725"/>
          <p14:tracePt t="35090" x="2174875" y="2894013"/>
          <p14:tracePt t="35099" x="2189163" y="2901950"/>
          <p14:tracePt t="35103" x="2203450" y="2930525"/>
          <p14:tracePt t="35115" x="2217738" y="2944813"/>
          <p14:tracePt t="35119" x="2217738" y="2951163"/>
          <p14:tracePt t="35129" x="2232025" y="2965450"/>
          <p14:tracePt t="35140" x="2232025" y="2979738"/>
          <p14:tracePt t="35145" x="2238375" y="2994025"/>
          <p14:tracePt t="35155" x="2238375" y="3001963"/>
          <p14:tracePt t="35161" x="2238375" y="3016250"/>
          <p14:tracePt t="35165" x="2252663" y="3044825"/>
          <p14:tracePt t="35184" x="2252663" y="3051175"/>
          <p14:tracePt t="35194" x="2252663" y="3079750"/>
          <p14:tracePt t="35199" x="2252663" y="3094038"/>
          <p14:tracePt t="35206" x="2252663" y="3100388"/>
          <p14:tracePt t="35216" x="2252663" y="3114675"/>
          <p14:tracePt t="35235" x="2252663" y="3128963"/>
          <p14:tracePt t="35240" x="2252663" y="3165475"/>
          <p14:tracePt t="35250" x="2238375" y="3179763"/>
          <p14:tracePt t="35254" x="2232025" y="3200400"/>
          <p14:tracePt t="35268" x="2232025" y="3214688"/>
          <p14:tracePt t="35278" x="2217738" y="3243263"/>
          <p14:tracePt t="35283" x="2203450" y="3265488"/>
          <p14:tracePt t="35287" x="2189163" y="3279775"/>
          <p14:tracePt t="35301" x="2174875" y="3300413"/>
          <p14:tracePt t="35305" x="2152650" y="3328988"/>
          <p14:tracePt t="35311" x="2138363" y="3343275"/>
          <p14:tracePt t="35323" x="2124075" y="3365500"/>
          <p14:tracePt t="35327" x="2117725" y="3379788"/>
          <p14:tracePt t="35341" x="2074863" y="3400425"/>
          <p14:tracePt t="35349" x="2052638" y="3429000"/>
          <p14:tracePt t="35354" x="2025650" y="3457575"/>
          <p14:tracePt t="35358" x="2003425" y="3478213"/>
          <p14:tracePt t="35369" x="1974850" y="3492500"/>
          <p14:tracePt t="35382" x="1939925" y="3514725"/>
          <p14:tracePt t="35386" x="1903413" y="3543300"/>
          <p14:tracePt t="35390" x="1854200" y="3563938"/>
          <p14:tracePt t="35402" x="1817688" y="3578225"/>
          <p14:tracePt t="35407" x="1768475" y="3606800"/>
          <p14:tracePt t="35419" x="1717675" y="3629025"/>
          <p14:tracePt t="35431" x="1674813" y="3643313"/>
          <p14:tracePt t="35435" x="1611313" y="3663950"/>
          <p14:tracePt t="35439" x="1562100" y="3692525"/>
          <p14:tracePt t="35451" x="1504950" y="3706813"/>
          <p14:tracePt t="35455" x="1454150" y="3729038"/>
          <p14:tracePt t="35467" x="1390650" y="3743325"/>
          <p14:tracePt t="35472" x="1339850" y="3757613"/>
          <p14:tracePt t="35492" x="1225550" y="3778250"/>
          <p14:tracePt t="35496" x="1176338" y="3778250"/>
          <p14:tracePt t="35504" x="1127125" y="3792538"/>
          <p14:tracePt t="35520" x="1062038" y="3792538"/>
          <p14:tracePt t="35523" x="1027113" y="3792538"/>
          <p14:tracePt t="35528" x="976313" y="3792538"/>
          <p14:tracePt t="35547" x="890588" y="3778250"/>
          <p14:tracePt t="35554" x="847725" y="3757613"/>
          <p14:tracePt t="35565" x="841375" y="3743325"/>
          <p14:tracePt t="35569" x="792163" y="3692525"/>
          <p14:tracePt t="35581" x="763588" y="3663950"/>
          <p14:tracePt t="35585" x="727075" y="3643313"/>
          <p14:tracePt t="35599" x="727075" y="3629025"/>
          <p14:tracePt t="35616" x="663575" y="3557588"/>
          <p14:tracePt t="35620" x="663575" y="3543300"/>
          <p14:tracePt t="35624" x="627063" y="3506788"/>
          <p14:tracePt t="35636" x="612775" y="3463925"/>
          <p14:tracePt t="35662" x="598488" y="3429000"/>
          <p14:tracePt t="35666" x="549275" y="3314700"/>
          <p14:tracePt t="35678" x="549275" y="3279775"/>
          <p14:tracePt t="35682" x="549275" y="3251200"/>
          <p14:tracePt t="35695" x="534988" y="3228975"/>
          <p14:tracePt t="35706" x="534988" y="3194050"/>
          <p14:tracePt t="35710" x="534988" y="3165475"/>
          <p14:tracePt t="35714" x="534988" y="3143250"/>
          <p14:tracePt t="35729" x="534988" y="3114675"/>
          <p14:tracePt t="35737" x="534988" y="3100388"/>
          <p14:tracePt t="35741" x="534988" y="3094038"/>
          <p14:tracePt t="35744" x="534988" y="3079750"/>
          <p14:tracePt t="35754" x="549275" y="3065463"/>
          <p14:tracePt t="35766" x="563563" y="3044825"/>
          <p14:tracePt t="35771" x="577850" y="3044825"/>
          <p14:tracePt t="35783" x="598488" y="3016250"/>
          <p14:tracePt t="35787" x="627063" y="3001963"/>
          <p14:tracePt t="35800" x="649288" y="2994025"/>
          <p14:tracePt t="35804" x="677863" y="2979738"/>
          <p14:tracePt t="35814" x="698500" y="2965450"/>
          <p14:tracePt t="35827" x="741363" y="2951163"/>
          <p14:tracePt t="35832" x="792163" y="2944813"/>
          <p14:tracePt t="35835" x="827088" y="2930525"/>
          <p14:tracePt t="35846" x="862013" y="2916238"/>
          <p14:tracePt t="35850" x="912813" y="2901950"/>
          <p14:tracePt t="35864" x="962025" y="2894013"/>
          <p14:tracePt t="35879" x="998538" y="2894013"/>
          <p14:tracePt t="35883" x="1090613" y="2879725"/>
          <p14:tracePt t="35896" x="1141413" y="2879725"/>
          <p14:tracePt t="35901" x="1176338" y="2879725"/>
          <p14:tracePt t="35912" x="1212850" y="2879725"/>
          <p14:tracePt t="35916" x="1262063" y="2879725"/>
          <p14:tracePt t="35938" x="1276350" y="2879725"/>
          <p14:tracePt t="35942" x="1354138" y="2879725"/>
          <p14:tracePt t="35946" x="1390650" y="2879725"/>
          <p14:tracePt t="35955" x="1425575" y="2879725"/>
          <p14:tracePt t="35968" x="1462088" y="2894013"/>
          <p14:tracePt t="35972" x="1490663" y="2894013"/>
          <p14:tracePt t="35998" x="1504950" y="2901950"/>
          <p14:tracePt t="36006" x="1576388" y="2930525"/>
          <p14:tracePt t="36017" x="1590675" y="2944813"/>
          <p14:tracePt t="36022" x="1604963" y="2951163"/>
          <p14:tracePt t="36045" x="1625600" y="2965450"/>
          <p14:tracePt t="36050" x="1654175" y="2994025"/>
          <p14:tracePt t="36053" x="1668463" y="2994025"/>
          <p14:tracePt t="36063" x="1674813" y="3001963"/>
          <p14:tracePt t="36068" x="1689100" y="3016250"/>
          <p14:tracePt t="36087" x="1703388" y="3044825"/>
          <p14:tracePt t="36095" x="1717675" y="3051175"/>
          <p14:tracePt t="36104" x="1725613" y="3065463"/>
          <p14:tracePt t="36112" x="1725613" y="3079750"/>
          <p14:tracePt t="36116" x="1739900" y="3094038"/>
          <p14:tracePt t="36126" x="1739900" y="3100388"/>
          <p14:tracePt t="36135" x="1754188" y="3114675"/>
          <p14:tracePt t="36144" x="1754188" y="3128963"/>
          <p14:tracePt t="36148" x="1768475" y="3143250"/>
          <p14:tracePt t="36156" x="1768475" y="3151188"/>
          <p14:tracePt t="36169" x="1768475" y="3165475"/>
          <p14:tracePt t="36173" x="1774825" y="3179763"/>
          <p14:tracePt t="36184" x="1774825" y="3194050"/>
          <p14:tracePt t="36200" x="1774825" y="3200400"/>
          <p14:tracePt t="36204" x="1774825" y="3214688"/>
          <p14:tracePt t="36214" x="1774825" y="3228975"/>
          <p14:tracePt t="36224" x="1774825" y="3243263"/>
          <p14:tracePt t="36249" x="1774825" y="3251200"/>
          <p14:tracePt t="36263" x="1774825" y="3265488"/>
          <p14:tracePt t="36288" x="1774825" y="3279775"/>
          <p14:tracePt t="36295" x="1768475" y="3279775"/>
          <p14:tracePt t="36312" x="1768475" y="3294063"/>
          <p14:tracePt t="36341" x="1754188" y="3294063"/>
          <p14:tracePt t="36383" x="1754188" y="3300413"/>
          <p14:tracePt t="36428" x="1739900" y="3300413"/>
          <p14:tracePt t="36446" x="1739900" y="3314700"/>
          <p14:tracePt t="36469" x="1725613" y="3314700"/>
          <p14:tracePt t="36479" x="1725613" y="3328988"/>
          <p14:tracePt t="36506" x="1717675" y="3343275"/>
          <p14:tracePt t="36520" x="1703388" y="3351213"/>
          <p14:tracePt t="36542" x="1689100" y="3351213"/>
          <p14:tracePt t="36551" x="1689100" y="3365500"/>
          <p14:tracePt t="36570" x="1674813" y="3365500"/>
          <p14:tracePt t="37178" x="1668463" y="3365500"/>
          <p14:tracePt t="37186" x="1654175" y="3343275"/>
          <p14:tracePt t="37198" x="1611313" y="3300413"/>
          <p14:tracePt t="37203" x="1590675" y="3279775"/>
          <p14:tracePt t="37214" x="1539875" y="3228975"/>
          <p14:tracePt t="37221" x="1504950" y="3179763"/>
          <p14:tracePt t="37233" x="1454150" y="3128963"/>
          <p14:tracePt t="37237" x="1404938" y="3051175"/>
          <p14:tracePt t="37248" x="1354138" y="2979738"/>
          <p14:tracePt t="37257" x="1304925" y="2916238"/>
          <p14:tracePt t="37261" x="1239838" y="2830513"/>
          <p14:tracePt t="37272" x="1204913" y="2765425"/>
          <p14:tracePt t="37277" x="1155700" y="2687638"/>
          <p14:tracePt t="37288" x="1112838" y="2638425"/>
          <p14:tracePt t="37296" x="1090613" y="2581275"/>
          <p14:tracePt t="37304" x="1047750" y="2530475"/>
          <p14:tracePt t="37312" x="1041400" y="2501900"/>
          <p14:tracePt t="37317" x="1027113" y="2466975"/>
          <p14:tracePt t="37329" x="1012825" y="2430463"/>
          <p14:tracePt t="37333" x="990600" y="2416175"/>
          <p14:tracePt t="37347" x="990600" y="2387600"/>
          <p14:tracePt t="37353" x="976313" y="2366963"/>
          <p14:tracePt t="37357" x="976313" y="2338388"/>
          <p14:tracePt t="37367" x="976313" y="2330450"/>
          <p14:tracePt t="37375" x="976313" y="2301875"/>
          <p14:tracePt t="37384" x="976313" y="2287588"/>
          <p14:tracePt t="37392" x="976313" y="2252663"/>
          <p14:tracePt t="37401" x="990600" y="2238375"/>
          <p14:tracePt t="37405" x="1012825" y="2217738"/>
          <p14:tracePt t="37421" x="1090613" y="2166938"/>
          <p14:tracePt t="37435" x="1155700" y="2152650"/>
          <p14:tracePt t="37439" x="1239838" y="2117725"/>
          <p14:tracePt t="37451" x="1290638" y="2103438"/>
          <p14:tracePt t="37462" x="1362075" y="2089150"/>
          <p14:tracePt t="37466" x="1454150" y="2066925"/>
          <p14:tracePt t="37470" x="1525588" y="2066925"/>
          <p14:tracePt t="37481" x="1611313" y="2052638"/>
          <p14:tracePt t="37491" x="1689100" y="2052638"/>
          <p14:tracePt t="37495" x="1768475" y="2052638"/>
          <p14:tracePt t="37507" x="1789113" y="2052638"/>
          <p14:tracePt t="37512" x="1874838" y="2052638"/>
          <p14:tracePt t="37523" x="1903413" y="2052638"/>
          <p14:tracePt t="37532" x="1939925" y="2052638"/>
          <p14:tracePt t="37536" x="1974850" y="2066925"/>
          <p14:tracePt t="37549" x="2003425" y="2074863"/>
          <p14:tracePt t="37554" x="2025650" y="2074863"/>
          <p14:tracePt t="37557" x="2038350" y="2103438"/>
          <p14:tracePt t="37566" x="2052638" y="2117725"/>
          <p14:tracePt t="37581" x="2074863" y="2124075"/>
          <p14:tracePt t="37585" x="2089150" y="2152650"/>
          <p14:tracePt t="37596" x="2103438" y="2174875"/>
          <p14:tracePt t="37600" x="2117725" y="2203450"/>
          <p14:tracePt t="37613" x="2124075" y="2224088"/>
          <p14:tracePt t="37617" x="2138363" y="2266950"/>
          <p14:tracePt t="37628" x="2166938" y="2301875"/>
          <p14:tracePt t="37640" x="2174875" y="2352675"/>
          <p14:tracePt t="37645" x="2189163" y="2387600"/>
          <p14:tracePt t="37648" x="2203450" y="2438400"/>
          <p14:tracePt t="37663" x="2217738" y="2516188"/>
          <p14:tracePt t="37674" x="2232025" y="2581275"/>
          <p14:tracePt t="37684" x="2232025" y="2630488"/>
          <p14:tracePt t="37688" x="2232025" y="2638425"/>
          <p14:tracePt t="37698" x="2232025" y="2687638"/>
          <p14:tracePt t="37702" x="2232025" y="2736850"/>
          <p14:tracePt t="37714" x="2232025" y="2765425"/>
          <p14:tracePt t="37723" x="2232025" y="2801938"/>
          <p14:tracePt t="37727" x="2232025" y="2830513"/>
          <p14:tracePt t="37736" x="2232025" y="2851150"/>
          <p14:tracePt t="37746" x="2232025" y="2879725"/>
          <p14:tracePt t="37754" x="2232025" y="2916238"/>
          <p14:tracePt t="37764" x="2217738" y="2930525"/>
          <p14:tracePt t="37768" x="2217738" y="2951163"/>
          <p14:tracePt t="37779" x="2203450" y="2979738"/>
          <p14:tracePt t="37787" x="2203450" y="3001963"/>
          <p14:tracePt t="37796" x="2189163" y="3016250"/>
          <p14:tracePt t="37800" x="2174875" y="3044825"/>
          <p14:tracePt t="37814" x="2174875" y="3051175"/>
          <p14:tracePt t="37818" x="2166938" y="3065463"/>
          <p14:tracePt t="37829" x="2152650" y="3079750"/>
          <p14:tracePt t="37833" x="2152650" y="3094038"/>
          <p14:tracePt t="37845" x="2138363" y="3100388"/>
          <p14:tracePt t="37859" x="2138363" y="3114675"/>
          <p14:tracePt t="37863" x="2124075" y="3114675"/>
          <p14:tracePt t="37867" x="2124075" y="3128963"/>
          <p14:tracePt t="37903" x="2117725" y="3128963"/>
          <p14:tracePt t="38427" x="2117725" y="3143250"/>
          <p14:tracePt t="38436" x="2117725" y="3151188"/>
          <p14:tracePt t="38445" x="2124075" y="3151188"/>
          <p14:tracePt t="38453" x="2138363" y="3165475"/>
          <p14:tracePt t="38464" x="2166938" y="3194050"/>
          <p14:tracePt t="38473" x="2166938" y="3200400"/>
          <p14:tracePt t="38481" x="2189163" y="3228975"/>
          <p14:tracePt t="38488" x="2217738" y="3251200"/>
          <p14:tracePt t="38492" x="2238375" y="3265488"/>
          <p14:tracePt t="38504" x="2252663" y="3279775"/>
          <p14:tracePt t="38508" x="2281238" y="3300413"/>
          <p14:tracePt t="38519" x="2289175" y="3314700"/>
          <p14:tracePt t="38528" x="2317750" y="3343275"/>
          <p14:tracePt t="38532" x="2338388" y="3351213"/>
          <p14:tracePt t="38541" x="2366963" y="3365500"/>
          <p14:tracePt t="38549" x="2381250" y="3379788"/>
          <p14:tracePt t="38563" x="2389188" y="3394075"/>
          <p14:tracePt t="38567" x="2417763" y="3400425"/>
          <p14:tracePt t="38577" x="2432050" y="3400425"/>
          <p14:tracePt t="38581" x="2452688" y="3414713"/>
          <p14:tracePt t="38601" x="2466975" y="3429000"/>
          <p14:tracePt t="38611" x="2481263" y="3429000"/>
          <p14:tracePt t="38615" x="2487613" y="3429000"/>
          <p14:tracePt t="38625" x="2501900" y="3443288"/>
          <p14:tracePt t="38637" x="2516188" y="3443288"/>
          <p14:tracePt t="38651" x="2530475" y="3443288"/>
          <p14:tracePt t="38655" x="2538413" y="3457575"/>
          <p14:tracePt t="38682" x="2552700" y="3457575"/>
          <p14:tracePt t="38710" x="2566988" y="3457575"/>
          <p14:tracePt t="38797" x="2581275" y="3457575"/>
          <p14:tracePt t="38830" x="2587625" y="3457575"/>
          <p14:tracePt t="38842" x="2601913" y="3457575"/>
          <p14:tracePt t="38856" x="2616200" y="3457575"/>
          <p14:tracePt t="38866" x="2630488" y="3457575"/>
          <p14:tracePt t="38875" x="2638425" y="3457575"/>
          <p14:tracePt t="38892" x="2652713" y="3457575"/>
          <p14:tracePt t="38896" x="2667000" y="3457575"/>
          <p14:tracePt t="38906" x="2681288" y="3457575"/>
          <p14:tracePt t="38921" x="2687638" y="3457575"/>
          <p14:tracePt t="38928" x="2701925" y="3457575"/>
          <p14:tracePt t="38935" x="2716213" y="3457575"/>
          <p14:tracePt t="38946" x="2730500" y="3457575"/>
          <p14:tracePt t="38955" x="2738438" y="3457575"/>
          <p14:tracePt t="38963" x="2752725" y="3457575"/>
          <p14:tracePt t="38972" x="2767013" y="3457575"/>
          <p14:tracePt t="38976" x="2781300" y="3457575"/>
          <p14:tracePt t="38986" x="2795588" y="3457575"/>
          <p14:tracePt t="38997" x="2801938" y="3457575"/>
          <p14:tracePt t="39008" x="2844800" y="3457575"/>
          <p14:tracePt t="39018" x="2851150" y="3457575"/>
          <p14:tracePt t="39030" x="2865438" y="3457575"/>
          <p14:tracePt t="39038" x="2879725" y="3457575"/>
          <p14:tracePt t="39045" x="2901950" y="3457575"/>
          <p14:tracePt t="39049" x="2916238" y="3457575"/>
          <p14:tracePt t="39064" x="2951163" y="3457575"/>
          <p14:tracePt t="39073" x="2979738" y="3457575"/>
          <p14:tracePt t="39082" x="3001963" y="3457575"/>
          <p14:tracePt t="39092" x="3016250" y="3457575"/>
          <p14:tracePt t="39105" x="3065463" y="3457575"/>
          <p14:tracePt t="39114" x="3079750" y="3457575"/>
          <p14:tracePt t="39124" x="3101975" y="3457575"/>
          <p14:tracePt t="39136" x="3130550" y="3457575"/>
          <p14:tracePt t="39140" x="3144838" y="3457575"/>
          <p14:tracePt t="39148" x="3151188" y="3457575"/>
          <p14:tracePt t="39157" x="3165475" y="3457575"/>
          <p14:tracePt t="39166" x="3194050" y="3457575"/>
          <p14:tracePt t="39173" x="3201988" y="3457575"/>
          <p14:tracePt t="39181" x="3216275" y="3457575"/>
          <p14:tracePt t="39191" x="3230563" y="3457575"/>
          <p14:tracePt t="39195" x="3244850" y="3457575"/>
          <p14:tracePt t="39206" x="3251200" y="3457575"/>
          <p14:tracePt t="39211" x="3265488" y="3457575"/>
          <p14:tracePt t="39233" x="3294063" y="3463925"/>
          <p14:tracePt t="39237" x="3300413" y="3463925"/>
          <p14:tracePt t="39243" x="3314700" y="3463925"/>
          <p14:tracePt t="39255" x="3343275" y="3463925"/>
          <p14:tracePt t="39268" x="3357563" y="3463925"/>
          <p14:tracePt t="39275" x="3408363" y="3478213"/>
          <p14:tracePt t="39285" x="3429000" y="3478213"/>
          <p14:tracePt t="39294" x="3443288" y="3478213"/>
          <p14:tracePt t="39298" x="3479800" y="3492500"/>
          <p14:tracePt t="39309" x="3508375" y="3492500"/>
          <p14:tracePt t="39319" x="3529013" y="3506788"/>
          <p14:tracePt t="39328" x="3565525" y="3506788"/>
          <p14:tracePt t="39332" x="3579813" y="3506788"/>
          <p14:tracePt t="39345" x="3614738" y="3514725"/>
          <p14:tracePt t="39349" x="3643313" y="3514725"/>
          <p14:tracePt t="39359" x="3657600" y="3514725"/>
          <p14:tracePt t="39368" x="3678238" y="3514725"/>
          <p14:tracePt t="39372" x="3706813" y="3514725"/>
          <p14:tracePt t="39386" x="3714750" y="3514725"/>
          <p14:tracePt t="39390" x="3729038" y="3514725"/>
          <p14:tracePt t="39398" x="3743325" y="3529013"/>
          <p14:tracePt t="39406" x="3757613" y="3529013"/>
          <p14:tracePt t="39417" x="3763963" y="3529013"/>
          <p14:tracePt t="39421" x="3778250" y="3529013"/>
          <p14:tracePt t="39437" x="3792538" y="3529013"/>
          <p14:tracePt t="39457" x="3806825" y="3529013"/>
          <p14:tracePt t="39471" x="3829050" y="3543300"/>
          <p14:tracePt t="39481" x="3857625" y="3543300"/>
          <p14:tracePt t="44855" x="3863975" y="3529013"/>
          <p14:tracePt t="44866" x="3892550" y="3506788"/>
          <p14:tracePt t="44875" x="3921125" y="3478213"/>
          <p14:tracePt t="44885" x="3943350" y="3457575"/>
          <p14:tracePt t="44890" x="3978275" y="3429000"/>
          <p14:tracePt t="44903" x="4029075" y="3400425"/>
          <p14:tracePt t="44907" x="4078288" y="3365500"/>
          <p14:tracePt t="44918" x="4141788" y="3343275"/>
          <p14:tracePt t="44922" x="4206875" y="3314700"/>
          <p14:tracePt t="44933" x="4270375" y="3300413"/>
          <p14:tracePt t="44937" x="4341813" y="3265488"/>
          <p14:tracePt t="44945" x="4421188" y="3251200"/>
          <p14:tracePt t="44957" x="4491038" y="3228975"/>
          <p14:tracePt t="44965" x="4570413" y="3214688"/>
          <p14:tracePt t="44973" x="4656138" y="3194050"/>
          <p14:tracePt t="44978" x="4741863" y="3179763"/>
          <p14:tracePt t="44988" x="4819650" y="3151188"/>
          <p14:tracePt t="44998" x="4905375" y="3143250"/>
          <p14:tracePt t="45002" x="5005388" y="3128963"/>
          <p14:tracePt t="45014" x="5097463" y="3114675"/>
          <p14:tracePt t="45019" x="5254625" y="3079750"/>
          <p14:tracePt t="45032" x="5303838" y="3079750"/>
          <p14:tracePt t="45036" x="5403850" y="3079750"/>
          <p14:tracePt t="45044" x="5497513" y="3065463"/>
          <p14:tracePt t="45052" x="5668963" y="3065463"/>
          <p14:tracePt t="45057" x="5767388" y="3065463"/>
          <p14:tracePt t="45068" x="5895975" y="3065463"/>
          <p14:tracePt t="45077" x="6018213" y="3065463"/>
          <p14:tracePt t="45081" x="6145213" y="3065463"/>
          <p14:tracePt t="45091" x="6259513" y="3065463"/>
          <p14:tracePt t="45103" x="6381750" y="3065463"/>
          <p14:tracePt t="45111" x="6508750" y="3065463"/>
          <p14:tracePt t="45115" x="6559550" y="3065463"/>
          <p14:tracePt t="45126" x="6688138" y="3079750"/>
          <p14:tracePt t="45147" x="6894513" y="3114675"/>
          <p14:tracePt t="45151" x="6994525" y="3128963"/>
          <p14:tracePt t="45155" x="7086600" y="3143250"/>
          <p14:tracePt t="45168" x="7172325" y="3165475"/>
          <p14:tracePt t="45173" x="7258050" y="3179763"/>
          <p14:tracePt t="45188" x="7350125" y="3200400"/>
          <p14:tracePt t="45194" x="7421563" y="3214688"/>
          <p14:tracePt t="45199" x="7500938" y="3228975"/>
          <p14:tracePt t="45203" x="7558088" y="3243263"/>
          <p14:tracePt t="45210" x="7621588" y="3265488"/>
          <p14:tracePt t="45231" x="7735888" y="3294063"/>
          <p14:tracePt t="45236" x="7785100" y="3314700"/>
          <p14:tracePt t="45248" x="7850188" y="3343275"/>
          <p14:tracePt t="45252" x="7885113" y="3351213"/>
          <p14:tracePt t="45263" x="7913688" y="3365500"/>
          <p14:tracePt t="45272" x="7950200" y="3379788"/>
          <p14:tracePt t="45287" x="7970838" y="3400425"/>
          <p14:tracePt t="45292" x="8013700" y="3429000"/>
          <p14:tracePt t="45296" x="8064500" y="3457575"/>
          <p14:tracePt t="45300" x="8064500" y="3463925"/>
          <p14:tracePt t="45313" x="8085138" y="3478213"/>
          <p14:tracePt t="45316" x="8113713" y="3506788"/>
          <p14:tracePt t="45328" x="8134350" y="3514725"/>
          <p14:tracePt t="45332" x="8148638" y="3529013"/>
          <p14:tracePt t="45339" x="8170863" y="3557588"/>
          <p14:tracePt t="45355" x="8199438" y="3578225"/>
          <p14:tracePt t="45374" x="8213725" y="3606800"/>
          <p14:tracePt t="45391" x="8213725" y="3614738"/>
          <p14:tracePt t="45403" x="8220075" y="3614738"/>
          <p14:tracePt t="45406" x="8220075" y="3629025"/>
          <p14:tracePt t="45433" x="8220075" y="3643313"/>
          <p14:tracePt t="45467" x="8213725" y="3643313"/>
          <p14:tracePt t="45470" x="8199438" y="3657600"/>
          <p14:tracePt t="45491" x="8170863" y="3657600"/>
          <p14:tracePt t="45495" x="8148638" y="3663950"/>
          <p14:tracePt t="45504" x="8113713" y="3663950"/>
          <p14:tracePt t="45515" x="8064500" y="3678238"/>
          <p14:tracePt t="45519" x="7970838" y="3706813"/>
          <p14:tracePt t="45529" x="7921625" y="3714750"/>
          <p14:tracePt t="45533" x="7850188" y="3729038"/>
          <p14:tracePt t="45545" x="7750175" y="3729038"/>
          <p14:tracePt t="45550" x="7672388" y="3743325"/>
          <p14:tracePt t="45561" x="7572375" y="3743325"/>
          <p14:tracePt t="45566" x="7472363" y="3743325"/>
          <p14:tracePt t="45587" x="7286625" y="3743325"/>
          <p14:tracePt t="45591" x="7194550" y="3743325"/>
          <p14:tracePt t="45600" x="7108825" y="3729038"/>
          <p14:tracePt t="45612" x="7023100" y="3692525"/>
          <p14:tracePt t="45616" x="6958013" y="3663950"/>
          <p14:tracePt t="45624" x="6888163" y="3643313"/>
          <p14:tracePt t="45635" x="6808788" y="3606800"/>
          <p14:tracePt t="45639" x="6759575" y="3578225"/>
          <p14:tracePt t="45657" x="6645275" y="3506788"/>
          <p14:tracePt t="45662" x="6608763" y="3457575"/>
          <p14:tracePt t="45673" x="6573838" y="3429000"/>
          <p14:tracePt t="45682" x="6530975" y="3379788"/>
          <p14:tracePt t="45687" x="6508750" y="3343275"/>
          <p14:tracePt t="45701" x="6496050" y="3314700"/>
          <p14:tracePt t="45705" x="6481763" y="3279775"/>
          <p14:tracePt t="45716" x="6473825" y="3251200"/>
          <p14:tracePt t="45721" x="6459538" y="3214688"/>
          <p14:tracePt t="45731" x="6459538" y="3179763"/>
          <p14:tracePt t="45742" x="6459538" y="3151188"/>
          <p14:tracePt t="45746" x="6459538" y="3128963"/>
          <p14:tracePt t="45750" x="6459538" y="3079750"/>
          <p14:tracePt t="45761" x="6459538" y="3051175"/>
          <p14:tracePt t="45770" x="6459538" y="3030538"/>
          <p14:tracePt t="45786" x="6481763" y="3001963"/>
          <p14:tracePt t="45791" x="6508750" y="2979738"/>
          <p14:tracePt t="45796" x="6545263" y="2944813"/>
          <p14:tracePt t="45799" x="6580188" y="2916238"/>
          <p14:tracePt t="45816" x="6688138" y="2836863"/>
          <p14:tracePt t="45828" x="6737350" y="2816225"/>
          <p14:tracePt t="45840" x="6794500" y="2787650"/>
          <p14:tracePt t="45845" x="6859588" y="2765425"/>
          <p14:tracePt t="45848" x="6937375" y="2736850"/>
          <p14:tracePt t="45862" x="7008813" y="2716213"/>
          <p14:tracePt t="45866" x="7086600" y="2687638"/>
          <p14:tracePt t="45887" x="7172325" y="2679700"/>
          <p14:tracePt t="45891" x="7358063" y="2652713"/>
          <p14:tracePt t="45896" x="7521575" y="2638425"/>
          <p14:tracePt t="45908" x="7635875" y="2630488"/>
          <p14:tracePt t="45913" x="7735888" y="2630488"/>
          <p14:tracePt t="45925" x="7799388" y="2630488"/>
          <p14:tracePt t="45937" x="7985125" y="2630488"/>
          <p14:tracePt t="45941" x="8085138" y="2630488"/>
          <p14:tracePt t="45945" x="8162925" y="2630488"/>
          <p14:tracePt t="45951" x="8334375" y="2630488"/>
          <p14:tracePt t="45961" x="8399463" y="2630488"/>
          <p14:tracePt t="45971" x="8513763" y="2630488"/>
          <p14:tracePt t="45983" x="8683625" y="2630488"/>
          <p14:tracePt t="45987" x="8797925" y="2652713"/>
          <p14:tracePt t="46000" x="8926513" y="2667000"/>
          <p14:tracePt t="46004" x="8975725" y="2679700"/>
          <p14:tracePt t="46007" x="9090025" y="2687638"/>
          <p14:tracePt t="46021" x="9190038" y="2716213"/>
          <p14:tracePt t="46025" x="9290050" y="2736850"/>
          <p14:tracePt t="46045" x="9475788" y="2787650"/>
          <p14:tracePt t="46050" x="9539288" y="2816225"/>
          <p14:tracePt t="46063" x="9610725" y="2836863"/>
          <p14:tracePt t="46067" x="9675813" y="2865438"/>
          <p14:tracePt t="46077" x="9739313" y="2879725"/>
          <p14:tracePt t="46082" x="9759950" y="2894013"/>
          <p14:tracePt t="46103" x="9802813" y="2916238"/>
          <p14:tracePt t="46107" x="9874250" y="2951163"/>
          <p14:tracePt t="46119" x="9902825" y="2965450"/>
          <p14:tracePt t="46123" x="9925050" y="2994025"/>
          <p14:tracePt t="46147" x="9953625" y="3001963"/>
          <p14:tracePt t="46151" x="9974263" y="3030538"/>
          <p14:tracePt t="46154" x="9988550" y="3044825"/>
          <p14:tracePt t="46166" x="10002838" y="3051175"/>
          <p14:tracePt t="46170" x="10017125" y="3065463"/>
          <p14:tracePt t="46183" x="10017125" y="3079750"/>
          <p14:tracePt t="46196" x="10017125" y="3094038"/>
          <p14:tracePt t="46200" x="10025063" y="3100388"/>
          <p14:tracePt t="46210" x="10025063" y="3114675"/>
          <p14:tracePt t="46221" x="10025063" y="3128963"/>
          <p14:tracePt t="46234" x="10025063" y="3143250"/>
          <p14:tracePt t="46238" x="10025063" y="3151188"/>
          <p14:tracePt t="46252" x="10025063" y="3165475"/>
          <p14:tracePt t="46261" x="10017125" y="3179763"/>
          <p14:tracePt t="46266" x="10017125" y="3194050"/>
          <p14:tracePt t="46278" x="10002838" y="3194050"/>
          <p14:tracePt t="46287" x="10002838" y="3200400"/>
          <p14:tracePt t="46291" x="9988550" y="3214688"/>
          <p14:tracePt t="46302" x="9974263" y="3214688"/>
          <p14:tracePt t="46311" x="9959975" y="3228975"/>
          <p14:tracePt t="46326" x="9953625" y="3243263"/>
          <p14:tracePt t="46336" x="9939338" y="3243263"/>
          <p14:tracePt t="46355" x="9910763" y="3251200"/>
          <p14:tracePt t="46362" x="9859963" y="3279775"/>
          <p14:tracePt t="46366" x="9825038" y="3300413"/>
          <p14:tracePt t="46376" x="9774238" y="3314700"/>
          <p14:tracePt t="46380" x="9725025" y="3343275"/>
          <p14:tracePt t="46395" x="9661525" y="3365500"/>
          <p14:tracePt t="46412" x="9604375" y="3394075"/>
          <p14:tracePt t="46416" x="9461500" y="3443288"/>
          <p14:tracePt t="46425" x="9396413" y="3463925"/>
          <p14:tracePt t="46429" x="9340850" y="3478213"/>
          <p14:tracePt t="46441" x="9261475" y="3492500"/>
          <p14:tracePt t="46445" x="9197975" y="3514725"/>
          <p14:tracePt t="46463" x="9140825" y="3529013"/>
          <p14:tracePt t="46467" x="9075738" y="3529013"/>
          <p14:tracePt t="46474" x="9026525" y="3543300"/>
          <p14:tracePt t="46479" x="8961438" y="3557588"/>
          <p14:tracePt t="46491" x="8897938" y="3557588"/>
          <p14:tracePt t="46496" x="8834438" y="3563938"/>
          <p14:tracePt t="46507" x="8726488" y="3563938"/>
          <p14:tracePt t="46518" x="8662988" y="3563938"/>
          <p14:tracePt t="46528" x="8612188" y="3563938"/>
          <p14:tracePt t="46532" x="8548688" y="3563938"/>
          <p14:tracePt t="46545" x="8499475" y="3563938"/>
          <p14:tracePt t="46549" x="8448675" y="3563938"/>
          <p14:tracePt t="46567" x="8348663" y="3557588"/>
          <p14:tracePt t="46574" x="8299450" y="3543300"/>
          <p14:tracePt t="46586" x="8248650" y="3514725"/>
          <p14:tracePt t="46590" x="8213725" y="3506788"/>
          <p14:tracePt t="46602" x="8162925" y="3478213"/>
          <p14:tracePt t="46615" x="8121650" y="3457575"/>
          <p14:tracePt t="46620" x="8085138" y="3443288"/>
          <p14:tracePt t="46623" x="8050213" y="3414713"/>
          <p14:tracePt t="46639" x="8021638" y="3400425"/>
          <p14:tracePt t="46645" x="7970838" y="3365500"/>
          <p14:tracePt t="46649" x="7964488" y="3351213"/>
          <p14:tracePt t="46660" x="7921625" y="3300413"/>
          <p14:tracePt t="46664" x="7899400" y="3279775"/>
          <p14:tracePt t="46678" x="7870825" y="3251200"/>
          <p14:tracePt t="46685" x="7864475" y="3214688"/>
          <p14:tracePt t="46689" x="7850188" y="3194050"/>
          <p14:tracePt t="46703" x="7835900" y="3165475"/>
          <p14:tracePt t="46707" x="7821613" y="3128963"/>
          <p14:tracePt t="46711" x="7821613" y="3100388"/>
          <p14:tracePt t="46721" x="7813675" y="3079750"/>
          <p14:tracePt t="46728" x="7813675" y="3030538"/>
          <p14:tracePt t="46745" x="7813675" y="3016250"/>
          <p14:tracePt t="46750" x="7813675" y="2994025"/>
          <p14:tracePt t="46753" x="7813675" y="2965450"/>
          <p14:tracePt t="46757" x="7813675" y="2944813"/>
          <p14:tracePt t="46766" x="7813675" y="2930525"/>
          <p14:tracePt t="46775" x="7813675" y="2901950"/>
          <p14:tracePt t="46785" x="7835900" y="2879725"/>
          <p14:tracePt t="46789" x="7864475" y="2851150"/>
          <p14:tracePt t="46815" x="7921625" y="2801938"/>
          <p14:tracePt t="46826" x="7964488" y="2779713"/>
          <p14:tracePt t="46835" x="7999413" y="2751138"/>
          <p14:tracePt t="46840" x="8050213" y="2730500"/>
          <p14:tracePt t="46852" x="8099425" y="2701925"/>
          <p14:tracePt t="46856" x="8162925" y="2679700"/>
          <p14:tracePt t="46885" x="8377238" y="2630488"/>
          <p14:tracePt t="46889" x="8434388" y="2601913"/>
          <p14:tracePt t="46898" x="8577263" y="2587625"/>
          <p14:tracePt t="46906" x="8683625" y="2581275"/>
          <p14:tracePt t="46928" x="8891588" y="2581275"/>
          <p14:tracePt t="46934" x="8947150" y="2581275"/>
          <p14:tracePt t="46938" x="9147175" y="2581275"/>
          <p14:tracePt t="46956" x="9197975" y="2581275"/>
          <p14:tracePt t="46961" x="9439275" y="2581275"/>
          <p14:tracePt t="46969" x="9539288" y="2581275"/>
          <p14:tracePt t="46978" x="9625013" y="2587625"/>
          <p14:tracePt t="46989" x="9725025" y="2601913"/>
          <p14:tracePt t="46994" x="9810750" y="2630488"/>
          <p14:tracePt t="47005" x="9888538" y="2638425"/>
          <p14:tracePt t="47012" x="9959975" y="2652713"/>
          <p14:tracePt t="47018" x="10025063" y="2679700"/>
          <p14:tracePt t="47029" x="10102850" y="2687638"/>
          <p14:tracePt t="47036" x="10153650" y="2716213"/>
          <p14:tracePt t="47041" x="10202863" y="2736850"/>
          <p14:tracePt t="47053" x="10266363" y="2765425"/>
          <p14:tracePt t="47057" x="10317163" y="2787650"/>
          <p14:tracePt t="47070" x="10352088" y="2801938"/>
          <p14:tracePt t="47075" x="10374313" y="2816225"/>
          <p14:tracePt t="47086" x="10437813" y="2865438"/>
          <p14:tracePt t="47090" x="10466388" y="2879725"/>
          <p14:tracePt t="47102" x="10488613" y="2901950"/>
          <p14:tracePt t="47107" x="10517188" y="2916238"/>
          <p14:tracePt t="47120" x="10537825" y="2944813"/>
          <p14:tracePt t="47124" x="10552113" y="2951163"/>
          <p14:tracePt t="47129" x="10566400" y="2965450"/>
          <p14:tracePt t="47142" x="10580688" y="2979738"/>
          <p14:tracePt t="47150" x="10587038" y="2994025"/>
          <p14:tracePt t="47154" x="10587038" y="3001963"/>
          <p14:tracePt t="47178" x="10601325" y="3030538"/>
          <p14:tracePt t="47188" x="10601325" y="3044825"/>
          <p14:tracePt t="47201" x="10601325" y="3051175"/>
          <p14:tracePt t="47226" x="10601325" y="3065463"/>
          <p14:tracePt t="47234" x="10601325" y="3079750"/>
          <p14:tracePt t="47261" x="10587038" y="3094038"/>
          <p14:tracePt t="47281" x="10580688" y="3100388"/>
          <p14:tracePt t="47307" x="10566400" y="3100388"/>
          <p14:tracePt t="47324" x="10566400" y="3114675"/>
          <p14:tracePt t="47341" x="10552113" y="3114675"/>
          <p14:tracePt t="47366" x="10552113" y="3128963"/>
          <p14:tracePt t="47370" x="10537825" y="3128963"/>
          <p14:tracePt t="47397" x="10523538" y="3128963"/>
          <p14:tracePt t="47411" x="10517188" y="3143250"/>
          <p14:tracePt t="47423" x="10502900" y="3143250"/>
          <p14:tracePt t="47430" x="10488613" y="3151188"/>
          <p14:tracePt t="47434" x="10466388" y="3151188"/>
          <p14:tracePt t="47447" x="10437813" y="3179763"/>
          <p14:tracePt t="47454" x="10417175" y="3194050"/>
          <p14:tracePt t="47459" x="10374313" y="3214688"/>
          <p14:tracePt t="47471" x="10323513" y="3228975"/>
          <p14:tracePt t="47475" x="10274300" y="3251200"/>
          <p14:tracePt t="47493" x="10153650" y="3314700"/>
          <p14:tracePt t="47503" x="10039350" y="3365500"/>
          <p14:tracePt t="47512" x="10002838" y="3394075"/>
          <p14:tracePt t="47520" x="9910763" y="3429000"/>
          <p14:tracePt t="47524" x="9825038" y="3463925"/>
          <p14:tracePt t="47541" x="9739313" y="3506788"/>
          <p14:tracePt t="47546" x="9610725" y="3557588"/>
          <p14:tracePt t="47550" x="9561513" y="3578225"/>
          <p14:tracePt t="47561" x="9490075" y="3606800"/>
          <p14:tracePt t="47565" x="9396413" y="3629025"/>
          <p14:tracePt t="47585" x="9226550" y="3692525"/>
          <p14:tracePt t="47589" x="9140825" y="3706813"/>
          <p14:tracePt t="47602" x="9047163" y="3729038"/>
          <p14:tracePt t="47606" x="8947150" y="3743325"/>
          <p14:tracePt t="47622" x="8848725" y="3757613"/>
          <p14:tracePt t="47628" x="8777288" y="3778250"/>
          <p14:tracePt t="47632" x="8677275" y="3778250"/>
          <p14:tracePt t="47636" x="8597900" y="3792538"/>
          <p14:tracePt t="47649" x="8513763" y="3792538"/>
          <p14:tracePt t="47661" x="8377238" y="3792538"/>
          <p14:tracePt t="47672" x="8328025" y="3792538"/>
          <p14:tracePt t="47678" x="8270875" y="3792538"/>
          <p14:tracePt t="47690" x="8220075" y="3763963"/>
          <p14:tracePt t="47695" x="8185150" y="3757613"/>
          <p14:tracePt t="47705" x="8170863" y="3743325"/>
          <p14:tracePt t="47709" x="8121650" y="3714750"/>
          <p14:tracePt t="47722" x="8099425" y="3692525"/>
          <p14:tracePt t="47728" x="8070850" y="3678238"/>
          <p14:tracePt t="47736" x="8064500" y="3657600"/>
          <p14:tracePt t="47741" x="8035925" y="3629025"/>
          <p14:tracePt t="47753" x="8021638" y="3606800"/>
          <p14:tracePt t="47758" x="7999413" y="3592513"/>
          <p14:tracePt t="47771" x="7985125" y="3563938"/>
          <p14:tracePt t="47775" x="7970838" y="3529013"/>
          <p14:tracePt t="50886" x="7964488" y="3529013"/>
          <p14:tracePt t="50899" x="7913688" y="3557588"/>
          <p14:tracePt t="50907" x="7850188" y="3592513"/>
          <p14:tracePt t="50917" x="7770813" y="3643313"/>
          <p14:tracePt t="50921" x="7686675" y="3678238"/>
          <p14:tracePt t="50932" x="7558088" y="3757613"/>
          <p14:tracePt t="50936" x="7435850" y="3806825"/>
          <p14:tracePt t="50948" x="7300913" y="3878263"/>
          <p14:tracePt t="50952" x="7172325" y="3941763"/>
          <p14:tracePt t="50963" x="7008813" y="4021138"/>
          <p14:tracePt t="50978" x="6873875" y="4070350"/>
          <p14:tracePt t="50982" x="6723063" y="4127500"/>
          <p14:tracePt t="50986" x="6559550" y="4191000"/>
          <p14:tracePt t="51000" x="6424613" y="4241800"/>
          <p14:tracePt t="51003" x="6259513" y="4305300"/>
          <p14:tracePt t="51007" x="6110288" y="4356100"/>
          <p14:tracePt t="51024" x="5946775" y="4405313"/>
          <p14:tracePt t="51030" x="5781675" y="4456113"/>
          <p14:tracePt t="51033" x="5597525" y="4505325"/>
          <p14:tracePt t="51046" x="5432425" y="4541838"/>
          <p14:tracePt t="51054" x="5248275" y="4591050"/>
          <p14:tracePt t="51057" x="5068888" y="4633913"/>
          <p14:tracePt t="51069" x="4905375" y="4668838"/>
          <p14:tracePt t="51073" x="4741863" y="4705350"/>
          <p14:tracePt t="51086" x="4591050" y="4733925"/>
          <p14:tracePt t="51089" x="4519613" y="4740275"/>
          <p14:tracePt t="51101" x="4378325" y="4783138"/>
          <p14:tracePt t="51105" x="4256088" y="4805363"/>
          <p14:tracePt t="51115" x="4141788" y="4819650"/>
          <p14:tracePt t="51123" x="4070350" y="4833938"/>
          <p14:tracePt t="51134" x="3978275" y="4840288"/>
          <p14:tracePt t="51141" x="3921125" y="4840288"/>
          <p14:tracePt t="51145" x="3892550" y="4854575"/>
          <p14:tracePt t="51156" x="3843338" y="4854575"/>
          <p14:tracePt t="51164" x="3806825" y="4854575"/>
          <p14:tracePt t="51182" x="3763963" y="4854575"/>
          <p14:tracePt t="51186" x="3729038" y="4854575"/>
          <p14:tracePt t="51196" x="3714750" y="4854575"/>
          <p14:tracePt t="51200" x="3706813" y="4854575"/>
          <p14:tracePt t="51211" x="3692525" y="4854575"/>
          <p14:tracePt t="51221" x="3663950" y="4840288"/>
          <p14:tracePt t="51626" x="3657600" y="4840288"/>
          <p14:tracePt t="51635" x="3629025" y="4840288"/>
          <p14:tracePt t="51644" x="3594100" y="4840288"/>
          <p14:tracePt t="51653" x="3557588" y="4840288"/>
          <p14:tracePt t="51664" x="3494088" y="4840288"/>
          <p14:tracePt t="51671" x="3443288" y="4840288"/>
          <p14:tracePt t="51679" x="3379788" y="4854575"/>
          <p14:tracePt t="51686" x="3314700" y="4854575"/>
          <p14:tracePt t="51698" x="3251200" y="4868863"/>
          <p14:tracePt t="51706" x="3179763" y="4868863"/>
          <p14:tracePt t="51710" x="3101975" y="4883150"/>
          <p14:tracePt t="51720" x="3030538" y="4883150"/>
          <p14:tracePt t="51728" x="2944813" y="4883150"/>
          <p14:tracePt t="51732" x="2879725" y="4883150"/>
          <p14:tracePt t="51741" x="2801938" y="4883150"/>
          <p14:tracePt t="51751" x="2738438" y="4883150"/>
          <p14:tracePt t="51761" x="2687638" y="4883150"/>
          <p14:tracePt t="51769" x="2638425" y="4883150"/>
          <p14:tracePt t="51782" x="2538413" y="4868863"/>
          <p14:tracePt t="51792" x="2481263" y="4854575"/>
          <p14:tracePt t="51805" x="2381250" y="4833938"/>
          <p14:tracePt t="51816" x="2338388" y="4819650"/>
          <p14:tracePt t="51829" x="2289175" y="4791075"/>
          <p14:tracePt t="51833" x="2238375" y="4783138"/>
          <p14:tracePt t="51845" x="2174875" y="4768850"/>
          <p14:tracePt t="51849" x="2138363" y="4754563"/>
          <p14:tracePt t="51853" x="2089150" y="4740275"/>
          <p14:tracePt t="51866" x="2025650" y="4733925"/>
          <p14:tracePt t="51874" x="1974850" y="4705350"/>
          <p14:tracePt t="51881" x="1925638" y="4691063"/>
          <p14:tracePt t="51888" x="1874838" y="4668838"/>
          <p14:tracePt t="51895" x="1825625" y="4640263"/>
          <p14:tracePt t="51907" x="1774825" y="4619625"/>
          <p14:tracePt t="51911" x="1725613" y="4591050"/>
          <p14:tracePt t="51924" x="1689100" y="4570413"/>
          <p14:tracePt t="51932" x="1625600" y="4527550"/>
          <p14:tracePt t="51936" x="1576388" y="4491038"/>
          <p14:tracePt t="51949" x="1525588" y="4456113"/>
          <p14:tracePt t="51953" x="1476375" y="4405313"/>
          <p14:tracePt t="51964" x="1425575" y="4370388"/>
          <p14:tracePt t="51968" x="1390650" y="4327525"/>
          <p14:tracePt t="51980" x="1339850" y="4276725"/>
          <p14:tracePt t="51984" x="1304925" y="4241800"/>
          <p14:tracePt t="51997" x="1254125" y="4191000"/>
          <p14:tracePt t="52004" x="1212850" y="4141788"/>
          <p14:tracePt t="52007" x="1190625" y="4092575"/>
          <p14:tracePt t="52020" x="1162050" y="4056063"/>
          <p14:tracePt t="52024" x="1155700" y="4006850"/>
          <p14:tracePt t="52047" x="1141413" y="3963988"/>
          <p14:tracePt t="52051" x="1127125" y="3878263"/>
          <p14:tracePt t="52055" x="1127125" y="3856038"/>
          <p14:tracePt t="52065" x="1127125" y="3827463"/>
          <p14:tracePt t="52074" x="1127125" y="3806825"/>
          <p14:tracePt t="52087" x="1127125" y="3743325"/>
          <p14:tracePt t="52091" x="1127125" y="3729038"/>
          <p14:tracePt t="52095" x="1141413" y="3692525"/>
          <p14:tracePt t="52107" x="1155700" y="3663950"/>
          <p14:tracePt t="52120" x="1204913" y="3606800"/>
          <p14:tracePt t="52130" x="1225550" y="3592513"/>
          <p14:tracePt t="52138" x="1254125" y="3563938"/>
          <p14:tracePt t="52149" x="1290638" y="3543300"/>
          <p14:tracePt t="52159" x="1325563" y="3529013"/>
          <p14:tracePt t="52163" x="1376363" y="3506788"/>
          <p14:tracePt t="52173" x="1439863" y="3492500"/>
          <p14:tracePt t="52178" x="1504950" y="3478213"/>
          <p14:tracePt t="52196" x="1639888" y="3463925"/>
          <p14:tracePt t="52200" x="1725613" y="3457575"/>
          <p14:tracePt t="52213" x="1825625" y="3457575"/>
          <p14:tracePt t="52217" x="1917700" y="3457575"/>
          <p14:tracePt t="52236" x="2089150" y="3457575"/>
          <p14:tracePt t="52241" x="2174875" y="3457575"/>
          <p14:tracePt t="52251" x="2281238" y="3457575"/>
          <p14:tracePt t="52264" x="2366963" y="3457575"/>
          <p14:tracePt t="52268" x="2452688" y="3457575"/>
          <p14:tracePt t="52272" x="2552700" y="3463925"/>
          <p14:tracePt t="52284" x="2638425" y="3478213"/>
          <p14:tracePt t="52289" x="2738438" y="3506788"/>
          <p14:tracePt t="52301" x="2901950" y="3557588"/>
          <p14:tracePt t="52309" x="2965450" y="3563938"/>
          <p14:tracePt t="52323" x="3051175" y="3606800"/>
          <p14:tracePt t="52329" x="3151188" y="3629025"/>
          <p14:tracePt t="52332" x="3251200" y="3663950"/>
          <p14:tracePt t="52339" x="3343275" y="3706813"/>
          <p14:tracePt t="52362" x="3494088" y="3792538"/>
          <p14:tracePt t="52366" x="3565525" y="3813175"/>
          <p14:tracePt t="52370" x="3614738" y="3856038"/>
          <p14:tracePt t="52381" x="3663950" y="3906838"/>
          <p14:tracePt t="52395" x="3706813" y="3927475"/>
          <p14:tracePt t="52399" x="3757613" y="3963988"/>
          <p14:tracePt t="52402" x="3778250" y="3992563"/>
          <p14:tracePt t="52415" x="3814763" y="4027488"/>
          <p14:tracePt t="52419" x="3829050" y="4056063"/>
          <p14:tracePt t="52429" x="3863975" y="4092575"/>
          <p14:tracePt t="52433" x="3878263" y="4121150"/>
          <p14:tracePt t="52446" x="3906838" y="4156075"/>
          <p14:tracePt t="52451" x="3921125" y="4191000"/>
          <p14:tracePt t="52459" x="3921125" y="4205288"/>
          <p14:tracePt t="52466" x="3929063" y="4241800"/>
          <p14:tracePt t="52478" x="3943350" y="4276725"/>
          <p14:tracePt t="52489" x="3957638" y="4327525"/>
          <p14:tracePt t="52495" x="3971925" y="4356100"/>
          <p14:tracePt t="52499" x="3971925" y="4376738"/>
          <p14:tracePt t="52514" x="3971925" y="4427538"/>
          <p14:tracePt t="52522" x="3971925" y="4441825"/>
          <p14:tracePt t="52527" x="3971925" y="4470400"/>
          <p14:tracePt t="52531" x="3971925" y="4491038"/>
          <p14:tracePt t="52541" x="3971925" y="4519613"/>
          <p14:tracePt t="52552" x="3971925" y="4541838"/>
          <p14:tracePt t="52557" x="3971925" y="4570413"/>
          <p14:tracePt t="52567" x="3971925" y="4583113"/>
          <p14:tracePt t="52575" x="3957638" y="4605338"/>
          <p14:tracePt t="52584" x="3943350" y="4619625"/>
          <p14:tracePt t="52589" x="3929063" y="4640263"/>
          <p14:tracePt t="52601" x="3906838" y="4668838"/>
          <p14:tracePt t="52605" x="3892550" y="4683125"/>
          <p14:tracePt t="52618" x="3863975" y="4719638"/>
          <p14:tracePt t="52630" x="3857625" y="4733925"/>
          <p14:tracePt t="52634" x="3814763" y="4754563"/>
          <p14:tracePt t="52638" x="3792538" y="4768850"/>
          <p14:tracePt t="52651" x="3757613" y="4791075"/>
          <p14:tracePt t="52654" x="3714750" y="4805363"/>
          <p14:tracePt t="52668" x="3678238" y="4833938"/>
          <p14:tracePt t="52672" x="3643313" y="4840288"/>
          <p14:tracePt t="52676" x="3608388" y="4854575"/>
          <p14:tracePt t="52687" x="3557588" y="4883150"/>
          <p14:tracePt t="52691" x="3508375" y="4891088"/>
          <p14:tracePt t="52704" x="3443288" y="4905375"/>
          <p14:tracePt t="52719" x="3343275" y="4933950"/>
          <p14:tracePt t="52728" x="3279775" y="4933950"/>
          <p14:tracePt t="52732" x="3216275" y="4940300"/>
          <p14:tracePt t="52742" x="3151188" y="4940300"/>
          <p14:tracePt t="52756" x="3101975" y="4954588"/>
          <p14:tracePt t="52761" x="3044825" y="4954588"/>
          <p14:tracePt t="52765" x="2965450" y="4954588"/>
          <p14:tracePt t="52778" x="2901950" y="4954588"/>
          <p14:tracePt t="52782" x="2844800" y="4954588"/>
          <p14:tracePt t="52796" x="2781300" y="4954588"/>
          <p14:tracePt t="52800" x="2701925" y="4954588"/>
          <p14:tracePt t="52804" x="2638425" y="4954588"/>
          <p14:tracePt t="52813" x="2581275" y="4954588"/>
          <p14:tracePt t="52823" x="2516188" y="4940300"/>
          <p14:tracePt t="52835" x="2452688" y="4940300"/>
          <p14:tracePt t="52838" x="2403475" y="4933950"/>
          <p14:tracePt t="52851" x="2338388" y="4919663"/>
          <p14:tracePt t="52855" x="2281238" y="4919663"/>
          <p14:tracePt t="52866" x="2217738" y="4905375"/>
          <p14:tracePt t="52878" x="2166938" y="4891088"/>
          <p14:tracePt t="52882" x="2117725" y="4883150"/>
          <p14:tracePt t="52886" x="2066925" y="4868863"/>
          <p14:tracePt t="52899" x="2038350" y="4868863"/>
          <p14:tracePt t="52903" x="1974850" y="4840288"/>
          <p14:tracePt t="52926" x="1889125" y="4805363"/>
          <p14:tracePt t="52939" x="1854200" y="4791075"/>
          <p14:tracePt t="52947" x="1817688" y="4754563"/>
          <p14:tracePt t="52950" x="1774825" y="4740275"/>
          <p14:tracePt t="52971" x="1739900" y="4705350"/>
          <p14:tracePt t="52975" x="1717675" y="4683125"/>
          <p14:tracePt t="52986" x="1703388" y="4668838"/>
          <p14:tracePt t="52997" x="1674813" y="4640263"/>
          <p14:tracePt t="53005" x="1654175" y="4619625"/>
          <p14:tracePt t="53009" x="1639888" y="4605338"/>
          <p14:tracePt t="53019" x="1625600" y="4583113"/>
          <p14:tracePt t="53029" x="1611313" y="4570413"/>
          <p14:tracePt t="53033" x="1604963" y="4541838"/>
          <p14:tracePt t="53042" x="1590675" y="4527550"/>
          <p14:tracePt t="53047" x="1576388" y="4505325"/>
          <p14:tracePt t="53054" x="1562100" y="4476750"/>
          <p14:tracePt t="53066" x="1554163" y="4441825"/>
          <p14:tracePt t="53074" x="1539875" y="4405313"/>
          <p14:tracePt t="53082" x="1539875" y="4391025"/>
          <p14:tracePt t="53089" x="1525588" y="4370388"/>
          <p14:tracePt t="53099" x="1511300" y="4305300"/>
          <p14:tracePt t="53109" x="1511300" y="4291013"/>
          <p14:tracePt t="53113" x="1504950" y="4270375"/>
          <p14:tracePt t="53124" x="1504950" y="4227513"/>
          <p14:tracePt t="53134" x="1504950" y="4205288"/>
          <p14:tracePt t="53137" x="1504950" y="4178300"/>
          <p14:tracePt t="53147" x="1504950" y="4156075"/>
          <p14:tracePt t="53150" x="1504950" y="4127500"/>
          <p14:tracePt t="53161" x="1504950" y="4121150"/>
          <p14:tracePt t="53177" x="1504950" y="4092575"/>
          <p14:tracePt t="53181" x="1504950" y="4078288"/>
          <p14:tracePt t="53185" x="1511300" y="4056063"/>
          <p14:tracePt t="53197" x="1525588" y="4041775"/>
          <p14:tracePt t="53211" x="1539875" y="4021138"/>
          <p14:tracePt t="53215" x="1562100" y="3992563"/>
          <p14:tracePt t="53218" x="1590675" y="3978275"/>
          <p14:tracePt t="53232" x="1668463" y="3927475"/>
          <p14:tracePt t="53244" x="1717675" y="3906838"/>
          <p14:tracePt t="53251" x="1774825" y="3878263"/>
          <p14:tracePt t="53255" x="1854200" y="3863975"/>
          <p14:tracePt t="53267" x="1989138" y="3827463"/>
          <p14:tracePt t="53274" x="2074863" y="3806825"/>
          <p14:tracePt t="53289" x="2189163" y="3792538"/>
          <p14:tracePt t="53295" x="2317750" y="3778250"/>
          <p14:tracePt t="53299" x="2438400" y="3778250"/>
          <p14:tracePt t="53308" x="2566988" y="3778250"/>
          <p14:tracePt t="53318" x="2701925" y="3778250"/>
          <p14:tracePt t="53333" x="2979738" y="3778250"/>
          <p14:tracePt t="53337" x="3116263" y="3778250"/>
          <p14:tracePt t="53347" x="3179763" y="3778250"/>
          <p14:tracePt t="53358" x="3300413" y="3792538"/>
          <p14:tracePt t="53363" x="3408363" y="3813175"/>
          <p14:tracePt t="53374" x="3514725" y="3841750"/>
          <p14:tracePt t="53378" x="3608388" y="3878263"/>
          <p14:tracePt t="53389" x="3678238" y="3906838"/>
          <p14:tracePt t="53395" x="3763963" y="3941763"/>
          <p14:tracePt t="53406" x="3829050" y="3978275"/>
          <p14:tracePt t="53412" x="3892550" y="4027488"/>
          <p14:tracePt t="53421" x="3943350" y="4070350"/>
          <p14:tracePt t="53425" x="3992563" y="4127500"/>
          <p14:tracePt t="53436" x="4043363" y="4178300"/>
          <p14:tracePt t="53445" x="4078288" y="4241800"/>
          <p14:tracePt t="53452" x="4121150" y="4305300"/>
          <p14:tracePt t="53461" x="4156075" y="4370388"/>
          <p14:tracePt t="53470" x="4178300" y="4427538"/>
          <p14:tracePt t="53479" x="4206875" y="4476750"/>
          <p14:tracePt t="53483" x="4221163" y="4556125"/>
          <p14:tracePt t="53490" x="4227513" y="4619625"/>
          <p14:tracePt t="53503" x="4241800" y="4683125"/>
          <p14:tracePt t="53507" x="4256088" y="4740275"/>
          <p14:tracePt t="53528" x="4270375" y="4791075"/>
          <p14:tracePt t="53532" x="4270375" y="4854575"/>
          <p14:tracePt t="53541" x="4270375" y="4891088"/>
          <p14:tracePt t="53550" x="4270375" y="4919663"/>
          <p14:tracePt t="53565" x="4270375" y="4940300"/>
          <p14:tracePt t="53572" x="4270375" y="4954588"/>
          <p14:tracePt t="53585" x="4270375" y="4968875"/>
          <p14:tracePt t="53600" x="4256088" y="4983163"/>
          <p14:tracePt t="53628" x="4241800" y="4983163"/>
          <p14:tracePt t="53644" x="4227513" y="4983163"/>
          <p14:tracePt t="53666" x="4221163" y="4983163"/>
          <p14:tracePt t="53686" x="4206875" y="4968875"/>
          <p14:tracePt t="53701" x="4206875" y="4954588"/>
          <p14:tracePt t="53713" x="4192588" y="4954588"/>
          <p14:tracePt t="53717" x="4192588" y="4940300"/>
          <p14:tracePt t="53732" x="4178300" y="4940300"/>
          <p14:tracePt t="53759" x="4178300" y="4933950"/>
          <p14:tracePt t="54053" x="4178300" y="4940300"/>
          <p14:tracePt t="54072" x="4170363" y="4940300"/>
          <p14:tracePt t="54104" x="4156075" y="4940300"/>
          <p14:tracePt t="54190" x="4141788" y="4940300"/>
          <p14:tracePt t="54295" x="4127500" y="4940300"/>
          <p14:tracePt t="54464" x="4127500" y="4954588"/>
          <p14:tracePt t="54471" x="4121150" y="4954588"/>
          <p14:tracePt t="54577" x="4121150" y="4968875"/>
          <p14:tracePt t="54600" x="4106863" y="4968875"/>
          <p14:tracePt t="54617" x="4092575" y="4983163"/>
          <p14:tracePt t="54636" x="4078288" y="4983163"/>
          <p14:tracePt t="54654" x="4070350" y="4989513"/>
          <p14:tracePt t="54662" x="4057650" y="4989513"/>
          <p14:tracePt t="54667" x="4043363" y="4989513"/>
          <p14:tracePt t="54674" x="4029075" y="5003800"/>
          <p14:tracePt t="54686" x="4021138" y="5003800"/>
          <p14:tracePt t="54695" x="3992563" y="5003800"/>
          <p14:tracePt t="54699" x="3971925" y="5003800"/>
          <p14:tracePt t="54708" x="3957638" y="5003800"/>
          <p14:tracePt t="54717" x="3921125" y="5018088"/>
          <p14:tracePt t="54731" x="3892550" y="5018088"/>
          <p14:tracePt t="54735" x="3843338" y="5018088"/>
          <p14:tracePt t="54745" x="3814763" y="5018088"/>
          <p14:tracePt t="54748" x="3778250" y="5018088"/>
          <p14:tracePt t="54757" x="3743325" y="5018088"/>
          <p14:tracePt t="54770" x="3692525" y="5032375"/>
          <p14:tracePt t="54773" x="3657600" y="5032375"/>
          <p14:tracePt t="54780" x="3614738" y="5032375"/>
          <p14:tracePt t="54791" x="3565525" y="5032375"/>
          <p14:tracePt t="54797" x="3529013" y="5032375"/>
          <p14:tracePt t="54807" x="3508375" y="5032375"/>
          <p14:tracePt t="54815" x="3465513" y="5032375"/>
          <p14:tracePt t="54823" x="3429000" y="5032375"/>
          <p14:tracePt t="54839" x="3408363" y="5032375"/>
          <p14:tracePt t="54845" x="3365500" y="5032375"/>
          <p14:tracePt t="54848" x="3343275" y="5018088"/>
          <p14:tracePt t="54852" x="3314700" y="5018088"/>
          <p14:tracePt t="54863" x="3294063" y="5003800"/>
          <p14:tracePt t="54867" x="3279775" y="4989513"/>
          <p14:tracePt t="54881" x="3265488" y="4989513"/>
          <p14:tracePt t="54885" x="3251200" y="4983163"/>
          <p14:tracePt t="54897" x="3244850" y="4968875"/>
          <p14:tracePt t="54908" x="3230563" y="4968875"/>
          <p14:tracePt t="54916" x="3216275" y="4954588"/>
          <p14:tracePt t="54928" x="3201988" y="4954588"/>
          <p14:tracePt t="54938" x="3201988" y="4940300"/>
          <p14:tracePt t="54965" x="3201988" y="4933950"/>
          <p14:tracePt t="55036" x="3201988" y="4919663"/>
          <p14:tracePt t="55181" x="3201988" y="4905375"/>
          <p14:tracePt t="55431" x="3194050" y="4905375"/>
          <p14:tracePt t="55488" x="3179763" y="4905375"/>
          <p14:tracePt t="55529" x="3165475" y="4905375"/>
          <p14:tracePt t="55570" x="3151188" y="4905375"/>
          <p14:tracePt t="55604" x="3144838" y="4891088"/>
          <p14:tracePt t="55631" x="3144838" y="4883150"/>
          <p14:tracePt t="55634" x="3130550" y="4883150"/>
          <p14:tracePt t="55652" x="3130550" y="4868863"/>
          <p14:tracePt t="55673" x="3116263" y="4868863"/>
          <p14:tracePt t="72533" x="3094038" y="4840288"/>
          <p14:tracePt t="72551" x="3065463" y="4833938"/>
          <p14:tracePt t="72568" x="3051175" y="4819650"/>
          <p14:tracePt t="72572" x="3044825" y="4805363"/>
          <p14:tracePt t="72587" x="3030538" y="4805363"/>
          <p14:tracePt t="72591" x="3016250" y="4791075"/>
          <p14:tracePt t="72602" x="3001963" y="4783138"/>
          <p14:tracePt t="72606" x="2994025" y="4783138"/>
          <p14:tracePt t="72616" x="2965450" y="4768850"/>
          <p14:tracePt t="72622" x="2951163" y="4768850"/>
          <p14:tracePt t="72631" x="2944813" y="4754563"/>
          <p14:tracePt t="72639" x="2916238" y="4754563"/>
          <p14:tracePt t="72647" x="2894013" y="4740275"/>
          <p14:tracePt t="72655" x="2865438" y="4733925"/>
          <p14:tracePt t="72663" x="2844800" y="4733925"/>
          <p14:tracePt t="72673" x="2801938" y="4719638"/>
          <p14:tracePt t="72681" x="2752725" y="4705350"/>
          <p14:tracePt t="72698" x="2701925" y="4705350"/>
          <p14:tracePt t="72702" x="2601913" y="4691063"/>
          <p14:tracePt t="72713" x="2530475" y="4691063"/>
          <p14:tracePt t="72722" x="2466975" y="4691063"/>
          <p14:tracePt t="72728" x="2389188" y="4691063"/>
          <p14:tracePt t="72736" x="2332038" y="4691063"/>
          <p14:tracePt t="72751" x="2252663" y="4691063"/>
          <p14:tracePt t="72755" x="2174875" y="4691063"/>
          <p14:tracePt t="72758" x="2103438" y="4691063"/>
          <p14:tracePt t="72768" x="2025650" y="4691063"/>
          <p14:tracePt t="72778" x="1954213" y="4691063"/>
          <p14:tracePt t="72782" x="1874838" y="4691063"/>
          <p14:tracePt t="72795" x="1803400" y="4691063"/>
          <p14:tracePt t="72800" x="1754188" y="4691063"/>
          <p14:tracePt t="72810" x="1703388" y="4683125"/>
          <p14:tracePt t="72813" x="1668463" y="4683125"/>
          <p14:tracePt t="72824" x="1625600" y="4668838"/>
          <p14:tracePt t="72836" x="1590675" y="4668838"/>
          <p14:tracePt t="72845" x="1562100" y="4654550"/>
          <p14:tracePt t="72849" x="1539875" y="4640263"/>
          <p14:tracePt t="72853" x="1511300" y="4640263"/>
          <p14:tracePt t="72867" x="1490663" y="4633913"/>
          <p14:tracePt t="72871" x="1476375" y="4633913"/>
          <p14:tracePt t="72880" x="1462088" y="4619625"/>
          <p14:tracePt t="72895" x="1454150" y="4619625"/>
          <p14:tracePt t="72923" x="1439863" y="4619625"/>
          <p14:tracePt t="72958" x="1439863" y="4605338"/>
          <p14:tracePt t="72983" x="1454150" y="4605338"/>
          <p14:tracePt t="72994" x="1462088" y="4605338"/>
          <p14:tracePt t="73002" x="1490663" y="4605338"/>
          <p14:tracePt t="73011" x="1511300" y="4605338"/>
          <p14:tracePt t="73022" x="1539875" y="4591050"/>
          <p14:tracePt t="73028" x="1611313" y="4591050"/>
          <p14:tracePt t="73034" x="1668463" y="4591050"/>
          <p14:tracePt t="73047" x="1739900" y="4583113"/>
          <p14:tracePt t="73053" x="1825625" y="4583113"/>
          <p14:tracePt t="73057" x="1903413" y="4583113"/>
          <p14:tracePt t="73067" x="1989138" y="4583113"/>
          <p14:tracePt t="73074" x="2089150" y="4570413"/>
          <p14:tracePt t="73085" x="2189163" y="4570413"/>
          <p14:tracePt t="73090" x="2289175" y="4570413"/>
          <p14:tracePt t="73102" x="2381250" y="4570413"/>
          <p14:tracePt t="73107" x="2481263" y="4570413"/>
          <p14:tracePt t="73117" x="2566988" y="4570413"/>
          <p14:tracePt t="73125" x="2630488" y="4570413"/>
          <p14:tracePt t="73130" x="2701925" y="4570413"/>
          <p14:tracePt t="73139" x="2767013" y="4570413"/>
          <p14:tracePt t="73150" x="2830513" y="4570413"/>
          <p14:tracePt t="73155" x="2901950" y="4583113"/>
          <p14:tracePt t="73175" x="2951163" y="4591050"/>
          <p14:tracePt t="73180" x="3016250" y="4605338"/>
          <p14:tracePt t="73185" x="3079750" y="4619625"/>
          <p14:tracePt t="73198" x="3101975" y="4633913"/>
          <p14:tracePt t="73202" x="3130550" y="4640263"/>
          <p14:tracePt t="73214" x="3151188" y="4654550"/>
          <p14:tracePt t="73225" x="3179763" y="4668838"/>
          <p14:tracePt t="73229" x="3201988" y="4683125"/>
          <p14:tracePt t="73233" x="3216275" y="4683125"/>
          <p14:tracePt t="73246" x="3230563" y="4691063"/>
          <p14:tracePt t="73250" x="3251200" y="4705350"/>
          <p14:tracePt t="73271" x="3279775" y="4733925"/>
          <p14:tracePt t="73275" x="3294063" y="4740275"/>
          <p14:tracePt t="73286" x="3300413" y="4740275"/>
          <p14:tracePt t="73290" x="3300413" y="4754563"/>
          <p14:tracePt t="73301" x="3314700" y="4768850"/>
          <p14:tracePt t="73320" x="3328988" y="4783138"/>
          <p14:tracePt t="73324" x="3357563" y="4791075"/>
          <p14:tracePt t="73335" x="3365500" y="4805363"/>
          <p14:tracePt t="73343" x="3379788" y="4819650"/>
          <p14:tracePt t="73347" x="3394075" y="4833938"/>
          <p14:tracePt t="73365" x="3429000" y="4868863"/>
          <p14:tracePt t="73369" x="3443288" y="4883150"/>
          <p14:tracePt t="73382" x="3465513" y="4891088"/>
          <p14:tracePt t="73386" x="3479800" y="4919663"/>
          <p14:tracePt t="73401" x="3494088" y="4933950"/>
          <p14:tracePt t="73405" x="3514725" y="4940300"/>
          <p14:tracePt t="73409" x="3529013" y="4968875"/>
          <p14:tracePt t="73422" x="3543300" y="4989513"/>
          <p14:tracePt t="73431" x="3557588" y="5003800"/>
          <p14:tracePt t="73436" x="3565525" y="5018088"/>
          <p14:tracePt t="73448" x="3579813" y="5040313"/>
          <p14:tracePt t="73452" x="3594100" y="5054600"/>
          <p14:tracePt t="73468" x="3614738" y="5089525"/>
          <p14:tracePt t="73475" x="3614738" y="5103813"/>
          <p14:tracePt t="73496" x="3629025" y="5132388"/>
          <p14:tracePt t="73500" x="3629025" y="5146675"/>
          <p14:tracePt t="73511" x="3643313" y="5168900"/>
          <p14:tracePt t="73516" x="3643313" y="5183188"/>
          <p14:tracePt t="73529" x="3643313" y="5197475"/>
          <p14:tracePt t="73533" x="3643313" y="5203825"/>
          <p14:tracePt t="73543" x="3643313" y="5218113"/>
          <p14:tracePt t="73552" x="3643313" y="5246688"/>
          <p14:tracePt t="73556" x="3643313" y="5254625"/>
          <p14:tracePt t="73566" x="3643313" y="5283200"/>
          <p14:tracePt t="73570" x="3643313" y="5297488"/>
          <p14:tracePt t="73580" x="3629025" y="5332413"/>
          <p14:tracePt t="73589" x="3608388" y="5353050"/>
          <p14:tracePt t="73604" x="3594100" y="5395913"/>
          <p14:tracePt t="73609" x="3565525" y="5418138"/>
          <p14:tracePt t="73613" x="3529013" y="5453063"/>
          <p14:tracePt t="73624" x="3494088" y="5503863"/>
          <p14:tracePt t="73645" x="3457575" y="5546725"/>
          <p14:tracePt t="73650" x="3343275" y="5632450"/>
          <p14:tracePt t="73653" x="3294063" y="5667375"/>
          <p14:tracePt t="73665" x="3230563" y="5703888"/>
          <p14:tracePt t="73669" x="3165475" y="5759450"/>
          <p14:tracePt t="73682" x="3101975" y="5781675"/>
          <p14:tracePt t="73695" x="3044825" y="5816600"/>
          <p14:tracePt t="73699" x="2965450" y="5859463"/>
          <p14:tracePt t="73703" x="2894013" y="5881688"/>
          <p14:tracePt t="73709" x="2816225" y="5916613"/>
          <p14:tracePt t="73723" x="2730500" y="5930900"/>
          <p14:tracePt t="73732" x="2652713" y="5959475"/>
          <p14:tracePt t="73736" x="2581275" y="5967413"/>
          <p14:tracePt t="73740" x="2487613" y="5981700"/>
          <p14:tracePt t="73754" x="2366963" y="5995988"/>
          <p14:tracePt t="73758" x="2303463" y="6010275"/>
          <p14:tracePt t="73769" x="2138363" y="6010275"/>
          <p14:tracePt t="73783" x="1903413" y="6010275"/>
          <p14:tracePt t="73792" x="1768475" y="6010275"/>
          <p14:tracePt t="73801" x="1611313" y="6010275"/>
          <p14:tracePt t="73805" x="1462088" y="5995988"/>
          <p14:tracePt t="73815" x="1311275" y="5981700"/>
          <p14:tracePt t="73823" x="1162050" y="5967413"/>
          <p14:tracePt t="73838" x="841375" y="5945188"/>
          <p14:tracePt t="73845" x="763588" y="5930900"/>
          <p14:tracePt t="73856" x="534988" y="5916613"/>
          <p14:tracePt t="73861" x="400050" y="5895975"/>
          <p14:tracePt t="73873" x="334963" y="5881688"/>
          <p14:tracePt t="73893" x="28575" y="5781675"/>
          <p14:tracePt t="74045" x="163513" y="4683125"/>
          <p14:tracePt t="74065" x="314325" y="4591050"/>
          <p14:tracePt t="74069" x="449263" y="4519613"/>
          <p14:tracePt t="74073" x="627063" y="4456113"/>
          <p14:tracePt t="74084" x="798513" y="4376738"/>
          <p14:tracePt t="74088" x="976313" y="4341813"/>
          <p14:tracePt t="74101" x="1176338" y="4291013"/>
          <p14:tracePt t="74105" x="1376363" y="4270375"/>
          <p14:tracePt t="74116" x="1576388" y="4256088"/>
          <p14:tracePt t="74121" x="1754188" y="4241800"/>
          <p14:tracePt t="74128" x="1954213" y="4241800"/>
          <p14:tracePt t="74139" x="2124075" y="4241800"/>
          <p14:tracePt t="74145" x="2317750" y="4241800"/>
          <p14:tracePt t="74155" x="2487613" y="4241800"/>
          <p14:tracePt t="74161" x="2681288" y="4256088"/>
          <p14:tracePt t="74168" x="2844800" y="4276725"/>
          <p14:tracePt t="74180" x="2994025" y="4319588"/>
          <p14:tracePt t="74184" x="3065463" y="4327525"/>
          <p14:tracePt t="74195" x="3201988" y="4370388"/>
          <p14:tracePt t="74199" x="3414713" y="4427538"/>
          <p14:tracePt t="74209" x="3465513" y="4441825"/>
          <p14:tracePt t="74224" x="3579813" y="4491038"/>
          <p14:tracePt t="74228" x="3678238" y="4527550"/>
          <p14:tracePt t="74237" x="3757613" y="4583113"/>
          <p14:tracePt t="74241" x="3829050" y="4619625"/>
          <p14:tracePt t="74255" x="3906838" y="4654550"/>
          <p14:tracePt t="74258" x="3957638" y="4705350"/>
          <p14:tracePt t="74269" x="4006850" y="4740275"/>
          <p14:tracePt t="74273" x="4043363" y="4783138"/>
          <p14:tracePt t="74285" x="4078288" y="4833938"/>
          <p14:tracePt t="74301" x="4141788" y="4919663"/>
          <p14:tracePt t="74305" x="4170363" y="4954588"/>
          <p14:tracePt t="74320" x="4192588" y="5032375"/>
          <p14:tracePt t="74332" x="4206875" y="5040313"/>
          <p14:tracePt t="74336" x="4206875" y="5083175"/>
          <p14:tracePt t="74347" x="4221163" y="5118100"/>
          <p14:tracePt t="74356" x="4221163" y="5146675"/>
          <p14:tracePt t="74361" x="4221163" y="5168900"/>
          <p14:tracePt t="74371" x="4221163" y="5197475"/>
          <p14:tracePt t="74382" x="4221163" y="5218113"/>
          <p14:tracePt t="74386" x="4221163" y="5232400"/>
          <p14:tracePt t="74396" x="4221163" y="5246688"/>
          <p14:tracePt t="74408" x="4206875" y="5268913"/>
          <p14:tracePt t="74416" x="4192588" y="5283200"/>
          <p14:tracePt t="74420" x="4178300" y="5303838"/>
          <p14:tracePt t="74435" x="4170363" y="5332413"/>
          <p14:tracePt t="74439" x="4141788" y="5346700"/>
          <p14:tracePt t="74444" x="4121150" y="5381625"/>
          <p14:tracePt t="74448" x="4078288" y="5403850"/>
          <p14:tracePt t="74462" x="4043363" y="5432425"/>
          <p14:tracePt t="74469" x="3992563" y="5467350"/>
          <p14:tracePt t="74478" x="3921125" y="5495925"/>
          <p14:tracePt t="74482" x="3843338" y="5532438"/>
          <p14:tracePt t="74496" x="3763963" y="5553075"/>
          <p14:tracePt t="74501" x="3678238" y="5581650"/>
          <p14:tracePt t="74506" x="3557588" y="5632450"/>
          <p14:tracePt t="74518" x="3443288" y="5653088"/>
          <p14:tracePt t="74526" x="3328988" y="5667375"/>
          <p14:tracePt t="74531" x="3279775" y="5667375"/>
          <p14:tracePt t="74539" x="3179763" y="5695950"/>
          <p14:tracePt t="74550" x="3079750" y="5695950"/>
          <p14:tracePt t="74554" x="2965450" y="5703888"/>
          <p14:tracePt t="74565" x="2865438" y="5703888"/>
          <p14:tracePt t="74575" x="2752725" y="5703888"/>
          <p14:tracePt t="74587" x="2566988" y="5703888"/>
          <p14:tracePt t="74597" x="2481263" y="5703888"/>
          <p14:tracePt t="74602" x="2389188" y="5703888"/>
          <p14:tracePt t="74611" x="2252663" y="5681663"/>
          <p14:tracePt t="74621" x="2203450" y="5653088"/>
          <p14:tracePt t="74634" x="2117725" y="5632450"/>
          <p14:tracePt t="74638" x="2038350" y="5603875"/>
          <p14:tracePt t="74647" x="1968500" y="5567363"/>
          <p14:tracePt t="74654" x="1917700" y="5546725"/>
          <p14:tracePt t="74673" x="1854200" y="5503863"/>
          <p14:tracePt t="74678" x="1768475" y="5432425"/>
          <p14:tracePt t="74682" x="1754188" y="5418138"/>
          <p14:tracePt t="74695" x="1725613" y="5381625"/>
          <p14:tracePt t="74699" x="1689100" y="5332413"/>
          <p14:tracePt t="74711" x="1689100" y="5318125"/>
          <p14:tracePt t="74725" x="1668463" y="5283200"/>
          <p14:tracePt t="74730" x="1654175" y="5232400"/>
          <p14:tracePt t="74733" x="1654175" y="5197475"/>
          <p14:tracePt t="74745" x="1639888" y="5154613"/>
          <p14:tracePt t="74748" x="1639888" y="5118100"/>
          <p14:tracePt t="74758" x="1639888" y="5083175"/>
          <p14:tracePt t="74767" x="1639888" y="5040313"/>
          <p14:tracePt t="74774" x="1639888" y="5003800"/>
          <p14:tracePt t="74784" x="1639888" y="4968875"/>
          <p14:tracePt t="74788" x="1654175" y="4905375"/>
          <p14:tracePt t="74798" x="1674813" y="4854575"/>
          <p14:tracePt t="74808" x="1739900" y="4768850"/>
          <p14:tracePt t="74812" x="1803400" y="4705350"/>
          <p14:tracePt t="74824" x="1874838" y="4633913"/>
          <p14:tracePt t="74837" x="2025650" y="4527550"/>
          <p14:tracePt t="74849" x="2124075" y="4470400"/>
          <p14:tracePt t="74853" x="2232025" y="4405313"/>
          <p14:tracePt t="74864" x="2403475" y="4327525"/>
          <p14:tracePt t="74878" x="2452688" y="4319588"/>
          <p14:tracePt t="74882" x="2552700" y="4291013"/>
          <p14:tracePt t="74886" x="2667000" y="4270375"/>
          <p14:tracePt t="74898" x="2767013" y="4256088"/>
          <p14:tracePt t="74909" x="2844800" y="4241800"/>
          <p14:tracePt t="74916" x="3001963" y="4241800"/>
          <p14:tracePt t="74920" x="3065463" y="4241800"/>
          <p14:tracePt t="74924" x="3216275" y="4241800"/>
          <p14:tracePt t="74937" x="3265488" y="4256088"/>
          <p14:tracePt t="74941" x="3357563" y="4291013"/>
          <p14:tracePt t="74954" x="3443288" y="4319588"/>
          <p14:tracePt t="74958" x="3514725" y="4370388"/>
          <p14:tracePt t="74969" x="3608388" y="4405313"/>
          <p14:tracePt t="74974" x="3678238" y="4456113"/>
          <p14:tracePt t="74996" x="3806825" y="4541838"/>
          <p14:tracePt t="75001" x="3857625" y="4583113"/>
          <p14:tracePt t="75006" x="3892550" y="4633913"/>
          <p14:tracePt t="75021" x="3971925" y="4719638"/>
          <p14:tracePt t="75038" x="4006850" y="4754563"/>
          <p14:tracePt t="75042" x="4021138" y="4805363"/>
          <p14:tracePt t="75066" x="4070350" y="4968875"/>
          <p14:tracePt t="75071" x="4070350" y="5040313"/>
          <p14:tracePt t="75087" x="4070350" y="5183188"/>
          <p14:tracePt t="75100" x="4070350" y="5268913"/>
          <p14:tracePt t="75105" x="4070350" y="5353050"/>
          <p14:tracePt t="75120" x="3971925" y="5595938"/>
          <p14:tracePt t="75131" x="3906838" y="5681663"/>
          <p14:tracePt t="75137" x="3829050" y="5781675"/>
          <p14:tracePt t="75142" x="3757613" y="5867400"/>
          <p14:tracePt t="75158" x="3706813" y="5916613"/>
          <p14:tracePt t="75171" x="3614738" y="5995988"/>
          <p14:tracePt t="75176" x="3357563" y="6180138"/>
          <p14:tracePt t="75185" x="3251200" y="6216650"/>
          <p14:tracePt t="75197" x="3194050" y="6245225"/>
          <p14:tracePt t="75202" x="3030538" y="6280150"/>
          <p14:tracePt t="75207" x="2916238" y="6308725"/>
          <p14:tracePt t="75224" x="2667000" y="6323013"/>
          <p14:tracePt t="75234" x="2530475" y="6323013"/>
          <p14:tracePt t="75245" x="2389188" y="6308725"/>
          <p14:tracePt t="75249" x="2252663" y="6259513"/>
          <p14:tracePt t="75262" x="2103438" y="6208713"/>
          <p14:tracePt t="75266" x="1939925" y="6145213"/>
          <p14:tracePt t="75277" x="1803400" y="6081713"/>
          <p14:tracePt t="75283" x="1674813" y="6010275"/>
          <p14:tracePt t="75286" x="1539875" y="5930900"/>
          <p14:tracePt t="75299" x="1476375" y="5895975"/>
          <p14:tracePt t="75306" x="1362075" y="5830888"/>
          <p14:tracePt t="75328" x="1262063" y="5767388"/>
          <p14:tracePt t="75333" x="1098550" y="5653088"/>
          <p14:tracePt t="75336" x="1027113" y="5595938"/>
          <p14:tracePt t="75347" x="976313" y="5546725"/>
          <p14:tracePt t="75351" x="927100" y="5495925"/>
          <p14:tracePt t="75363" x="876300" y="5446713"/>
          <p14:tracePt t="75367" x="847725" y="5381625"/>
          <p14:tracePt t="75380" x="827088" y="5332413"/>
          <p14:tracePt t="75387" x="812800" y="5268913"/>
          <p14:tracePt t="75397" x="798513" y="5218113"/>
          <p14:tracePt t="75401" x="798513" y="5154613"/>
          <p14:tracePt t="75416" x="798513" y="5040313"/>
          <p14:tracePt t="75425" x="841375" y="4940300"/>
          <p14:tracePt t="75434" x="898525" y="4883150"/>
          <p14:tracePt t="75446" x="976313" y="4819650"/>
          <p14:tracePt t="75455" x="1076325" y="4740275"/>
          <p14:tracePt t="75459" x="1176338" y="4683125"/>
          <p14:tracePt t="75468" x="1290638" y="4633913"/>
          <p14:tracePt t="75475" x="1411288" y="4583113"/>
          <p14:tracePt t="75499" x="1562100" y="4541838"/>
          <p14:tracePt t="75507" x="1917700" y="4491038"/>
          <p14:tracePt t="75520" x="2152650" y="4476750"/>
          <p14:tracePt t="75532" x="2289175" y="4476750"/>
          <p14:tracePt t="75536" x="2417763" y="4476750"/>
          <p14:tracePt t="75540" x="2481263" y="4476750"/>
          <p14:tracePt t="75547" x="2587625" y="4476750"/>
          <p14:tracePt t="75555" x="2701925" y="4476750"/>
          <p14:tracePt t="75565" x="2801938" y="4505325"/>
          <p14:tracePt t="75569" x="2894013" y="4519613"/>
          <p14:tracePt t="75580" x="2979738" y="4556125"/>
          <p14:tracePt t="75590" x="3051175" y="4591050"/>
          <p14:tracePt t="75595" x="3130550" y="4619625"/>
          <p14:tracePt t="75606" x="3201988" y="4654550"/>
          <p14:tracePt t="75614" x="3251200" y="4691063"/>
          <p14:tracePt t="75629" x="3300413" y="4733925"/>
          <p14:tracePt t="75633" x="3357563" y="4768850"/>
          <p14:tracePt t="75636" x="3414713" y="4819650"/>
          <p14:tracePt t="75647" x="3443288" y="4854575"/>
          <p14:tracePt t="75652" x="3479800" y="4891088"/>
          <p14:tracePt t="75667" x="3508375" y="4940300"/>
          <p14:tracePt t="75672" x="3529013" y="4983163"/>
          <p14:tracePt t="75676" x="3543300" y="5032375"/>
          <p14:tracePt t="75689" x="3565525" y="5083175"/>
          <p14:tracePt t="75695" x="3565525" y="5132388"/>
          <p14:tracePt t="75700" x="3579813" y="5197475"/>
          <p14:tracePt t="75710" x="3579813" y="5254625"/>
          <p14:tracePt t="75714" x="3579813" y="5318125"/>
          <p14:tracePt t="75728" x="3579813" y="5395913"/>
          <p14:tracePt t="75736" x="3579813" y="5453063"/>
          <p14:tracePt t="75740" x="3579813" y="5532438"/>
          <p14:tracePt t="75755" x="3557588" y="5653088"/>
          <p14:tracePt t="75767" x="3529013" y="5716588"/>
          <p14:tracePt t="75772" x="3514725" y="5781675"/>
          <p14:tracePt t="75785" x="3494088" y="5816600"/>
          <p14:tracePt t="75789" x="3465513" y="5867400"/>
          <p14:tracePt t="75803" x="3443288" y="5916613"/>
          <p14:tracePt t="75816" x="3408363" y="5959475"/>
          <p14:tracePt t="75820" x="3294063" y="6045200"/>
          <p14:tracePt t="75834" x="3216275" y="6096000"/>
          <p14:tracePt t="75838" x="3151188" y="6130925"/>
          <p14:tracePt t="75843" x="3079750" y="6165850"/>
          <p14:tracePt t="75856" x="2979738" y="6216650"/>
          <p14:tracePt t="75878" x="2638425" y="6323013"/>
          <p14:tracePt t="75887" x="2530475" y="6345238"/>
          <p14:tracePt t="75895" x="2403475" y="6359525"/>
          <p14:tracePt t="75903" x="2281238" y="6373813"/>
          <p14:tracePt t="75920" x="1989138" y="6373813"/>
          <p14:tracePt t="75923" x="1839913" y="6373813"/>
          <p14:tracePt t="75934" x="1689100" y="6373813"/>
          <p14:tracePt t="75945" x="1554163" y="6373813"/>
          <p14:tracePt t="75956" x="1490663" y="6345238"/>
          <p14:tracePt t="75960" x="1362075" y="6308725"/>
          <p14:tracePt t="75963" x="1262063" y="6280150"/>
          <p14:tracePt t="75974" x="1176338" y="6230938"/>
          <p14:tracePt t="75992" x="1041400" y="6159500"/>
          <p14:tracePt t="76002" x="998538" y="6116638"/>
          <p14:tracePt t="76006" x="962025" y="6067425"/>
          <p14:tracePt t="76017" x="927100" y="6016625"/>
          <p14:tracePt t="76022" x="890588" y="5967413"/>
          <p14:tracePt t="76035" x="862013" y="5916613"/>
          <p14:tracePt t="76039" x="847725" y="5859463"/>
          <p14:tracePt t="76049" x="841375" y="5795963"/>
          <p14:tracePt t="76053" x="827088" y="5730875"/>
          <p14:tracePt t="76069" x="812800" y="5595938"/>
          <p14:tracePt t="76080" x="812800" y="5518150"/>
          <p14:tracePt t="76084" x="812800" y="5446713"/>
          <p14:tracePt t="76095" x="812800" y="5303838"/>
          <p14:tracePt t="76107" x="827088" y="5254625"/>
          <p14:tracePt t="76112" x="862013" y="5183188"/>
          <p14:tracePt t="76116" x="927100" y="5040313"/>
          <p14:tracePt t="76129" x="990600" y="4940300"/>
          <p14:tracePt t="76140" x="1155700" y="4768850"/>
          <p14:tracePt t="76152" x="1262063" y="4668838"/>
          <p14:tracePt t="76159" x="1404938" y="4570413"/>
          <p14:tracePt t="76171" x="1554163" y="4470400"/>
          <p14:tracePt t="76180" x="1725613" y="4376738"/>
          <p14:tracePt t="76183" x="1903413" y="4305300"/>
          <p14:tracePt t="76197" x="2066925" y="4256088"/>
          <p14:tracePt t="76201" x="2232025" y="4191000"/>
          <p14:tracePt t="76205" x="2403475" y="4156075"/>
          <p14:tracePt t="76219" x="2566988" y="4127500"/>
          <p14:tracePt t="76223" x="2730500" y="4127500"/>
          <p14:tracePt t="76239" x="3030538" y="4121150"/>
          <p14:tracePt t="76253" x="3179763" y="4121150"/>
          <p14:tracePt t="76258" x="3314700" y="4121150"/>
          <p14:tracePt t="76268" x="3394075" y="4121150"/>
          <p14:tracePt t="76272" x="3608388" y="4170363"/>
          <p14:tracePt t="76282" x="3729038" y="4191000"/>
          <p14:tracePt t="76286" x="3843338" y="4227513"/>
          <p14:tracePt t="76302" x="4006850" y="4291013"/>
          <p14:tracePt t="76314" x="4106863" y="4341813"/>
          <p14:tracePt t="76323" x="4192588" y="4376738"/>
          <p14:tracePt t="76332" x="4278313" y="4427538"/>
          <p14:tracePt t="76343" x="4356100" y="4476750"/>
          <p14:tracePt t="76347" x="4421188" y="4527550"/>
          <p14:tracePt t="76351" x="4484688" y="4570413"/>
          <p14:tracePt t="76364" x="4533900" y="4633913"/>
          <p14:tracePt t="76368" x="4584700" y="4683125"/>
          <p14:tracePt t="76390" x="4641850" y="4783138"/>
          <p14:tracePt t="76394" x="4670425" y="4833938"/>
          <p14:tracePt t="76399" x="4691063" y="4883150"/>
          <p14:tracePt t="76411" x="4705350" y="4919663"/>
          <p14:tracePt t="76419" x="4733925" y="4968875"/>
          <p14:tracePt t="76437" x="4741863" y="5068888"/>
          <p14:tracePt t="76441" x="4741863" y="5118100"/>
          <p14:tracePt t="76452" x="4741863" y="5168900"/>
          <p14:tracePt t="76462" x="4741863" y="5218113"/>
          <p14:tracePt t="76471" x="4741863" y="5254625"/>
          <p14:tracePt t="76474" x="4741863" y="5283200"/>
          <p14:tracePt t="76482" x="4741863" y="5318125"/>
          <p14:tracePt t="76491" x="4741863" y="5353050"/>
          <p14:tracePt t="76501" x="4733925" y="5381625"/>
          <p14:tracePt t="76513" x="4719638" y="5418138"/>
          <p14:tracePt t="76518" x="4705350" y="5432425"/>
          <p14:tracePt t="76522" x="4691063" y="5453063"/>
          <p14:tracePt t="76538" x="4670425" y="5481638"/>
          <p14:tracePt t="76556" x="4656138" y="5495925"/>
          <p14:tracePt t="76562" x="4633913" y="5503863"/>
          <p14:tracePt t="76574" x="4619625" y="5503863"/>
          <p14:tracePt t="76583" x="4605338" y="5518150"/>
          <p14:tracePt t="76586" x="4591050" y="5518150"/>
          <p14:tracePt t="76597" x="4570413" y="5518150"/>
          <p14:tracePt t="76601" x="4541838" y="5518150"/>
          <p14:tracePt t="76922" x="4584700" y="5518150"/>
          <p14:tracePt t="76930" x="4641850" y="5518150"/>
          <p14:tracePt t="76939" x="4705350" y="5518150"/>
          <p14:tracePt t="76949" x="4819650" y="5518150"/>
          <p14:tracePt t="76957" x="4919663" y="5518150"/>
          <p14:tracePt t="76967" x="4983163" y="5518150"/>
          <p14:tracePt t="76970" x="5083175" y="5518150"/>
          <p14:tracePt t="76983" x="5197475" y="5518150"/>
          <p14:tracePt t="76991" x="5383213" y="5518150"/>
          <p14:tracePt t="76998" x="5497513" y="5518150"/>
          <p14:tracePt t="77006" x="5561013" y="5518150"/>
          <p14:tracePt t="77015" x="5661025" y="5532438"/>
          <p14:tracePt t="77019" x="5746750" y="5553075"/>
          <p14:tracePt t="77028" x="5832475" y="5567363"/>
          <p14:tracePt t="77042" x="5910263" y="5595938"/>
          <p14:tracePt t="77053" x="5967413" y="5603875"/>
          <p14:tracePt t="77056" x="6010275" y="5618163"/>
          <p14:tracePt t="77061" x="6046788" y="5646738"/>
          <p14:tracePt t="77074" x="6096000" y="5646738"/>
          <p14:tracePt t="77080" x="6124575" y="5667375"/>
          <p14:tracePt t="77084" x="6159500" y="5681663"/>
          <p14:tracePt t="77096" x="6173788" y="5695950"/>
          <p14:tracePt t="77104" x="6181725" y="5695950"/>
          <p14:tracePt t="77114" x="6196013" y="5703888"/>
          <p14:tracePt t="77118" x="6210300" y="5703888"/>
          <p14:tracePt t="77134" x="6210300" y="5716588"/>
          <p14:tracePt t="77152" x="6224588" y="5716588"/>
          <p14:tracePt t="77220" x="6210300" y="5716588"/>
          <p14:tracePt t="77236" x="6196013" y="5716588"/>
          <p14:tracePt t="77257" x="6181725" y="5716588"/>
          <p14:tracePt t="77266" x="6173788" y="5716588"/>
          <p14:tracePt t="77270" x="6159500" y="5716588"/>
          <p14:tracePt t="77280" x="6130925" y="5716588"/>
          <p14:tracePt t="77287" x="6110288" y="5716588"/>
          <p14:tracePt t="77297" x="6081713" y="5703888"/>
          <p14:tracePt t="77305" x="6046788" y="5703888"/>
          <p14:tracePt t="77309" x="6010275" y="5695950"/>
          <p14:tracePt t="77320" x="5946775" y="5681663"/>
          <p14:tracePt t="77328" x="5910263" y="5653088"/>
          <p14:tracePt t="77337" x="5846763" y="5646738"/>
          <p14:tracePt t="77341" x="5781675" y="5618163"/>
          <p14:tracePt t="77354" x="5732463" y="5595938"/>
          <p14:tracePt t="77362" x="5668963" y="5553075"/>
          <p14:tracePt t="77366" x="5618163" y="5532438"/>
          <p14:tracePt t="77378" x="5568950" y="5495925"/>
          <p14:tracePt t="77395" x="5518150" y="5467350"/>
          <p14:tracePt t="77400" x="5432425" y="5403850"/>
          <p14:tracePt t="77412" x="5397500" y="5367338"/>
          <p14:tracePt t="77417" x="5368925" y="5346700"/>
          <p14:tracePt t="77428" x="5346700" y="5318125"/>
          <p14:tracePt t="77432" x="5318125" y="5297488"/>
          <p14:tracePt t="77447" x="5297488" y="5268913"/>
          <p14:tracePt t="77452" x="5268913" y="5246688"/>
          <p14:tracePt t="77457" x="5254625" y="5218113"/>
          <p14:tracePt t="77468" x="5248275" y="5197475"/>
          <p14:tracePt t="77472" x="5233988" y="5154613"/>
          <p14:tracePt t="77483" x="5219700" y="5132388"/>
          <p14:tracePt t="77487" x="5205413" y="5118100"/>
          <p14:tracePt t="77498" x="5205413" y="5083175"/>
          <p14:tracePt t="77508" x="5197475" y="5054600"/>
          <p14:tracePt t="77515" x="5197475" y="5032375"/>
          <p14:tracePt t="77519" x="5183188" y="5003800"/>
          <p14:tracePt t="77533" x="5183188" y="4968875"/>
          <p14:tracePt t="77538" x="5183188" y="4940300"/>
          <p14:tracePt t="77551" x="5168900" y="4919663"/>
          <p14:tracePt t="77555" x="5168900" y="4891088"/>
          <p14:tracePt t="77559" x="5168900" y="4883150"/>
          <p14:tracePt t="77570" x="5168900" y="4854575"/>
          <p14:tracePt t="77578" x="5168900" y="4840288"/>
          <p14:tracePt t="77586" x="5168900" y="4833938"/>
          <p14:tracePt t="77596" x="5168900" y="4819650"/>
          <p14:tracePt t="77600" x="5168900" y="4805363"/>
          <p14:tracePt t="77617" x="5168900" y="4783138"/>
          <p14:tracePt t="77628" x="5183188" y="4768850"/>
          <p14:tracePt t="77635" x="5205413" y="4740275"/>
          <p14:tracePt t="77644" x="5233988" y="4733925"/>
          <p14:tracePt t="77662" x="5283200" y="4668838"/>
          <p14:tracePt t="77669" x="5318125" y="4640263"/>
          <p14:tracePt t="77673" x="5354638" y="4619625"/>
          <p14:tracePt t="77692" x="5454650" y="4556125"/>
          <p14:tracePt t="77704" x="5518150" y="4519613"/>
          <p14:tracePt t="77708" x="5568950" y="4476750"/>
          <p14:tracePt t="77719" x="5632450" y="4456113"/>
          <p14:tracePt t="77724" x="5710238" y="4427538"/>
          <p14:tracePt t="77736" x="5781675" y="4405313"/>
          <p14:tracePt t="77740" x="5867400" y="4370388"/>
          <p14:tracePt t="77745" x="5967413" y="4356100"/>
          <p14:tracePt t="77762" x="6173788" y="4305300"/>
          <p14:tracePt t="77778" x="6281738" y="4291013"/>
          <p14:tracePt t="77782" x="6373813" y="4270375"/>
          <p14:tracePt t="77786" x="6473825" y="4256088"/>
          <p14:tracePt t="77800" x="6559550" y="4256088"/>
          <p14:tracePt t="77804" x="6630988" y="4241800"/>
          <p14:tracePt t="77812" x="6737350" y="4241800"/>
          <p14:tracePt t="77821" x="6808788" y="4241800"/>
          <p14:tracePt t="77830" x="6894513" y="4241800"/>
          <p14:tracePt t="77835" x="6986588" y="4241800"/>
          <p14:tracePt t="77848" x="7058025" y="4241800"/>
          <p14:tracePt t="77853" x="7137400" y="4241800"/>
          <p14:tracePt t="77857" x="7223125" y="4256088"/>
          <p14:tracePt t="77871" x="7300913" y="4270375"/>
          <p14:tracePt t="77875" x="7386638" y="4276725"/>
          <p14:tracePt t="77886" x="7458075" y="4305300"/>
          <p14:tracePt t="77895" x="7535863" y="4319588"/>
          <p14:tracePt t="77899" x="7600950" y="4341813"/>
          <p14:tracePt t="77913" x="7735888" y="4376738"/>
          <p14:tracePt t="77940" x="7899400" y="4441825"/>
          <p14:tracePt t="77951" x="7950200" y="4456113"/>
          <p14:tracePt t="77955" x="7999413" y="4476750"/>
          <p14:tracePt t="77965" x="8050213" y="4519613"/>
          <p14:tracePt t="77978" x="8099425" y="4541838"/>
          <p14:tracePt t="77998" x="8134350" y="4570413"/>
          <p14:tracePt t="78002" x="8220075" y="4633913"/>
          <p14:tracePt t="78005" x="8262938" y="4654550"/>
          <p14:tracePt t="78022" x="8299450" y="4691063"/>
          <p14:tracePt t="78028" x="8313738" y="4705350"/>
          <p14:tracePt t="78033" x="8334375" y="4733925"/>
          <p14:tracePt t="78036" x="8362950" y="4754563"/>
          <p14:tracePt t="78053" x="8399463" y="4791075"/>
          <p14:tracePt t="78062" x="8413750" y="4805363"/>
          <p14:tracePt t="78069" x="8428038" y="4819650"/>
          <p14:tracePt t="78083" x="8448675" y="4854575"/>
          <p14:tracePt t="78095" x="8448675" y="4868863"/>
          <p14:tracePt t="78104" x="8448675" y="4891088"/>
          <p14:tracePt t="78108" x="8462963" y="4905375"/>
          <p14:tracePt t="78129" x="8462963" y="4940300"/>
          <p14:tracePt t="78133" x="8462963" y="4968875"/>
          <p14:tracePt t="78145" x="8462963" y="5003800"/>
          <p14:tracePt t="78157" x="8462963" y="5018088"/>
          <p14:tracePt t="78164" x="8462963" y="5054600"/>
          <p14:tracePt t="78167" x="8462963" y="5089525"/>
          <p14:tracePt t="78172" x="8448675" y="5118100"/>
          <p14:tracePt t="78183" x="8434388" y="5154613"/>
          <p14:tracePt t="78190" x="8413750" y="5183188"/>
          <p14:tracePt t="78197" x="8385175" y="5218113"/>
          <p14:tracePt t="78211" x="8348663" y="5268913"/>
          <p14:tracePt t="78216" x="8313738" y="5318125"/>
          <p14:tracePt t="78220" x="8270875" y="5367338"/>
          <p14:tracePt t="78236" x="8170863" y="5481638"/>
          <p14:tracePt t="78249" x="8113713" y="5546725"/>
          <p14:tracePt t="78254" x="8050213" y="5603875"/>
          <p14:tracePt t="78267" x="7985125" y="5653088"/>
          <p14:tracePt t="78279" x="7850188" y="5759450"/>
          <p14:tracePt t="78289" x="7764463" y="5810250"/>
          <p14:tracePt t="78300" x="7700963" y="5845175"/>
          <p14:tracePt t="78304" x="7607300" y="5881688"/>
          <p14:tracePt t="78308" x="7535863" y="5916613"/>
          <p14:tracePt t="78321" x="7458075" y="5945188"/>
          <p14:tracePt t="78331" x="7386638" y="5967413"/>
          <p14:tracePt t="78335" x="7308850" y="5995988"/>
          <p14:tracePt t="78345" x="7251700" y="6010275"/>
          <p14:tracePt t="78350" x="7172325" y="6016625"/>
          <p14:tracePt t="78369" x="7037388" y="6030913"/>
          <p14:tracePt t="78378" x="6972300" y="6030913"/>
          <p14:tracePt t="78383" x="6894513" y="6030913"/>
          <p14:tracePt t="78390" x="6823075" y="6030913"/>
          <p14:tracePt t="78402" x="6745288" y="6030913"/>
          <p14:tracePt t="78416" x="6580188" y="6030913"/>
          <p14:tracePt t="78424" x="6508750" y="6030913"/>
          <p14:tracePt t="78434" x="6424613" y="6016625"/>
          <p14:tracePt t="78438" x="6330950" y="6016625"/>
          <p14:tracePt t="78458" x="6173788" y="5981700"/>
          <p14:tracePt t="78463" x="6096000" y="5981700"/>
          <p14:tracePt t="78473" x="6018213" y="5967413"/>
          <p14:tracePt t="78478" x="5932488" y="5945188"/>
          <p14:tracePt t="78491" x="5846763" y="5930900"/>
          <p14:tracePt t="78505" x="5767388" y="5910263"/>
          <p14:tracePt t="78509" x="5695950" y="5895975"/>
          <p14:tracePt t="78513" x="5632450" y="5867400"/>
          <p14:tracePt t="78524" x="5561013" y="5859463"/>
          <p14:tracePt t="78537" x="5418138" y="5810250"/>
          <p14:tracePt t="78549" x="5368925" y="5781675"/>
          <p14:tracePt t="78553" x="5318125" y="5759450"/>
          <p14:tracePt t="78565" x="5268913" y="5716588"/>
          <p14:tracePt t="78570" x="5219700" y="5695950"/>
          <p14:tracePt t="78580" x="5183188" y="5667375"/>
          <p14:tracePt t="78584" x="5148263" y="5632450"/>
          <p14:tracePt t="78597" x="5105400" y="5603875"/>
          <p14:tracePt t="78601" x="5083175" y="5581650"/>
          <p14:tracePt t="78620" x="5048250" y="5546725"/>
          <p14:tracePt t="78624" x="4997450" y="5481638"/>
          <p14:tracePt t="78635" x="4954588" y="5453063"/>
          <p14:tracePt t="78642" x="4933950" y="5432425"/>
          <p14:tracePt t="78653" x="4919663" y="5395913"/>
          <p14:tracePt t="78667" x="4883150" y="5367338"/>
          <p14:tracePt t="78671" x="4870450" y="5332413"/>
          <p14:tracePt t="78675" x="4841875" y="5297488"/>
          <p14:tracePt t="78686" x="4819650" y="5254625"/>
          <p14:tracePt t="78690" x="4805363" y="5218113"/>
          <p14:tracePt t="78705" x="4791075" y="5203825"/>
          <p14:tracePt t="78712" x="4784725" y="5168900"/>
          <p14:tracePt t="78716" x="4784725" y="5146675"/>
          <p14:tracePt t="78721" x="4770438" y="5103813"/>
          <p14:tracePt t="78732" x="4756150" y="5083175"/>
          <p14:tracePt t="78736" x="4756150" y="5054600"/>
          <p14:tracePt t="78747" x="4756150" y="5018088"/>
          <p14:tracePt t="78757" x="4756150" y="4989513"/>
          <p14:tracePt t="78763" x="4756150" y="4954588"/>
          <p14:tracePt t="78768" x="4756150" y="4919663"/>
          <p14:tracePt t="78778" x="4756150" y="4891088"/>
          <p14:tracePt t="78787" x="4756150" y="4868863"/>
          <p14:tracePt t="78795" x="4784725" y="4833938"/>
          <p14:tracePt t="78808" x="4791075" y="4805363"/>
          <p14:tracePt t="78812" x="4819650" y="4768850"/>
          <p14:tracePt t="78816" x="4856163" y="4740275"/>
          <p14:tracePt t="78830" x="4883150" y="4705350"/>
          <p14:tracePt t="78833" x="4933950" y="4668838"/>
          <p14:tracePt t="78849" x="4968875" y="4633913"/>
          <p14:tracePt t="78853" x="5019675" y="4591050"/>
          <p14:tracePt t="78871" x="5068888" y="4556125"/>
          <p14:tracePt t="78875" x="5197475" y="4470400"/>
          <p14:tracePt t="78885" x="5254625" y="4441825"/>
          <p14:tracePt t="78895" x="5332413" y="4391025"/>
          <p14:tracePt t="78899" x="5403850" y="4370388"/>
          <p14:tracePt t="78911" x="5483225" y="4327525"/>
          <p14:tracePt t="78932" x="5761038" y="4227513"/>
          <p14:tracePt t="78936" x="5846763" y="4219575"/>
          <p14:tracePt t="78948" x="5946775" y="4191000"/>
          <p14:tracePt t="78957" x="6032500" y="4178300"/>
          <p14:tracePt t="78962" x="6124575" y="4156075"/>
          <p14:tracePt t="78978" x="6310313" y="4141788"/>
          <p14:tracePt t="78991" x="6410325" y="4141788"/>
          <p14:tracePt t="78996" x="6496050" y="4141788"/>
          <p14:tracePt t="79007" x="6580188" y="4141788"/>
          <p14:tracePt t="79020" x="6688138" y="4141788"/>
          <p14:tracePt t="79025" x="6773863" y="4141788"/>
          <p14:tracePt t="79029" x="6888163" y="4141788"/>
          <p14:tracePt t="79036" x="6986588" y="4141788"/>
          <p14:tracePt t="79045" x="7086600" y="4156075"/>
          <p14:tracePt t="79054" x="7158038" y="4170363"/>
          <p14:tracePt t="79058" x="7251700" y="4191000"/>
          <p14:tracePt t="79070" x="7335838" y="4205288"/>
          <p14:tracePt t="79078" x="7407275" y="4219575"/>
          <p14:tracePt t="79087" x="7500938" y="4241800"/>
          <p14:tracePt t="79091" x="7558088" y="4256088"/>
          <p14:tracePt t="79107" x="7635875" y="4276725"/>
          <p14:tracePt t="79112" x="7700963" y="4291013"/>
          <p14:tracePt t="79116" x="7764463" y="4319588"/>
          <p14:tracePt t="79130" x="7885113" y="4370388"/>
          <p14:tracePt t="79141" x="7935913" y="4391025"/>
          <p14:tracePt t="79152" x="7985125" y="4405313"/>
          <p14:tracePt t="79165" x="8035925" y="4441825"/>
          <p14:tracePt t="79171" x="8070850" y="4470400"/>
          <p14:tracePt t="79174" x="8113713" y="4491038"/>
          <p14:tracePt t="79185" x="8148638" y="4527550"/>
          <p14:tracePt t="79189" x="8185150" y="4556125"/>
          <p14:tracePt t="79217" x="8213725" y="4591050"/>
          <p14:tracePt t="79221" x="8270875" y="4668838"/>
          <p14:tracePt t="79232" x="8285163" y="4683125"/>
          <p14:tracePt t="79237" x="8299450" y="4705350"/>
          <p14:tracePt t="79250" x="8313738" y="4733925"/>
          <p14:tracePt t="79255" x="8328025" y="4754563"/>
          <p14:tracePt t="79268" x="8334375" y="4805363"/>
          <p14:tracePt t="79275" x="8348663" y="4819650"/>
          <p14:tracePt t="79287" x="8348663" y="4840288"/>
          <p14:tracePt t="79291" x="8362950" y="4891088"/>
          <p14:tracePt t="79308" x="8362950" y="4940300"/>
          <p14:tracePt t="79318" x="8362950" y="4983163"/>
          <p14:tracePt t="79330" x="8362950" y="5018088"/>
          <p14:tracePt t="79334" x="8362950" y="5054600"/>
          <p14:tracePt t="79345" x="8362950" y="5089525"/>
          <p14:tracePt t="79349" x="8362950" y="5132388"/>
          <p14:tracePt t="79360" x="8348663" y="5168900"/>
          <p14:tracePt t="79364" x="8328025" y="5203825"/>
          <p14:tracePt t="79375" x="8299450" y="5246688"/>
          <p14:tracePt t="79383" x="8270875" y="5283200"/>
          <p14:tracePt t="79393" x="8234363" y="5332413"/>
          <p14:tracePt t="79396" x="8199438" y="5381625"/>
          <p14:tracePt t="79409" x="8134350" y="5432425"/>
          <p14:tracePt t="79419" x="8099425" y="5481638"/>
          <p14:tracePt t="79424" x="8035925" y="5532438"/>
          <p14:tracePt t="79439" x="7985125" y="5581650"/>
          <p14:tracePt t="79445" x="7921625" y="5618163"/>
          <p14:tracePt t="79449" x="7864475" y="5667375"/>
          <p14:tracePt t="79453" x="7799388" y="5703888"/>
          <p14:tracePt t="79466" x="7735888" y="5745163"/>
          <p14:tracePt t="79470" x="7650163" y="5781675"/>
          <p14:tracePt t="79483" x="7586663" y="5816600"/>
          <p14:tracePt t="79495" x="7500938" y="5859463"/>
          <p14:tracePt t="79499" x="7421563" y="5895975"/>
          <p14:tracePt t="79505" x="7350125" y="5930900"/>
          <p14:tracePt t="79513" x="7272338" y="5959475"/>
          <p14:tracePt t="79517" x="7186613" y="5981700"/>
          <p14:tracePt t="79531" x="7108825" y="6010275"/>
          <p14:tracePt t="79539" x="7023100" y="6016625"/>
          <p14:tracePt t="79544" x="6937375" y="6045200"/>
          <p14:tracePt t="79556" x="6859588" y="6059488"/>
          <p14:tracePt t="79562" x="6773863" y="6059488"/>
          <p14:tracePt t="79566" x="6673850" y="6067425"/>
          <p14:tracePt t="79576" x="6523038" y="6081713"/>
          <p14:tracePt t="79595" x="6473825" y="6081713"/>
          <p14:tracePt t="79600" x="6273800" y="6081713"/>
          <p14:tracePt t="79607" x="6110288" y="6081713"/>
          <p14:tracePt t="79618" x="6061075" y="6081713"/>
          <p14:tracePt t="79628" x="5946775" y="6081713"/>
          <p14:tracePt t="79632" x="5846763" y="6081713"/>
          <p14:tracePt t="79642" x="5746750" y="6067425"/>
          <p14:tracePt t="79662" x="5546725" y="6030913"/>
          <p14:tracePt t="79666" x="5454650" y="6016625"/>
          <p14:tracePt t="79670" x="5368925" y="5981700"/>
          <p14:tracePt t="79682" x="5283200" y="5959475"/>
          <p14:tracePt t="79686" x="5197475" y="5930900"/>
          <p14:tracePt t="79698" x="5119688" y="5895975"/>
          <p14:tracePt t="79715" x="4983163" y="5816600"/>
          <p14:tracePt t="79720" x="4905375" y="5781675"/>
          <p14:tracePt t="79731" x="4841875" y="5745163"/>
          <p14:tracePt t="79740" x="4770438" y="5695950"/>
          <p14:tracePt t="79745" x="4719638" y="5653088"/>
          <p14:tracePt t="79766" x="4670425" y="5603875"/>
          <p14:tracePt t="79770" x="4556125" y="5518150"/>
          <p14:tracePt t="79779" x="4505325" y="5467350"/>
          <p14:tracePt t="79783" x="4456113" y="5403850"/>
          <p14:tracePt t="79795" x="4421188" y="5353050"/>
          <p14:tracePt t="79814" x="4378325" y="5297488"/>
          <p14:tracePt t="79819" x="4321175" y="5168900"/>
          <p14:tracePt t="79828" x="4292600" y="5103813"/>
          <p14:tracePt t="79833" x="4278313" y="5054600"/>
          <p14:tracePt t="79848" x="4256088" y="4989513"/>
          <p14:tracePt t="79851" x="4241800" y="4940300"/>
          <p14:tracePt t="79855" x="4241800" y="4919663"/>
          <p14:tracePt t="79867" x="4227513" y="4883150"/>
          <p14:tracePt t="79878" x="4227513" y="4840288"/>
          <p14:tracePt t="79884" x="4227513" y="4805363"/>
          <p14:tracePt t="79899" x="4227513" y="4740275"/>
          <p14:tracePt t="79908" x="4241800" y="4719638"/>
          <p14:tracePt t="79918" x="4270375" y="4691063"/>
          <p14:tracePt t="79922" x="4341813" y="4640263"/>
          <p14:tracePt t="79936" x="4406900" y="4605338"/>
          <p14:tracePt t="79945" x="4491038" y="4556125"/>
          <p14:tracePt t="79949" x="4584700" y="4519613"/>
          <p14:tracePt t="79953" x="4633913" y="4491038"/>
          <p14:tracePt t="79965" x="4805363" y="4419600"/>
          <p14:tracePt t="79970" x="4919663" y="4370388"/>
          <p14:tracePt t="79991" x="5168900" y="4276725"/>
          <p14:tracePt t="79995" x="5283200" y="4256088"/>
          <p14:tracePt t="80004" x="5418138" y="4227513"/>
          <p14:tracePt t="80012" x="5561013" y="4205288"/>
          <p14:tracePt t="80022" x="5695950" y="4191000"/>
          <p14:tracePt t="80036" x="5846763" y="4178300"/>
          <p14:tracePt t="80041" x="5981700" y="4178300"/>
          <p14:tracePt t="80044" x="6110288" y="4178300"/>
          <p14:tracePt t="80054" x="6245225" y="4178300"/>
          <p14:tracePt t="80058" x="6381750" y="4178300"/>
          <p14:tracePt t="80073" x="6523038" y="4178300"/>
          <p14:tracePt t="80079" x="6645275" y="4191000"/>
          <p14:tracePt t="80082" x="6694488" y="4205288"/>
          <p14:tracePt t="80095" x="6823075" y="4227513"/>
          <p14:tracePt t="80099" x="6908800" y="4256088"/>
          <p14:tracePt t="80112" x="7008813" y="4276725"/>
          <p14:tracePt t="80125" x="7108825" y="4319588"/>
          <p14:tracePt t="80129" x="7194550" y="4356100"/>
          <p14:tracePt t="80133" x="7272338" y="4391025"/>
          <p14:tracePt t="80144" x="7350125" y="4427538"/>
          <p14:tracePt t="80151" x="7407275" y="4470400"/>
          <p14:tracePt t="80154" x="7458075" y="4505325"/>
          <p14:tracePt t="80164" x="7507288" y="4541838"/>
          <p14:tracePt t="80176" x="7558088" y="4583113"/>
          <p14:tracePt t="80180" x="7600950" y="4619625"/>
          <p14:tracePt t="80192" x="7650163" y="4654550"/>
          <p14:tracePt t="80197" x="7658100" y="4668838"/>
          <p14:tracePt t="80208" x="7721600" y="4733925"/>
          <p14:tracePt t="80213" x="7750175" y="4783138"/>
          <p14:tracePt t="80222" x="7770813" y="4819650"/>
          <p14:tracePt t="80226" x="7799388" y="4854575"/>
          <p14:tracePt t="80240" x="7821613" y="4905375"/>
          <p14:tracePt t="80245" x="7835900" y="4919663"/>
          <p14:tracePt t="80254" x="7870825" y="4983163"/>
          <p14:tracePt t="80259" x="7870825" y="5003800"/>
          <p14:tracePt t="80275" x="7885113" y="5054600"/>
          <p14:tracePt t="80287" x="7885113" y="5089525"/>
          <p14:tracePt t="80295" x="7885113" y="5118100"/>
          <p14:tracePt t="80303" x="7885113" y="5146675"/>
          <p14:tracePt t="80312" x="7885113" y="5168900"/>
          <p14:tracePt t="80317" x="7885113" y="5203825"/>
          <p14:tracePt t="80336" x="7864475" y="5268913"/>
          <p14:tracePt t="80340" x="7850188" y="5283200"/>
          <p14:tracePt t="80351" x="7821613" y="5332413"/>
          <p14:tracePt t="80356" x="7799388" y="5353050"/>
          <p14:tracePt t="80367" x="7770813" y="5381625"/>
          <p14:tracePt t="80378" x="7750175" y="5418138"/>
          <p14:tracePt t="80398" x="7721600" y="5446713"/>
          <p14:tracePt t="80404" x="7650163" y="5503863"/>
          <p14:tracePt t="80416" x="7600950" y="5532438"/>
          <p14:tracePt t="80423" x="7572375" y="5553075"/>
          <p14:tracePt t="80446" x="7472363" y="5603875"/>
          <p14:tracePt t="80456" x="7435850" y="5618163"/>
          <p14:tracePt t="80462" x="7400925" y="5632450"/>
          <p14:tracePt t="80478" x="7358063" y="5653088"/>
          <p14:tracePt t="80482" x="7308850" y="5667375"/>
          <p14:tracePt t="80486" x="7258050" y="5681663"/>
          <p14:tracePt t="80498" x="7208838" y="5695950"/>
          <p14:tracePt t="80502" x="7158038" y="5703888"/>
          <p14:tracePt t="80517" x="7043738" y="5745163"/>
          <p14:tracePt t="80530" x="6986588" y="5759450"/>
          <p14:tracePt t="80535" x="6923088" y="5767388"/>
          <p14:tracePt t="80543" x="6859588" y="5795963"/>
          <p14:tracePt t="80550" x="6794500" y="5810250"/>
          <p14:tracePt t="80564" x="6723063" y="5810250"/>
          <p14:tracePt t="80568" x="6659563" y="5816600"/>
          <p14:tracePt t="80578" x="6594475" y="5816600"/>
          <p14:tracePt t="80583" x="6530975" y="5816600"/>
          <p14:tracePt t="80595" x="6473825" y="5816600"/>
          <p14:tracePt t="80599" x="6410325" y="5816600"/>
          <p14:tracePt t="80607" x="6359525" y="5810250"/>
          <p14:tracePt t="80619" x="6310313" y="5781675"/>
          <p14:tracePt t="80629" x="6273800" y="5759450"/>
          <p14:tracePt t="80633" x="6245225" y="5745163"/>
          <p14:tracePt t="80637" x="6224588" y="5716588"/>
          <p14:tracePt t="80649" x="6196013" y="5695950"/>
          <p14:tracePt t="80668" x="6159500" y="5653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EE72-6C93-A4A5-70D2-70334022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B7ECB08-6366-1E98-C084-94B8B656E7C8}"/>
              </a:ext>
            </a:extLst>
          </p:cNvPr>
          <p:cNvSpPr/>
          <p:nvPr/>
        </p:nvSpPr>
        <p:spPr>
          <a:xfrm>
            <a:off x="0" y="0"/>
            <a:ext cx="12192000" cy="12518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01BEEF5-86E3-4357-55D8-663352D12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77" y="1670232"/>
            <a:ext cx="2029178" cy="5583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傷寒論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ADCFDC-6826-CC2F-A671-C276B7F80703}"/>
              </a:ext>
            </a:extLst>
          </p:cNvPr>
          <p:cNvSpPr txBox="1">
            <a:spLocks/>
          </p:cNvSpPr>
          <p:nvPr/>
        </p:nvSpPr>
        <p:spPr>
          <a:xfrm>
            <a:off x="924477" y="2230299"/>
            <a:ext cx="3703965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世紀初めに誕生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E46BE41-D5F3-CE71-1855-8D10CAB08C4D}"/>
              </a:ext>
            </a:extLst>
          </p:cNvPr>
          <p:cNvSpPr txBox="1">
            <a:spLocks/>
          </p:cNvSpPr>
          <p:nvPr/>
        </p:nvSpPr>
        <p:spPr>
          <a:xfrm>
            <a:off x="924477" y="2849583"/>
            <a:ext cx="10714367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風邪のステージを</a:t>
            </a:r>
            <a:r>
              <a:rPr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6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つに分け病態と治療を記す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9458" name="Picture 2" descr="古文書のイラスト（横書き）">
            <a:extLst>
              <a:ext uri="{FF2B5EF4-FFF2-40B4-BE49-F238E27FC236}">
                <a16:creationId xmlns:a16="http://schemas.microsoft.com/office/drawing/2014/main" id="{33620DDD-A065-2328-E849-EBFC9547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11" y="4001911"/>
            <a:ext cx="2856089" cy="28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3B26600-6E7C-6BB5-F6A3-63E9A5DEF56C}"/>
              </a:ext>
            </a:extLst>
          </p:cNvPr>
          <p:cNvSpPr txBox="1">
            <a:spLocks/>
          </p:cNvSpPr>
          <p:nvPr/>
        </p:nvSpPr>
        <p:spPr>
          <a:xfrm>
            <a:off x="1269393" y="4871609"/>
            <a:ext cx="2856089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熱→解熱剤</a:t>
            </a:r>
            <a:endParaRPr lang="en-US" altLang="ja-JP" sz="36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3494A18-283B-56D5-862B-71D240F70D39}"/>
              </a:ext>
            </a:extLst>
          </p:cNvPr>
          <p:cNvSpPr txBox="1">
            <a:spLocks/>
          </p:cNvSpPr>
          <p:nvPr/>
        </p:nvSpPr>
        <p:spPr>
          <a:xfrm>
            <a:off x="1504446" y="4001911"/>
            <a:ext cx="2029178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西洋医学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383E9977-D695-9952-F7AC-77B6B4942868}"/>
              </a:ext>
            </a:extLst>
          </p:cNvPr>
          <p:cNvSpPr txBox="1">
            <a:spLocks/>
          </p:cNvSpPr>
          <p:nvPr/>
        </p:nvSpPr>
        <p:spPr>
          <a:xfrm>
            <a:off x="5510591" y="4001911"/>
            <a:ext cx="2029178" cy="558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東洋医学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C75792AE-A8B3-CAC6-F3D8-9C3E9A60AD81}"/>
              </a:ext>
            </a:extLst>
          </p:cNvPr>
          <p:cNvSpPr txBox="1">
            <a:spLocks/>
          </p:cNvSpPr>
          <p:nvPr/>
        </p:nvSpPr>
        <p:spPr>
          <a:xfrm>
            <a:off x="5208614" y="4776097"/>
            <a:ext cx="4820354" cy="749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熱→免疫反応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01D8539-BE9D-664B-C077-46B53CCB3EF9}"/>
              </a:ext>
            </a:extLst>
          </p:cNvPr>
          <p:cNvGrpSpPr/>
          <p:nvPr/>
        </p:nvGrpSpPr>
        <p:grpSpPr>
          <a:xfrm>
            <a:off x="777321" y="1874798"/>
            <a:ext cx="10060012" cy="1713333"/>
            <a:chOff x="777321" y="2117529"/>
            <a:chExt cx="6618514" cy="1293583"/>
          </a:xfrm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4B61A777-A610-13AA-DA09-E175EB402343}"/>
                </a:ext>
              </a:extLst>
            </p:cNvPr>
            <p:cNvCxnSpPr/>
            <p:nvPr/>
          </p:nvCxnSpPr>
          <p:spPr>
            <a:xfrm>
              <a:off x="777321" y="2344312"/>
              <a:ext cx="0" cy="10668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0F7440E0-6553-9671-59CF-7D1FB4D0F3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321" y="3411112"/>
              <a:ext cx="66185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C47E54B-82A4-3760-5F31-ED9D4ABC5DC0}"/>
                </a:ext>
              </a:extLst>
            </p:cNvPr>
            <p:cNvCxnSpPr>
              <a:cxnSpLocks/>
            </p:cNvCxnSpPr>
            <p:nvPr/>
          </p:nvCxnSpPr>
          <p:spPr>
            <a:xfrm>
              <a:off x="7395835" y="2117529"/>
              <a:ext cx="0" cy="12935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AB9E3783-EF96-DAB1-DC83-1BC00B6011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8217" y="2117529"/>
              <a:ext cx="583761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左右矢印 17">
            <a:extLst>
              <a:ext uri="{FF2B5EF4-FFF2-40B4-BE49-F238E27FC236}">
                <a16:creationId xmlns:a16="http://schemas.microsoft.com/office/drawing/2014/main" id="{1EE50C2B-E6E5-0F40-138B-41876E0357C4}"/>
              </a:ext>
            </a:extLst>
          </p:cNvPr>
          <p:cNvSpPr/>
          <p:nvPr/>
        </p:nvSpPr>
        <p:spPr>
          <a:xfrm>
            <a:off x="4019851" y="4500720"/>
            <a:ext cx="942520" cy="359731"/>
          </a:xfrm>
          <a:prstGeom prst="left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C47C472-ACE9-D2E5-CD89-117B6932B08C}"/>
              </a:ext>
            </a:extLst>
          </p:cNvPr>
          <p:cNvSpPr/>
          <p:nvPr/>
        </p:nvSpPr>
        <p:spPr>
          <a:xfrm>
            <a:off x="4962371" y="4536221"/>
            <a:ext cx="3703965" cy="93886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8BFBB2A9-F446-7ADB-D8A4-A3BFEA827667}"/>
              </a:ext>
            </a:extLst>
          </p:cNvPr>
          <p:cNvSpPr txBox="1">
            <a:spLocks/>
          </p:cNvSpPr>
          <p:nvPr/>
        </p:nvSpPr>
        <p:spPr>
          <a:xfrm>
            <a:off x="5068002" y="4797418"/>
            <a:ext cx="3598334" cy="735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漢方薬で⇧</a:t>
            </a:r>
            <a:endParaRPr lang="en-US" altLang="ja-JP" sz="54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CA6216B5-540D-79D8-C289-8381554B28A1}"/>
              </a:ext>
            </a:extLst>
          </p:cNvPr>
          <p:cNvSpPr txBox="1">
            <a:spLocks/>
          </p:cNvSpPr>
          <p:nvPr/>
        </p:nvSpPr>
        <p:spPr>
          <a:xfrm>
            <a:off x="-609592" y="206149"/>
            <a:ext cx="12801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b="1">
                <a:latin typeface="Meiryo" panose="020B0604030504040204" pitchFamily="34" charset="-128"/>
                <a:ea typeface="Meiryo" panose="020B0604030504040204" pitchFamily="34" charset="-128"/>
              </a:rPr>
              <a:t>「かぜ」と漢方の歴史は長い</a:t>
            </a:r>
          </a:p>
        </p:txBody>
      </p:sp>
      <p:pic>
        <p:nvPicPr>
          <p:cNvPr id="17" name="オーディオ 16">
            <a:extLst>
              <a:ext uri="{FF2B5EF4-FFF2-40B4-BE49-F238E27FC236}">
                <a16:creationId xmlns:a16="http://schemas.microsoft.com/office/drawing/2014/main" id="{0EE7B233-91E2-EA35-F891-4BF9D0F1D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5"/>
    </mc:Choice>
    <mc:Fallback>
      <p:transition spd="slow" advTm="1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73" x="6159500" y="5618163"/>
          <p14:tracePt t="11182" x="6173788" y="5581650"/>
          <p14:tracePt t="11191" x="6210300" y="5503863"/>
          <p14:tracePt t="11198" x="6245225" y="5418138"/>
          <p14:tracePt t="11204" x="6310313" y="5318125"/>
          <p14:tracePt t="11216" x="6424613" y="5089525"/>
          <p14:tracePt t="11227" x="6545263" y="4891088"/>
          <p14:tracePt t="11231" x="6723063" y="4633913"/>
          <p14:tracePt t="11243" x="6923088" y="4356100"/>
          <p14:tracePt t="11247" x="7137400" y="4041775"/>
          <p14:tracePt t="11257" x="7386638" y="3706813"/>
          <p14:tracePt t="11262" x="7635875" y="3379788"/>
          <p14:tracePt t="11273" x="7885113" y="3079750"/>
          <p14:tracePt t="11280" x="8134350" y="2787650"/>
          <p14:tracePt t="11289" x="8348663" y="2538413"/>
          <p14:tracePt t="11297" x="8462963" y="2416175"/>
          <p14:tracePt t="11301" x="8662988" y="2203450"/>
          <p14:tracePt t="11308" x="8848725" y="2003425"/>
          <p14:tracePt t="11327" x="9326563" y="1476375"/>
          <p14:tracePt t="11336" x="9410700" y="1376363"/>
          <p14:tracePt t="11346" x="9561513" y="1190625"/>
          <p14:tracePt t="11350" x="9710738" y="1027113"/>
          <p14:tracePt t="11369" x="9974263" y="692150"/>
          <p14:tracePt t="11379" x="10102850" y="534988"/>
          <p14:tracePt t="11383" x="10153650" y="477838"/>
          <p14:tracePt t="11402" x="10288588" y="234950"/>
          <p14:tracePt t="11408" x="10337800" y="149225"/>
          <p14:tracePt t="11422" x="10374313" y="63500"/>
        </p14:tracePtLst>
      </p14:laserTrace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3922</TotalTime>
  <Words>987</Words>
  <Application>Microsoft Macintosh PowerPoint</Application>
  <PresentationFormat>ワイド画面</PresentationFormat>
  <Paragraphs>222</Paragraphs>
  <Slides>33</Slides>
  <Notes>0</Notes>
  <HiddenSlides>0</HiddenSlides>
  <MMClips>33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8" baseType="lpstr">
      <vt:lpstr>Meiryo</vt:lpstr>
      <vt:lpstr>游ゴシック</vt:lpstr>
      <vt:lpstr>游ゴシック Light</vt:lpstr>
      <vt:lpstr>Arial</vt:lpstr>
      <vt:lpstr>Office テーマ</vt:lpstr>
      <vt:lpstr>市販の漢方で闘う</vt:lpstr>
      <vt:lpstr>とりあえず葛根湯</vt:lpstr>
      <vt:lpstr>とりあえず葛根湯</vt:lpstr>
      <vt:lpstr>PowerPoint プレゼンテーション</vt:lpstr>
      <vt:lpstr>市販の漢方で闘う</vt:lpstr>
      <vt:lpstr>この動画でわかること</vt:lpstr>
      <vt:lpstr>この動画でわかること</vt:lpstr>
      <vt:lpstr>「かぜ」と漢方の歴史は長い</vt:lpstr>
      <vt:lpstr>PowerPoint プレゼンテーション</vt:lpstr>
      <vt:lpstr>効くまで時間がかかる？</vt:lpstr>
      <vt:lpstr>漢方薬にも即効性がある</vt:lpstr>
      <vt:lpstr>この動画でわかること</vt:lpstr>
      <vt:lpstr>風邪を引いてからの期間</vt:lpstr>
      <vt:lpstr>風邪を引いてからの期間</vt:lpstr>
      <vt:lpstr>「風邪の初期」使える漢方は3つ</vt:lpstr>
      <vt:lpstr>体力で分ける</vt:lpstr>
      <vt:lpstr>ポイントは筋肉痛</vt:lpstr>
      <vt:lpstr>この動画でわかること</vt:lpstr>
      <vt:lpstr>1.熱湯に溶いて飲む</vt:lpstr>
      <vt:lpstr>2.解熱剤を使わない</vt:lpstr>
      <vt:lpstr>3.短期間にしっかり飲む</vt:lpstr>
      <vt:lpstr>この動画でわかること</vt:lpstr>
      <vt:lpstr>桂枝湯</vt:lpstr>
      <vt:lpstr>葛根湯</vt:lpstr>
      <vt:lpstr>麻黄湯</vt:lpstr>
      <vt:lpstr>動悸に注意</vt:lpstr>
      <vt:lpstr>動悸に注意</vt:lpstr>
      <vt:lpstr>動悸に注意</vt:lpstr>
      <vt:lpstr>この動画でわかること</vt:lpstr>
      <vt:lpstr>市販薬と病院薬の違い</vt:lpstr>
      <vt:lpstr>市販薬と病院薬の違い</vt:lpstr>
      <vt:lpstr>まとめ</vt:lpstr>
      <vt:lpstr>ご清聴ありがとうございました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鈴木哲</dc:creator>
  <cp:lastModifiedBy>鈴木哲</cp:lastModifiedBy>
  <cp:revision>9</cp:revision>
  <dcterms:created xsi:type="dcterms:W3CDTF">2025-01-22T21:17:41Z</dcterms:created>
  <dcterms:modified xsi:type="dcterms:W3CDTF">2025-01-31T00:56:48Z</dcterms:modified>
</cp:coreProperties>
</file>