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61" r:id="rId3"/>
    <p:sldId id="346" r:id="rId4"/>
    <p:sldId id="285" r:id="rId5"/>
    <p:sldId id="347" r:id="rId6"/>
    <p:sldId id="293" r:id="rId7"/>
    <p:sldId id="338" r:id="rId8"/>
    <p:sldId id="337" r:id="rId9"/>
    <p:sldId id="344" r:id="rId10"/>
    <p:sldId id="341" r:id="rId11"/>
    <p:sldId id="342" r:id="rId12"/>
    <p:sldId id="345" r:id="rId13"/>
    <p:sldId id="343" r:id="rId14"/>
    <p:sldId id="339" r:id="rId15"/>
    <p:sldId id="340" r:id="rId16"/>
    <p:sldId id="348" r:id="rId17"/>
    <p:sldId id="270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5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8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BCCE79-863F-AA8B-339A-B6DCBA64D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EB3A3C8-A74F-D64E-6BE5-71409F487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78FB7E-5D8D-9182-B609-A65D154C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A9BCEB-DC61-938E-4EDF-47F30DEF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394FB2-A10E-5CE0-6788-3B175CC9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59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6CD945-AE3F-25EC-A01B-F17E321F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36E9FE-DD28-17A2-29D2-D031F5FCC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2310B8-005A-39AF-01DD-9F63E07C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7312C7-1A0B-9805-4AD6-52D93E88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D6DE44-1A11-635A-EF2A-E14DC74E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12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1EE19FB-5122-EBB2-00A9-6EA364875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46C622E-F229-2221-D324-67CD41BB4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CCF51B-978F-1B1E-B1CE-2C686361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F126C6-5E76-E155-F478-884FB22DD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33296A-9CB0-1C6E-4A98-287C8737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33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6F09D6-7B54-32C9-E5AA-F58C5A7E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972314-D55C-88A8-DC97-944164185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58BD48-9420-C180-CFEA-2A9ACEAE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107214-83F2-2377-18B8-425AD67BD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324FEF-8F02-A7C1-09CB-7EC46974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55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24FC02-7D04-9374-BA38-A6CE4927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7B8CEC-2D8A-F164-AC07-74A8ADA00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4C8A49-AC29-0EDF-33C6-F376D74F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A1ED8A-10A0-B179-FFF2-9FA022F1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3C7464-1EDF-1F00-FE0D-F187E9F2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18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83EA63-83EB-60E2-B43F-A58DCE1F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D09023-7F4C-02EE-9FB6-93F3853F1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B17E605-84D5-5F0E-1F9E-A50FA0DA7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660014-9A8B-6127-2440-448B3CC7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FA0284-CCFE-9D58-E446-2B48154A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AD05DE-B2C7-34C8-A625-82677046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09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0E4A66-2FA1-C065-6098-E1202AA2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8C3F28-D538-1275-DC40-0D73BFBFC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6020FB-7AE4-33F0-3FB4-8A0D37EEC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A32CBE5-E666-D61E-93E4-B25F79539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BB8B876-4566-B6A9-E87C-92A1BA517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C1D74B6-D317-8046-3172-58BC4051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05C6248-F140-75C1-A9EC-343780721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A25108D-041C-820C-0DDF-9CFE0678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74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5C9FC5-0F60-5CD4-1D82-C220FBD9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D518D0C-D27C-4B44-E888-52001FA5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25B3714-E933-C1AE-2045-A064A8E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FA8BF-74B8-99B4-AE84-E582E2DC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92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01DC9A1-3BB5-0719-0D6C-0B909B10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C877811-F2A3-D0FB-81EC-27037376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01F28C-9F29-9DD3-D686-35254295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8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4A49FF-20F7-1694-BC48-8DE466D7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6D4D8F-9D9C-E468-D588-02B28308D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DACC3E-CF3B-7245-9B14-90F9E6D54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8E5767-ACDB-266C-EC83-9EA171FD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12B6F6-C3E2-0CF6-E246-6F99BE61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C52BD7-E0B0-C182-8E7F-2D809B31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61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EA6BB1-E482-1290-FB72-5F7ECF50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8EA425-48E8-7899-C09F-ED3C4169B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3F0815-CE15-D767-A5CE-189E2EF14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67380C-745B-B75A-C1BB-AE476FA3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7F630F-B1AA-08DB-F319-5BE430A8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DF4F3D-78B1-5DAA-58DC-A6291CAF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22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4FD90F6-3FA9-D6E7-CC4D-6CA42264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A80F98-512E-B394-13D3-B49F5BD6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27A42A-D81B-8A9B-24D8-9BA983E6B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E08A46-715D-B342-A3F2-5733C3149CE3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BF10F8-2882-1F7A-82A3-9A5B77CAF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0EF338-D8D8-1DF7-017E-A1100E53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791064-25CE-0FD0-18EC-D8CE35DF9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2672F61-3A50-4B50-85DE-1EEB014C892B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2235362-3D1F-8306-828E-E68D8AB6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23540"/>
            <a:ext cx="12192000" cy="1671866"/>
          </a:xfrm>
        </p:spPr>
        <p:txBody>
          <a:bodyPr>
            <a:noAutofit/>
          </a:bodyPr>
          <a:lstStyle/>
          <a:p>
            <a:pPr algn="ctr"/>
            <a:r>
              <a:rPr lang="ja-JP" altLang="en-US" sz="6600" b="1">
                <a:latin typeface="Meiryo" panose="020B0604030504040204" pitchFamily="34" charset="-128"/>
                <a:ea typeface="Meiryo" panose="020B0604030504040204" pitchFamily="34" charset="-128"/>
              </a:rPr>
              <a:t>市販薬で備える「トコジラミ」</a:t>
            </a:r>
            <a:endParaRPr kumimoji="1" lang="ja-JP" altLang="en-US" sz="66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47D0035-E5FF-3DD4-16B2-D746DBC9726C}"/>
              </a:ext>
            </a:extLst>
          </p:cNvPr>
          <p:cNvSpPr txBox="1">
            <a:spLocks/>
          </p:cNvSpPr>
          <p:nvPr/>
        </p:nvSpPr>
        <p:spPr>
          <a:xfrm>
            <a:off x="1533506" y="1404356"/>
            <a:ext cx="9485935" cy="124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6000" b="1">
                <a:latin typeface="Meiryo" panose="020B0604030504040204" pitchFamily="34" charset="-128"/>
                <a:ea typeface="Meiryo" panose="020B0604030504040204" pitchFamily="34" charset="-128"/>
              </a:rPr>
              <a:t>これだけ買って</a:t>
            </a:r>
            <a:r>
              <a:rPr lang="en-US" altLang="ja-JP" sz="6000" b="1" dirty="0">
                <a:latin typeface="Meiryo" panose="020B0604030504040204" pitchFamily="34" charset="-128"/>
                <a:ea typeface="Meiryo" panose="020B0604030504040204" pitchFamily="34" charset="-128"/>
              </a:rPr>
              <a:t>!!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2213D9-B885-E397-DBFF-9815B83FCF82}"/>
              </a:ext>
            </a:extLst>
          </p:cNvPr>
          <p:cNvSpPr txBox="1"/>
          <p:nvPr/>
        </p:nvSpPr>
        <p:spPr>
          <a:xfrm>
            <a:off x="573011" y="5210953"/>
            <a:ext cx="1140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病院ではもらえない！</a:t>
            </a:r>
            <a:endParaRPr kumimoji="1" lang="ja-JP" altLang="en-US" sz="7200" b="1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 descr="手紙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4DB745B-F557-7580-3EFB-F3CBB46A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1963" y="2423006"/>
            <a:ext cx="4028073" cy="2735790"/>
          </a:xfrm>
          <a:prstGeom prst="rect">
            <a:avLst/>
          </a:prstGeom>
        </p:spPr>
      </p:pic>
      <p:pic>
        <p:nvPicPr>
          <p:cNvPr id="10" name="オーディオ 9">
            <a:extLst>
              <a:ext uri="{FF2B5EF4-FFF2-40B4-BE49-F238E27FC236}">
                <a16:creationId xmlns:a16="http://schemas.microsoft.com/office/drawing/2014/main" id="{CEEB56C8-CAA4-7D9E-F022-4BE5CCC04C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3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421"/>
    </mc:Choice>
    <mc:Fallback>
      <p:transition advTm="6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55D3C-6465-76DF-D2A4-F383F516E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BA41884A-82D1-9C70-37CE-EF6B46BA3092}"/>
              </a:ext>
            </a:extLst>
          </p:cNvPr>
          <p:cNvSpPr txBox="1">
            <a:spLocks/>
          </p:cNvSpPr>
          <p:nvPr/>
        </p:nvSpPr>
        <p:spPr>
          <a:xfrm>
            <a:off x="4054928" y="5353386"/>
            <a:ext cx="3910693" cy="86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>
                <a:solidFill>
                  <a:schemeClr val="bg2">
                    <a:lumMod val="9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リンデロン</a:t>
            </a:r>
            <a:r>
              <a:rPr lang="en-US" altLang="ja-JP" sz="2800" b="1" dirty="0">
                <a:solidFill>
                  <a:schemeClr val="bg2">
                    <a:lumMod val="9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Vs</a:t>
            </a:r>
            <a:r>
              <a:rPr lang="ja-JP" altLang="en-US" sz="2800" b="1">
                <a:solidFill>
                  <a:schemeClr val="bg2">
                    <a:lumMod val="9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クリーム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BD5D02D-6ADE-7987-D4F9-EFB094842E1A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C006F05-10E3-D155-5F72-A6C144A5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どれか一つ買うなら</a:t>
            </a:r>
          </a:p>
        </p:txBody>
      </p:sp>
      <p:pic>
        <p:nvPicPr>
          <p:cNvPr id="10" name="オーディオ 9">
            <a:extLst>
              <a:ext uri="{FF2B5EF4-FFF2-40B4-BE49-F238E27FC236}">
                <a16:creationId xmlns:a16="http://schemas.microsoft.com/office/drawing/2014/main" id="{CAE3B7CC-87C4-AD1A-C9B6-9A1DE9510F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4" name="図 3" descr="手紙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2ADAACD-A1D9-727E-1E09-AB7D96B22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9715" y="1991292"/>
            <a:ext cx="4740520" cy="3219671"/>
          </a:xfrm>
          <a:prstGeom prst="rect">
            <a:avLst/>
          </a:prstGeom>
        </p:spPr>
      </p:pic>
      <p:pic>
        <p:nvPicPr>
          <p:cNvPr id="6" name="図 5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EF3434D-424B-0797-EBA8-2F72605AD68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8144327" y="1600424"/>
            <a:ext cx="2654300" cy="3746500"/>
          </a:xfrm>
          <a:prstGeom prst="rect">
            <a:avLst/>
          </a:prstGeom>
        </p:spPr>
      </p:pic>
      <p:pic>
        <p:nvPicPr>
          <p:cNvPr id="9" name="図 8" descr="ロゴ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3F52336-2990-3EB9-89B9-01C0DC7850E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4207781" y="2190974"/>
            <a:ext cx="3632200" cy="2565400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935C5851-E687-60B5-E218-CF214A929973}"/>
              </a:ext>
            </a:extLst>
          </p:cNvPr>
          <p:cNvSpPr txBox="1">
            <a:spLocks/>
          </p:cNvSpPr>
          <p:nvPr/>
        </p:nvSpPr>
        <p:spPr>
          <a:xfrm>
            <a:off x="0" y="5124048"/>
            <a:ext cx="44431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>
                <a:latin typeface="Meiryo" panose="020B0604030504040204" pitchFamily="34" charset="-128"/>
                <a:ea typeface="Meiryo" panose="020B0604030504040204" pitchFamily="34" charset="-128"/>
              </a:rPr>
              <a:t>リンデロン</a:t>
            </a:r>
            <a:r>
              <a:rPr lang="en-US" altLang="ja-JP" sz="4000" b="1" dirty="0">
                <a:latin typeface="Meiryo" panose="020B0604030504040204" pitchFamily="34" charset="-128"/>
                <a:ea typeface="Meiryo" panose="020B0604030504040204" pitchFamily="34" charset="-128"/>
              </a:rPr>
              <a:t>Vs</a:t>
            </a:r>
            <a:r>
              <a:rPr lang="ja-JP" altLang="en-US" sz="4000" b="1">
                <a:latin typeface="Meiryo" panose="020B0604030504040204" pitchFamily="34" charset="-128"/>
                <a:ea typeface="Meiryo" panose="020B0604030504040204" pitchFamily="34" charset="-128"/>
              </a:rPr>
              <a:t>軟膏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9586F963-C4DA-21CC-B903-7E3F198328C9}"/>
              </a:ext>
            </a:extLst>
          </p:cNvPr>
          <p:cNvSpPr txBox="1">
            <a:spLocks/>
          </p:cNvSpPr>
          <p:nvPr/>
        </p:nvSpPr>
        <p:spPr>
          <a:xfrm>
            <a:off x="7965621" y="5377427"/>
            <a:ext cx="4226379" cy="86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>
                <a:solidFill>
                  <a:schemeClr val="bg2">
                    <a:lumMod val="9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リンデロン</a:t>
            </a:r>
            <a:r>
              <a:rPr lang="en-US" altLang="ja-JP" sz="2800" b="1" dirty="0">
                <a:solidFill>
                  <a:schemeClr val="bg2">
                    <a:lumMod val="9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Vs</a:t>
            </a:r>
            <a:r>
              <a:rPr lang="ja-JP" altLang="en-US" sz="2800" b="1">
                <a:solidFill>
                  <a:schemeClr val="bg2">
                    <a:lumMod val="9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ローション</a:t>
            </a:r>
          </a:p>
        </p:txBody>
      </p:sp>
    </p:spTree>
    <p:extLst>
      <p:ext uri="{BB962C8B-B14F-4D97-AF65-F5344CB8AC3E}">
        <p14:creationId xmlns:p14="http://schemas.microsoft.com/office/powerpoint/2010/main" val="165841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25"/>
    </mc:Choice>
    <mc:Fallback>
      <p:transition spd="slow" advTm="5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91" x="5746750" y="5432425"/>
          <p14:tracePt t="795" x="5683250" y="5432425"/>
          <p14:tracePt t="798" x="5661025" y="5432425"/>
          <p14:tracePt t="808" x="5632450" y="5432425"/>
          <p14:tracePt t="820" x="5597525" y="5432425"/>
          <p14:tracePt t="821" x="5561013" y="5432425"/>
          <p14:tracePt t="837" x="5397500" y="5418138"/>
          <p14:tracePt t="853" x="5183188" y="5395913"/>
          <p14:tracePt t="870" x="4891088" y="5367338"/>
          <p14:tracePt t="886" x="4519613" y="5367338"/>
          <p14:tracePt t="903" x="4106863" y="5367338"/>
          <p14:tracePt t="921" x="3829050" y="5367338"/>
          <p14:tracePt t="936" x="3657600" y="5367338"/>
          <p14:tracePt t="937" x="3514725" y="5353050"/>
          <p14:tracePt t="953" x="3408363" y="5346700"/>
          <p14:tracePt t="954" x="3300413" y="5346700"/>
          <p14:tracePt t="955" x="3216275" y="5332413"/>
          <p14:tracePt t="970" x="3194050" y="5332413"/>
          <p14:tracePt t="971" x="3079750" y="5318125"/>
          <p14:tracePt t="986" x="3030538" y="5303838"/>
          <p14:tracePt t="988" x="2979738" y="5303838"/>
          <p14:tracePt t="1020" x="2916238" y="5297488"/>
          <p14:tracePt t="1022" x="2716213" y="5254625"/>
          <p14:tracePt t="1048" x="2552700" y="5232400"/>
          <p14:tracePt t="1064" x="2452688" y="5203825"/>
          <p14:tracePt t="1072" x="2417763" y="5203825"/>
          <p14:tracePt t="1087" x="2389188" y="5197475"/>
          <p14:tracePt t="1103" x="2381250" y="5197475"/>
          <p14:tracePt t="1203" x="2389188" y="5197475"/>
          <p14:tracePt t="1220" x="2403475" y="5197475"/>
          <p14:tracePt t="1221" x="2432050" y="5203825"/>
          <p14:tracePt t="1222" x="2438400" y="5203825"/>
          <p14:tracePt t="1237" x="2487613" y="5232400"/>
          <p14:tracePt t="1254" x="2552700" y="5254625"/>
          <p14:tracePt t="1270" x="2587625" y="5283200"/>
          <p14:tracePt t="1287" x="2652713" y="5297488"/>
          <p14:tracePt t="1304" x="2701925" y="5318125"/>
          <p14:tracePt t="1320" x="2752725" y="5318125"/>
          <p14:tracePt t="1336" x="2795588" y="5332413"/>
          <p14:tracePt t="1353" x="2830513" y="5332413"/>
          <p14:tracePt t="1370" x="2851150" y="5332413"/>
          <p14:tracePt t="1387" x="2901950" y="5332413"/>
          <p14:tracePt t="1421" x="2965450" y="5332413"/>
          <p14:tracePt t="1422" x="3044825" y="5332413"/>
          <p14:tracePt t="1424" x="3094038" y="5332413"/>
          <p14:tracePt t="1437" x="3144838" y="5346700"/>
          <p14:tracePt t="1453" x="3201988" y="5346700"/>
          <p14:tracePt t="1455" x="3279775" y="5353050"/>
          <p14:tracePt t="1456" x="3343275" y="5353050"/>
          <p14:tracePt t="1487" x="3394075" y="5367338"/>
          <p14:tracePt t="1489" x="3529013" y="5403850"/>
          <p14:tracePt t="1521" x="3608388" y="5418138"/>
          <p14:tracePt t="1522" x="3643313" y="5446713"/>
          <p14:tracePt t="1556" x="3678238" y="5446713"/>
          <p14:tracePt t="1559" x="3692525" y="5453063"/>
          <p14:tracePt t="1571" x="3692525" y="5467350"/>
          <p14:tracePt t="1620" x="3692525" y="5481638"/>
          <p14:tracePt t="1636" x="3643313" y="5495925"/>
          <p14:tracePt t="1653" x="3529013" y="5546725"/>
          <p14:tracePt t="1670" x="3343275" y="5618163"/>
          <p14:tracePt t="1687" x="3101975" y="5681663"/>
          <p14:tracePt t="1703" x="2965450" y="5716588"/>
          <p14:tracePt t="1704" x="2830513" y="5745163"/>
          <p14:tracePt t="1705" x="2681288" y="5767388"/>
          <p14:tracePt t="1736" x="2538413" y="5781675"/>
          <p14:tracePt t="1738" x="2124075" y="5795963"/>
          <p14:tracePt t="1755" x="1854200" y="5745163"/>
          <p14:tracePt t="1771" x="1689100" y="5667375"/>
          <p14:tracePt t="1787" x="1490663" y="5553075"/>
          <p14:tracePt t="1803" x="1325563" y="5432425"/>
          <p14:tracePt t="1820" x="1176338" y="5297488"/>
          <p14:tracePt t="1837" x="1090613" y="5154613"/>
          <p14:tracePt t="1853" x="1012825" y="5018088"/>
          <p14:tracePt t="1870" x="976313" y="4891088"/>
          <p14:tracePt t="1887" x="941388" y="4754563"/>
          <p14:tracePt t="1903" x="927100" y="4640263"/>
          <p14:tracePt t="1936" x="927100" y="4519613"/>
          <p14:tracePt t="1938" x="927100" y="4427538"/>
          <p14:tracePt t="1939" x="927100" y="4391025"/>
          <p14:tracePt t="1953" x="927100" y="4341813"/>
          <p14:tracePt t="1969" x="941388" y="4305300"/>
          <p14:tracePt t="1971" x="990600" y="4227513"/>
          <p14:tracePt t="1987" x="1076325" y="4170363"/>
          <p14:tracePt t="2020" x="1212850" y="4106863"/>
          <p14:tracePt t="2022" x="1454150" y="4027488"/>
          <p14:tracePt t="2059" x="1939925" y="3963988"/>
          <p14:tracePt t="2061" x="2074863" y="3963988"/>
          <p14:tracePt t="2073" x="2217738" y="3963988"/>
          <p14:tracePt t="2078" x="2366963" y="3963988"/>
          <p14:tracePt t="2087" x="2516188" y="3963988"/>
          <p14:tracePt t="2103" x="2844800" y="3963988"/>
          <p14:tracePt t="2120" x="3151188" y="3978275"/>
          <p14:tracePt t="2153" x="3357563" y="4021138"/>
          <p14:tracePt t="2154" x="3557588" y="4078288"/>
          <p14:tracePt t="2169" x="3629025" y="4106863"/>
          <p14:tracePt t="2170" x="3657600" y="4121150"/>
          <p14:tracePt t="2186" x="3714750" y="4141788"/>
          <p14:tracePt t="2187" x="3757613" y="4170363"/>
          <p14:tracePt t="2188" x="3792538" y="4191000"/>
          <p14:tracePt t="2203" x="3814763" y="4205288"/>
          <p14:tracePt t="2204" x="3843338" y="4227513"/>
          <p14:tracePt t="2220" x="3863975" y="4241800"/>
          <p14:tracePt t="2221" x="3878263" y="4270375"/>
          <p14:tracePt t="2237" x="3906838" y="4291013"/>
          <p14:tracePt t="2253" x="3929063" y="4319588"/>
          <p14:tracePt t="2270" x="3957638" y="4356100"/>
          <p14:tracePt t="2287" x="3978275" y="4419600"/>
          <p14:tracePt t="2303" x="4006850" y="4476750"/>
          <p14:tracePt t="2320" x="4029075" y="4556125"/>
          <p14:tracePt t="2353" x="4057650" y="4640263"/>
          <p14:tracePt t="2354" x="4078288" y="4719638"/>
          <p14:tracePt t="2370" x="4078288" y="4805363"/>
          <p14:tracePt t="2386" x="4092575" y="4891088"/>
          <p14:tracePt t="2403" x="4092575" y="4983163"/>
          <p14:tracePt t="2420" x="4070350" y="5083175"/>
          <p14:tracePt t="2437" x="4006850" y="5197475"/>
          <p14:tracePt t="2452" x="3971925" y="5246688"/>
          <p14:tracePt t="2454" x="3929063" y="5297488"/>
          <p14:tracePt t="2455" x="3878263" y="5353050"/>
          <p14:tracePt t="2470" x="3829050" y="5418138"/>
          <p14:tracePt t="2471" x="3757613" y="5481638"/>
          <p14:tracePt t="2487" x="3614738" y="5581650"/>
          <p14:tracePt t="2520" x="3457575" y="5681663"/>
          <p14:tracePt t="2521" x="3279775" y="5745163"/>
          <p14:tracePt t="2556" x="3101975" y="5781675"/>
          <p14:tracePt t="2558" x="2916238" y="5795963"/>
          <p14:tracePt t="2559" x="2830513" y="5795963"/>
          <p14:tracePt t="2571" x="2752725" y="5795963"/>
          <p14:tracePt t="2587" x="2581275" y="5767388"/>
          <p14:tracePt t="2604" x="2432050" y="5703888"/>
          <p14:tracePt t="2620" x="2281238" y="5632450"/>
          <p14:tracePt t="2636" x="2103438" y="5518150"/>
          <p14:tracePt t="2653" x="1939925" y="5395913"/>
          <p14:tracePt t="2670" x="1803400" y="5268913"/>
          <p14:tracePt t="2686" x="1754188" y="5203825"/>
          <p14:tracePt t="2687" x="1703388" y="5132388"/>
          <p14:tracePt t="2688" x="1654175" y="5054600"/>
          <p14:tracePt t="2703" x="1611313" y="5003800"/>
          <p14:tracePt t="2705" x="1576388" y="4940300"/>
          <p14:tracePt t="2720" x="1554163" y="4891088"/>
          <p14:tracePt t="2721" x="1539875" y="4840288"/>
          <p14:tracePt t="2737" x="1504950" y="4740275"/>
          <p14:tracePt t="2754" x="1490663" y="4691063"/>
          <p14:tracePt t="2787" x="1490663" y="4633913"/>
          <p14:tracePt t="2789" x="1490663" y="4591050"/>
          <p14:tracePt t="2803" x="1490663" y="4556125"/>
          <p14:tracePt t="2821" x="1525588" y="4505325"/>
          <p14:tracePt t="2837" x="1625600" y="4441825"/>
          <p14:tracePt t="2854" x="1789113" y="4370388"/>
          <p14:tracePt t="2870" x="1974850" y="4276725"/>
          <p14:tracePt t="2887" x="2238375" y="4219575"/>
          <p14:tracePt t="2903" x="2501900" y="4170363"/>
          <p14:tracePt t="2920" x="2630488" y="4156075"/>
          <p14:tracePt t="2921" x="2687638" y="4141788"/>
          <p14:tracePt t="2923" x="2916238" y="4141788"/>
          <p14:tracePt t="2937" x="2979738" y="4141788"/>
          <p14:tracePt t="2938" x="3094038" y="4141788"/>
          <p14:tracePt t="2953" x="3201988" y="4141788"/>
          <p14:tracePt t="2955" x="3314700" y="4141788"/>
          <p14:tracePt t="2970" x="3514725" y="4178300"/>
          <p14:tracePt t="3004" x="3706813" y="4205288"/>
          <p14:tracePt t="3005" x="3843338" y="4256088"/>
          <p14:tracePt t="3020" x="3921125" y="4270375"/>
          <p14:tracePt t="3036" x="3978275" y="4291013"/>
          <p14:tracePt t="3069" x="4021138" y="4319588"/>
          <p14:tracePt t="3070" x="4029075" y="4327525"/>
          <p14:tracePt t="3086" x="4043363" y="4327525"/>
          <p14:tracePt t="3102" x="4043363" y="4341813"/>
          <p14:tracePt t="3119" x="4043363" y="4356100"/>
          <p14:tracePt t="3135" x="4043363" y="4370388"/>
          <p14:tracePt t="3153" x="4043363" y="4391025"/>
          <p14:tracePt t="3169" x="4043363" y="4427538"/>
          <p14:tracePt t="3202" x="4043363" y="4456113"/>
          <p14:tracePt t="3203" x="4043363" y="4491038"/>
          <p14:tracePt t="3204" x="4043363" y="4519613"/>
          <p14:tracePt t="3219" x="4043363" y="4527550"/>
          <p14:tracePt t="3236" x="4043363" y="4556125"/>
          <p14:tracePt t="3286" x="4029075" y="4556125"/>
          <p14:tracePt t="3319" x="4021138" y="4556125"/>
          <p14:tracePt t="3402" x="4021138" y="4570413"/>
          <p14:tracePt t="3435" x="4021138" y="4583113"/>
          <p14:tracePt t="3437" x="4021138" y="4591050"/>
          <p14:tracePt t="3453" x="4021138" y="4605338"/>
          <p14:tracePt t="3454" x="4021138" y="4619625"/>
          <p14:tracePt t="3469" x="4006850" y="4633913"/>
          <p14:tracePt t="3470" x="4006850" y="4654550"/>
          <p14:tracePt t="3486" x="3992563" y="4683125"/>
          <p14:tracePt t="3519" x="3971925" y="4719638"/>
          <p14:tracePt t="3521" x="3943350" y="4768850"/>
          <p14:tracePt t="3556" x="3906838" y="4833938"/>
          <p14:tracePt t="3559" x="3857625" y="4883150"/>
          <p14:tracePt t="3560" x="3829050" y="4905375"/>
          <p14:tracePt t="3571" x="3792538" y="4940300"/>
          <p14:tracePt t="3586" x="3729038" y="4983163"/>
          <p14:tracePt t="3603" x="3643313" y="5018088"/>
          <p14:tracePt t="3619" x="3543300" y="5032375"/>
          <p14:tracePt t="3635" x="3414713" y="5040313"/>
          <p14:tracePt t="3653" x="3300413" y="5040313"/>
          <p14:tracePt t="3669" x="3244850" y="5040313"/>
          <p14:tracePt t="3685" x="3201988" y="5018088"/>
          <p14:tracePt t="3686" x="3165475" y="5003800"/>
          <p14:tracePt t="3687" x="3144838" y="4989513"/>
          <p14:tracePt t="3702" x="3101975" y="4968875"/>
          <p14:tracePt t="3718" x="3094038" y="4954588"/>
          <p14:tracePt t="3720" x="3065463" y="4940300"/>
          <p14:tracePt t="3721" x="3051175" y="4919663"/>
          <p14:tracePt t="3735" x="3044825" y="4905375"/>
          <p14:tracePt t="3737" x="3030538" y="4891088"/>
          <p14:tracePt t="3753" x="3001963" y="4883150"/>
          <p14:tracePt t="3769" x="2994025" y="4868863"/>
          <p14:tracePt t="3787" x="2994025" y="4854575"/>
          <p14:tracePt t="3802" x="2994025" y="4840288"/>
          <p14:tracePt t="3853" x="2994025" y="4833938"/>
          <p14:tracePt t="3885" x="2994025" y="4819650"/>
          <p14:tracePt t="3935" x="2994025" y="4805363"/>
          <p14:tracePt t="3970" x="2994025" y="4791075"/>
          <p14:tracePt t="3986" x="2994025" y="4783138"/>
          <p14:tracePt t="4019" x="2994025" y="4754563"/>
          <p14:tracePt t="4036" x="2994025" y="4740275"/>
          <p14:tracePt t="4069" x="2994025" y="4733925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C0EBF-4447-8013-BF20-0B1E6AC11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>
            <a:extLst>
              <a:ext uri="{FF2B5EF4-FFF2-40B4-BE49-F238E27FC236}">
                <a16:creationId xmlns:a16="http://schemas.microsoft.com/office/drawing/2014/main" id="{9D30A2D8-F55A-D99D-2160-F14410EB5547}"/>
              </a:ext>
            </a:extLst>
          </p:cNvPr>
          <p:cNvSpPr/>
          <p:nvPr/>
        </p:nvSpPr>
        <p:spPr>
          <a:xfrm>
            <a:off x="6181724" y="2743680"/>
            <a:ext cx="5662840" cy="27522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CB489326-4B44-2633-87E7-FCAC4FC686C8}"/>
              </a:ext>
            </a:extLst>
          </p:cNvPr>
          <p:cNvSpPr/>
          <p:nvPr/>
        </p:nvSpPr>
        <p:spPr>
          <a:xfrm>
            <a:off x="258989" y="2788559"/>
            <a:ext cx="5662840" cy="27522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5D98C1-2926-7BBD-1BCE-7AEB8AD8EF27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B66A467-C712-25FD-5F6D-8A356804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軟膏はしみにくい</a:t>
            </a:r>
          </a:p>
        </p:txBody>
      </p:sp>
      <p:pic>
        <p:nvPicPr>
          <p:cNvPr id="10" name="オーディオ 9">
            <a:extLst>
              <a:ext uri="{FF2B5EF4-FFF2-40B4-BE49-F238E27FC236}">
                <a16:creationId xmlns:a16="http://schemas.microsoft.com/office/drawing/2014/main" id="{7C284AAD-653F-95C4-0671-4D4536131A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4" name="図 3" descr="手紙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AFA8FA5-7789-CAA1-749D-3F0398D2E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629" y="1618838"/>
            <a:ext cx="1315105" cy="893194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58919FB4-8AB9-992A-3B27-9FAFF364DB94}"/>
              </a:ext>
            </a:extLst>
          </p:cNvPr>
          <p:cNvSpPr txBox="1">
            <a:spLocks/>
          </p:cNvSpPr>
          <p:nvPr/>
        </p:nvSpPr>
        <p:spPr>
          <a:xfrm>
            <a:off x="293007" y="1462997"/>
            <a:ext cx="44431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>
                <a:latin typeface="Meiryo" panose="020B0604030504040204" pitchFamily="34" charset="-128"/>
                <a:ea typeface="Meiryo" panose="020B0604030504040204" pitchFamily="34" charset="-128"/>
              </a:rPr>
              <a:t>リンデロン</a:t>
            </a:r>
            <a:r>
              <a:rPr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Vs</a:t>
            </a:r>
            <a:r>
              <a:rPr lang="ja-JP" altLang="en-US" sz="3600" b="1">
                <a:latin typeface="Meiryo" panose="020B0604030504040204" pitchFamily="34" charset="-128"/>
                <a:ea typeface="Meiryo" panose="020B0604030504040204" pitchFamily="34" charset="-128"/>
              </a:rPr>
              <a:t>軟膏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C4B0EA6-D821-54F6-D4F0-9EEDE8EF7210}"/>
              </a:ext>
            </a:extLst>
          </p:cNvPr>
          <p:cNvSpPr txBox="1">
            <a:spLocks/>
          </p:cNvSpPr>
          <p:nvPr/>
        </p:nvSpPr>
        <p:spPr>
          <a:xfrm>
            <a:off x="401863" y="2919602"/>
            <a:ext cx="5519966" cy="56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刺激が弱く</a:t>
            </a:r>
            <a:r>
              <a:rPr lang="ja-JP" altLang="en-US" sz="24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肌が弱い人にも使いやすい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EF3B146A-27B7-75AF-0A96-037E25176BE7}"/>
              </a:ext>
            </a:extLst>
          </p:cNvPr>
          <p:cNvSpPr txBox="1">
            <a:spLocks/>
          </p:cNvSpPr>
          <p:nvPr/>
        </p:nvSpPr>
        <p:spPr>
          <a:xfrm>
            <a:off x="401863" y="3590743"/>
            <a:ext cx="5269593" cy="48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ジュクジュク傷にも</a:t>
            </a:r>
            <a:r>
              <a:rPr lang="ja-JP" altLang="en-US" sz="24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しみにくい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D59552E1-835A-BC2B-6B97-868304FFEA12}"/>
              </a:ext>
            </a:extLst>
          </p:cNvPr>
          <p:cNvSpPr txBox="1">
            <a:spLocks/>
          </p:cNvSpPr>
          <p:nvPr/>
        </p:nvSpPr>
        <p:spPr>
          <a:xfrm>
            <a:off x="401863" y="4181786"/>
            <a:ext cx="5269593" cy="48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保湿力</a:t>
            </a:r>
            <a:r>
              <a:rPr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が高い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EB4A64D0-2F81-2B72-7020-11E6B53DED25}"/>
              </a:ext>
            </a:extLst>
          </p:cNvPr>
          <p:cNvSpPr txBox="1">
            <a:spLocks/>
          </p:cNvSpPr>
          <p:nvPr/>
        </p:nvSpPr>
        <p:spPr>
          <a:xfrm>
            <a:off x="401863" y="4871597"/>
            <a:ext cx="5269593" cy="48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ベタつき</a:t>
            </a:r>
            <a:r>
              <a:rPr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が強い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5013637D-A4A6-B702-423F-448D6D6ECD54}"/>
              </a:ext>
            </a:extLst>
          </p:cNvPr>
          <p:cNvSpPr txBox="1">
            <a:spLocks/>
          </p:cNvSpPr>
          <p:nvPr/>
        </p:nvSpPr>
        <p:spPr>
          <a:xfrm>
            <a:off x="6270171" y="2928099"/>
            <a:ext cx="5519966" cy="56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伸びが良くベタつきにくい</a:t>
            </a:r>
            <a:endParaRPr lang="en-US" altLang="ja-JP" sz="2400" b="1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755B067-A92D-18F6-D372-BD98D942B238}"/>
              </a:ext>
            </a:extLst>
          </p:cNvPr>
          <p:cNvSpPr txBox="1">
            <a:spLocks/>
          </p:cNvSpPr>
          <p:nvPr/>
        </p:nvSpPr>
        <p:spPr>
          <a:xfrm>
            <a:off x="6243857" y="3590743"/>
            <a:ext cx="5269593" cy="48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刺激が強く</a:t>
            </a:r>
            <a:r>
              <a:rPr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傷には不向き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F70F377E-28DB-10C0-63EA-112EEE7E90CC}"/>
              </a:ext>
            </a:extLst>
          </p:cNvPr>
          <p:cNvSpPr txBox="1">
            <a:spLocks/>
          </p:cNvSpPr>
          <p:nvPr/>
        </p:nvSpPr>
        <p:spPr>
          <a:xfrm>
            <a:off x="6270171" y="4225272"/>
            <a:ext cx="5269593" cy="48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汗などで流されやすい</a:t>
            </a:r>
            <a:endParaRPr lang="ja-JP" altLang="en-US" sz="24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2CC654E0-041C-8073-CF77-D91E15239C5E}"/>
              </a:ext>
            </a:extLst>
          </p:cNvPr>
          <p:cNvSpPr txBox="1">
            <a:spLocks/>
          </p:cNvSpPr>
          <p:nvPr/>
        </p:nvSpPr>
        <p:spPr>
          <a:xfrm>
            <a:off x="6095999" y="1462997"/>
            <a:ext cx="4931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>
                <a:latin typeface="Meiryo" panose="020B0604030504040204" pitchFamily="34" charset="-128"/>
                <a:ea typeface="Meiryo" panose="020B0604030504040204" pitchFamily="34" charset="-128"/>
              </a:rPr>
              <a:t>リンデロン</a:t>
            </a:r>
            <a:r>
              <a:rPr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Vs</a:t>
            </a:r>
            <a:r>
              <a:rPr lang="ja-JP" altLang="en-US" sz="3600" b="1">
                <a:latin typeface="Meiryo" panose="020B0604030504040204" pitchFamily="34" charset="-128"/>
                <a:ea typeface="Meiryo" panose="020B0604030504040204" pitchFamily="34" charset="-128"/>
              </a:rPr>
              <a:t>クリーム</a:t>
            </a:r>
          </a:p>
        </p:txBody>
      </p:sp>
      <p:pic>
        <p:nvPicPr>
          <p:cNvPr id="21" name="図 20" descr="ロゴ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0B14038-4D2D-6208-B9C2-6DB1D7F90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9916" y="1679670"/>
            <a:ext cx="1199695" cy="8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7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18"/>
    </mc:Choice>
    <mc:Fallback>
      <p:transition spd="slow" advTm="61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4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1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283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45" x="2879725" y="4619625"/>
          <p14:tracePt t="1161" x="2738438" y="4456113"/>
          <p14:tracePt t="1178" x="2630488" y="4305300"/>
          <p14:tracePt t="1195" x="2516188" y="4141788"/>
          <p14:tracePt t="1212" x="2432050" y="4006850"/>
          <p14:tracePt t="1228" x="2217738" y="3657600"/>
          <p14:tracePt t="1244" x="2138363" y="3514725"/>
          <p14:tracePt t="1245" x="2074863" y="3394075"/>
          <p14:tracePt t="1246" x="2025650" y="3279775"/>
          <p14:tracePt t="1262" x="1917700" y="3030538"/>
          <p14:tracePt t="1278" x="1868488" y="2901950"/>
          <p14:tracePt t="1279" x="1825625" y="2779713"/>
          <p14:tracePt t="1295" x="1774825" y="2616200"/>
          <p14:tracePt t="1312" x="1725613" y="2416175"/>
          <p14:tracePt t="1328" x="1717675" y="2238375"/>
          <p14:tracePt t="1345" x="1703388" y="2152650"/>
          <p14:tracePt t="1362" x="1703388" y="2074863"/>
          <p14:tracePt t="1379" x="1703388" y="2038350"/>
          <p14:tracePt t="1395" x="1703388" y="2024063"/>
          <p14:tracePt t="1411" x="1703388" y="2017713"/>
          <p14:tracePt t="1445" x="1717675" y="1989138"/>
          <p14:tracePt t="1446" x="1768475" y="1952625"/>
          <p14:tracePt t="1461" x="1803400" y="1938338"/>
          <p14:tracePt t="1462" x="1854200" y="1903413"/>
          <p14:tracePt t="1478" x="1903413" y="1868488"/>
          <p14:tracePt t="1479" x="1968500" y="1825625"/>
          <p14:tracePt t="1480" x="2025650" y="1774825"/>
          <p14:tracePt t="1495" x="2089150" y="1754188"/>
          <p14:tracePt t="1496" x="2166938" y="1703388"/>
          <p14:tracePt t="1512" x="2232025" y="1660525"/>
          <p14:tracePt t="1513" x="2289175" y="1639888"/>
          <p14:tracePt t="1528" x="2417763" y="1574800"/>
          <p14:tracePt t="1530" x="2452688" y="1560513"/>
          <p14:tracePt t="1562" x="2687638" y="1490663"/>
          <p14:tracePt t="1563" x="2844800" y="1454150"/>
          <p14:tracePt t="1579" x="3030538" y="1425575"/>
          <p14:tracePt t="1612" x="3130550" y="1425575"/>
          <p14:tracePt t="1613" x="3265488" y="1425575"/>
          <p14:tracePt t="1629" x="3328988" y="1425575"/>
          <p14:tracePt t="1645" x="3379788" y="1425575"/>
          <p14:tracePt t="1662" x="3443288" y="1439863"/>
          <p14:tracePt t="1678" x="3494088" y="1454150"/>
          <p14:tracePt t="1695" x="3529013" y="1454150"/>
          <p14:tracePt t="1712" x="3543300" y="1454150"/>
          <p14:tracePt t="1728" x="3557588" y="1462088"/>
          <p14:tracePt t="2279" x="3514725" y="1462088"/>
          <p14:tracePt t="2296" x="3379788" y="1411288"/>
          <p14:tracePt t="2313" x="3194050" y="1325563"/>
          <p14:tracePt t="2329" x="2965450" y="1211263"/>
          <p14:tracePt t="2346" x="2801938" y="1112838"/>
          <p14:tracePt t="2362" x="2616200" y="990600"/>
          <p14:tracePt t="2379" x="2481263" y="890588"/>
          <p14:tracePt t="2395" x="2432050" y="841375"/>
          <p14:tracePt t="2411" x="2352675" y="762000"/>
          <p14:tracePt t="2429" x="2317750" y="712788"/>
          <p14:tracePt t="2445" x="2303463" y="663575"/>
          <p14:tracePt t="2462" x="2303463" y="627063"/>
          <p14:tracePt t="2478" x="2303463" y="598488"/>
          <p14:tracePt t="2479" x="2303463" y="592138"/>
          <p14:tracePt t="2480" x="2303463" y="563563"/>
          <p14:tracePt t="2495" x="2303463" y="549275"/>
          <p14:tracePt t="2512" x="2332038" y="527050"/>
          <p14:tracePt t="2513" x="2403475" y="484188"/>
          <p14:tracePt t="2528" x="2581275" y="427038"/>
          <p14:tracePt t="2562" x="2795588" y="377825"/>
          <p14:tracePt t="2563" x="3016250" y="363538"/>
          <p14:tracePt t="2579" x="3194050" y="349250"/>
          <p14:tracePt t="2595" x="3408363" y="349250"/>
          <p14:tracePt t="2612" x="3657600" y="377825"/>
          <p14:tracePt t="2629" x="3792538" y="427038"/>
          <p14:tracePt t="2645" x="3978275" y="498475"/>
          <p14:tracePt t="2662" x="4156075" y="598488"/>
          <p14:tracePt t="2678" x="4327525" y="712788"/>
          <p14:tracePt t="2695" x="4470400" y="812800"/>
          <p14:tracePt t="2712" x="4591050" y="927100"/>
          <p14:tracePt t="2728" x="4633913" y="962025"/>
          <p14:tracePt t="2729" x="4684713" y="998538"/>
          <p14:tracePt t="2730" x="4705350" y="1041400"/>
          <p14:tracePt t="2746" x="4741863" y="1090613"/>
          <p14:tracePt t="2762" x="4770438" y="1127125"/>
          <p14:tracePt t="2763" x="4791075" y="1154113"/>
          <p14:tracePt t="2795" x="4805363" y="1204913"/>
          <p14:tracePt t="2796" x="4819650" y="1239838"/>
          <p14:tracePt t="2812" x="4833938" y="1262063"/>
          <p14:tracePt t="2829" x="4833938" y="1290638"/>
          <p14:tracePt t="2845" x="4833938" y="1304925"/>
          <p14:tracePt t="2862" x="4805363" y="1339850"/>
          <p14:tracePt t="2879" x="4756150" y="1376363"/>
          <p14:tracePt t="2895" x="4733925" y="1404938"/>
          <p14:tracePt t="3464" x="4705350" y="1404938"/>
          <p14:tracePt t="3467" x="4684713" y="1404938"/>
          <p14:tracePt t="3480" x="4656138" y="1425575"/>
          <p14:tracePt t="3483" x="4619625" y="1454150"/>
          <p14:tracePt t="3494" x="4570413" y="1476375"/>
          <p14:tracePt t="3496" x="4533900" y="1504950"/>
          <p14:tracePt t="3511" x="4484688" y="1525588"/>
          <p14:tracePt t="3512" x="4441825" y="1560513"/>
          <p14:tracePt t="3527" x="4378325" y="1603375"/>
          <p14:tracePt t="3529" x="4306888" y="1654175"/>
          <p14:tracePt t="3545" x="4156075" y="1754188"/>
          <p14:tracePt t="3561" x="4006850" y="1854200"/>
          <p14:tracePt t="3595" x="3863975" y="1952625"/>
          <p14:tracePt t="3597" x="3729038" y="2038350"/>
          <p14:tracePt t="3611" x="3608388" y="2124075"/>
          <p14:tracePt t="3627" x="3494088" y="2203450"/>
          <p14:tracePt t="3644" x="3414713" y="2252663"/>
          <p14:tracePt t="3660" x="3328988" y="2301875"/>
          <p14:tracePt t="3677" x="3251200" y="2366963"/>
          <p14:tracePt t="3694" x="3151188" y="2430463"/>
          <p14:tracePt t="4931" x="3151188" y="2438400"/>
          <p14:tracePt t="4934" x="3151188" y="2466975"/>
          <p14:tracePt t="4946" x="3144838" y="2487613"/>
          <p14:tracePt t="4948" x="3130550" y="2516188"/>
          <p14:tracePt t="4961" x="3116263" y="2530475"/>
          <p14:tracePt t="4977" x="3094038" y="2581275"/>
          <p14:tracePt t="4979" x="3079750" y="2601913"/>
          <p14:tracePt t="4980" x="3051175" y="2638425"/>
          <p14:tracePt t="4996" x="3044825" y="2679700"/>
          <p14:tracePt t="5030" x="3030538" y="2701925"/>
          <p14:tracePt t="5032" x="2994025" y="2736850"/>
          <p14:tracePt t="5046" x="2994025" y="2751138"/>
          <p14:tracePt t="5062" x="2979738" y="2765425"/>
          <p14:tracePt t="5079" x="2979738" y="2779713"/>
          <p14:tracePt t="5094" x="2965450" y="2779713"/>
          <p14:tracePt t="5111" x="2951163" y="2779713"/>
          <p14:tracePt t="5127" x="2951163" y="2787650"/>
          <p14:tracePt t="5144" x="2944813" y="2787650"/>
          <p14:tracePt t="5177" x="2930525" y="2801938"/>
          <p14:tracePt t="5194" x="2916238" y="2801938"/>
          <p14:tracePt t="5244" x="2901950" y="2801938"/>
          <p14:tracePt t="5311" x="2894013" y="2801938"/>
          <p14:tracePt t="5361" x="2879725" y="2801938"/>
          <p14:tracePt t="5428" x="2879725" y="2787650"/>
          <p14:tracePt t="5461" x="2901950" y="2779713"/>
          <p14:tracePt t="5462" x="2944813" y="2765425"/>
          <p14:tracePt t="5463" x="2994025" y="2765425"/>
          <p14:tracePt t="5494" x="3079750" y="2736850"/>
          <p14:tracePt t="5496" x="3394075" y="2716213"/>
          <p14:tracePt t="5511" x="3706813" y="2687638"/>
          <p14:tracePt t="5545" x="4057650" y="2679700"/>
          <p14:tracePt t="5546" x="4421188" y="2679700"/>
          <p14:tracePt t="5561" x="4741863" y="2679700"/>
          <p14:tracePt t="5578" x="4954588" y="2679700"/>
          <p14:tracePt t="5594" x="5219700" y="2716213"/>
          <p14:tracePt t="5611" x="5446713" y="2751138"/>
          <p14:tracePt t="5627" x="5597525" y="2779713"/>
          <p14:tracePt t="5644" x="5668963" y="2801938"/>
          <p14:tracePt t="5677" x="5746750" y="2816225"/>
          <p14:tracePt t="5679" x="5781675" y="2830513"/>
          <p14:tracePt t="5693" x="5795963" y="2830513"/>
          <p14:tracePt t="5694" x="5810250" y="2836863"/>
          <p14:tracePt t="5712" x="5818188" y="2836863"/>
          <p14:tracePt t="5745" x="5832475" y="2836863"/>
          <p14:tracePt t="5794" x="5861050" y="2851150"/>
          <p14:tracePt t="5811" x="5895975" y="2851150"/>
          <p14:tracePt t="5828" x="5932488" y="2851150"/>
          <p14:tracePt t="5844" x="5981700" y="2865438"/>
          <p14:tracePt t="5860" x="6046788" y="2879725"/>
          <p14:tracePt t="5894" x="6110288" y="2894013"/>
          <p14:tracePt t="5895" x="6145213" y="2894013"/>
          <p14:tracePt t="5911" x="6173788" y="2901950"/>
          <p14:tracePt t="5927" x="6173788" y="2916238"/>
          <p14:tracePt t="5944" x="6181725" y="2916238"/>
          <p14:tracePt t="5961" x="6181725" y="2930525"/>
          <p14:tracePt t="6030" x="6181725" y="2944813"/>
          <p14:tracePt t="6033" x="6173788" y="2944813"/>
          <p14:tracePt t="6045" x="6173788" y="2951163"/>
          <p14:tracePt t="6062" x="6159500" y="2951163"/>
          <p14:tracePt t="6079" x="6145213" y="2965450"/>
          <p14:tracePt t="6111" x="6124575" y="2994025"/>
          <p14:tracePt t="6112" x="6081713" y="3030538"/>
          <p14:tracePt t="6127" x="6018213" y="3094038"/>
          <p14:tracePt t="6144" x="5961063" y="3151188"/>
          <p14:tracePt t="6161" x="5881688" y="3214688"/>
          <p14:tracePt t="6178" x="5810250" y="3279775"/>
          <p14:tracePt t="6193" x="5795963" y="3279775"/>
          <p14:tracePt t="6195" x="5732463" y="3328988"/>
          <p14:tracePt t="6210" x="5695950" y="3343275"/>
          <p14:tracePt t="6212" x="5661025" y="3365500"/>
          <p14:tracePt t="6213" x="5646738" y="3379788"/>
          <p14:tracePt t="6229" x="5568950" y="3400425"/>
          <p14:tracePt t="6244" x="5546725" y="3429000"/>
          <p14:tracePt t="6246" x="5518150" y="3429000"/>
          <p14:tracePt t="6262" x="5454650" y="3443288"/>
          <p14:tracePt t="6278" x="5418138" y="3463925"/>
          <p14:tracePt t="6294" x="5383213" y="3463925"/>
          <p14:tracePt t="6328" x="5354638" y="3478213"/>
          <p14:tracePt t="6329" x="5332413" y="3478213"/>
          <p14:tracePt t="6345" x="5303838" y="3478213"/>
          <p14:tracePt t="6360" x="5297488" y="3478213"/>
          <p14:tracePt t="6378" x="5283200" y="3478213"/>
          <p14:tracePt t="6394" x="5254625" y="3478213"/>
          <p14:tracePt t="6427" x="5233988" y="3478213"/>
          <p14:tracePt t="6444" x="5219700" y="3478213"/>
          <p14:tracePt t="6460" x="5205413" y="3478213"/>
          <p14:tracePt t="6461" x="5197475" y="3478213"/>
          <p14:tracePt t="6462" x="5183188" y="3478213"/>
          <p14:tracePt t="6495" x="5133975" y="3478213"/>
          <p14:tracePt t="6511" x="5105400" y="3478213"/>
          <p14:tracePt t="6528" x="5097463" y="3478213"/>
          <p14:tracePt t="6561" x="5068888" y="3478213"/>
          <p14:tracePt t="6562" x="5054600" y="3478213"/>
          <p14:tracePt t="6578" x="5048250" y="3478213"/>
          <p14:tracePt t="6594" x="5019675" y="3478213"/>
          <p14:tracePt t="6611" x="4997450" y="3478213"/>
          <p14:tracePt t="6628" x="4954588" y="3478213"/>
          <p14:tracePt t="6644" x="4905375" y="3478213"/>
          <p14:tracePt t="6661" x="4870450" y="3478213"/>
          <p14:tracePt t="6678" x="4819650" y="3463925"/>
          <p14:tracePt t="6693" x="4791075" y="3463925"/>
          <p14:tracePt t="6695" x="4770438" y="3463925"/>
          <p14:tracePt t="6696" x="4741863" y="3457575"/>
          <p14:tracePt t="6711" x="4705350" y="3457575"/>
          <p14:tracePt t="6712" x="4684713" y="3457575"/>
          <p14:tracePt t="6727" x="4641850" y="3457575"/>
          <p14:tracePt t="6729" x="4605338" y="3443288"/>
          <p14:tracePt t="6744" x="4556125" y="3443288"/>
          <p14:tracePt t="6745" x="4505325" y="3443288"/>
          <p14:tracePt t="6778" x="4392613" y="3443288"/>
          <p14:tracePt t="6779" x="4270375" y="3429000"/>
          <p14:tracePt t="6794" x="4127500" y="3429000"/>
          <p14:tracePt t="6812" x="4006850" y="3414713"/>
          <p14:tracePt t="6828" x="3921125" y="3400425"/>
          <p14:tracePt t="6844" x="3843338" y="3400425"/>
          <p14:tracePt t="6861" x="3763963" y="3400425"/>
          <p14:tracePt t="7297" x="3757613" y="3400425"/>
          <p14:tracePt t="7312" x="3729038" y="3400425"/>
          <p14:tracePt t="7315" x="3706813" y="3400425"/>
          <p14:tracePt t="7317" x="3663950" y="3400425"/>
          <p14:tracePt t="7328" x="3629025" y="3394075"/>
          <p14:tracePt t="7345" x="3543300" y="3394075"/>
          <p14:tracePt t="7361" x="3314700" y="3365500"/>
          <p14:tracePt t="7378" x="3094038" y="3343275"/>
          <p14:tracePt t="7394" x="2901950" y="3314700"/>
          <p14:tracePt t="7411" x="2701925" y="3294063"/>
          <p14:tracePt t="7427" x="2616200" y="3279775"/>
          <p14:tracePt t="7428" x="2538413" y="3265488"/>
          <p14:tracePt t="7443" x="2466975" y="3243263"/>
          <p14:tracePt t="7445" x="2403475" y="3243263"/>
          <p14:tracePt t="7446" x="2381250" y="3228975"/>
          <p14:tracePt t="7460" x="2338388" y="3228975"/>
          <p14:tracePt t="7477" x="2303463" y="3214688"/>
          <p14:tracePt t="7478" x="2266950" y="3200400"/>
          <p14:tracePt t="7479" x="2252663" y="3200400"/>
          <p14:tracePt t="7494" x="2232025" y="3200400"/>
          <p14:tracePt t="7495" x="2203450" y="3200400"/>
          <p14:tracePt t="7511" x="2189163" y="3200400"/>
          <p14:tracePt t="7527" x="2174875" y="3194050"/>
          <p14:tracePt t="7544" x="2166938" y="3194050"/>
          <p14:tracePt t="7645" x="2166938" y="3179763"/>
          <p14:tracePt t="7712" x="2174875" y="3179763"/>
          <p14:tracePt t="7729" x="2189163" y="3179763"/>
          <p14:tracePt t="7761" x="2203450" y="3179763"/>
          <p14:tracePt t="7794" x="2217738" y="3179763"/>
          <p14:tracePt t="7827" x="2232025" y="3179763"/>
          <p14:tracePt t="7844" x="2238375" y="3179763"/>
          <p14:tracePt t="7861" x="2252663" y="3179763"/>
          <p14:tracePt t="7878" x="2266950" y="3179763"/>
          <p14:tracePt t="7894" x="2281238" y="3194050"/>
          <p14:tracePt t="7911" x="2289175" y="3194050"/>
          <p14:tracePt t="7928" x="2303463" y="3194050"/>
          <p14:tracePt t="7944" x="2303463" y="3200400"/>
          <p14:tracePt t="7945" x="2317750" y="3200400"/>
          <p14:tracePt t="7946" x="2332038" y="3200400"/>
          <p14:tracePt t="7960" x="2338388" y="3200400"/>
          <p14:tracePt t="7962" x="2352675" y="3200400"/>
          <p14:tracePt t="7994" x="2366963" y="3200400"/>
          <p14:tracePt t="7996" x="2438400" y="3214688"/>
          <p14:tracePt t="8030" x="2516188" y="3214688"/>
          <p14:tracePt t="8032" x="2601913" y="3228975"/>
          <p14:tracePt t="8046" x="2638425" y="3228975"/>
          <p14:tracePt t="8047" x="2701925" y="3243263"/>
          <p14:tracePt t="8061" x="2844800" y="3251200"/>
          <p14:tracePt t="8079" x="2994025" y="3251200"/>
          <p14:tracePt t="8094" x="3151188" y="3265488"/>
          <p14:tracePt t="8111" x="3328988" y="3265488"/>
          <p14:tracePt t="8127" x="3494088" y="3265488"/>
          <p14:tracePt t="8144" x="3643313" y="3265488"/>
          <p14:tracePt t="8160" x="3757613" y="3279775"/>
          <p14:tracePt t="8177" x="3829050" y="3279775"/>
          <p14:tracePt t="8193" x="3906838" y="3294063"/>
          <p14:tracePt t="8194" x="3921125" y="3294063"/>
          <p14:tracePt t="8195" x="3957638" y="3294063"/>
          <p14:tracePt t="8211" x="3978275" y="3294063"/>
          <p14:tracePt t="8212" x="4021138" y="3294063"/>
          <p14:tracePt t="8227" x="4043363" y="3294063"/>
          <p14:tracePt t="8228" x="4070350" y="3294063"/>
          <p14:tracePt t="8244" x="4121150" y="3300413"/>
          <p14:tracePt t="8261" x="4156075" y="3300413"/>
          <p14:tracePt t="8294" x="4192588" y="3300413"/>
          <p14:tracePt t="8295" x="4221163" y="3314700"/>
          <p14:tracePt t="8311" x="4227513" y="3314700"/>
          <p14:tracePt t="8327" x="4241800" y="3314700"/>
          <p14:tracePt t="8360" x="4256088" y="3314700"/>
          <p14:tracePt t="8394" x="4256088" y="3328988"/>
          <p14:tracePt t="8549" x="4270375" y="3328988"/>
          <p14:tracePt t="8612" x="4278313" y="3328988"/>
          <p14:tracePt t="8660" x="4292600" y="3328988"/>
          <p14:tracePt t="9145" x="4306888" y="3328988"/>
          <p14:tracePt t="9163" x="4321175" y="3328988"/>
          <p14:tracePt t="9179" x="4327525" y="3328988"/>
          <p14:tracePt t="9194" x="4341813" y="3328988"/>
          <p14:tracePt t="9196" x="4356100" y="3328988"/>
          <p14:tracePt t="9211" x="4378325" y="3328988"/>
          <p14:tracePt t="9228" x="4421188" y="3328988"/>
          <p14:tracePt t="9245" x="4456113" y="3343275"/>
          <p14:tracePt t="9261" x="4491038" y="3351213"/>
          <p14:tracePt t="9278" x="4533900" y="3365500"/>
          <p14:tracePt t="9294" x="4584700" y="3379788"/>
          <p14:tracePt t="9311" x="4605338" y="3394075"/>
          <p14:tracePt t="9327" x="4641850" y="3400425"/>
          <p14:tracePt t="9344" x="4670425" y="3414713"/>
          <p14:tracePt t="9361" x="4705350" y="3414713"/>
          <p14:tracePt t="9378" x="4733925" y="3429000"/>
          <p14:tracePt t="9394" x="4756150" y="3457575"/>
          <p14:tracePt t="9410" x="4770438" y="3457575"/>
          <p14:tracePt t="9411" x="4784725" y="3463925"/>
          <p14:tracePt t="9413" x="4791075" y="3463925"/>
          <p14:tracePt t="9427" x="4819650" y="3478213"/>
          <p14:tracePt t="9443" x="4833938" y="3492500"/>
          <p14:tracePt t="9445" x="4841875" y="3492500"/>
          <p14:tracePt t="9446" x="4856163" y="3506788"/>
          <p14:tracePt t="9461" x="4883150" y="3514725"/>
          <p14:tracePt t="9494" x="4891088" y="3529013"/>
          <p14:tracePt t="9495" x="4905375" y="3543300"/>
          <p14:tracePt t="9527" x="4919663" y="3557588"/>
          <p14:tracePt t="9562" x="4919663" y="3563938"/>
          <p14:tracePt t="9577" x="4933950" y="3578225"/>
          <p14:tracePt t="9594" x="4933950" y="3592513"/>
          <p14:tracePt t="9611" x="4933950" y="3606800"/>
          <p14:tracePt t="9644" x="4940300" y="3606800"/>
          <p14:tracePt t="9646" x="4940300" y="3614738"/>
          <p14:tracePt t="9662" x="4940300" y="3629025"/>
          <p14:tracePt t="9900" x="4940300" y="3643313"/>
          <p14:tracePt t="9910" x="4940300" y="3657600"/>
          <p14:tracePt t="9927" x="4954588" y="3657600"/>
          <p14:tracePt t="9929" x="4954588" y="3663950"/>
          <p14:tracePt t="9994" x="4954588" y="3678238"/>
          <p14:tracePt t="10034" x="4968875" y="3678238"/>
          <p14:tracePt t="10046" x="4968875" y="3692525"/>
          <p14:tracePt t="10111" x="4968875" y="3706813"/>
          <p14:tracePt t="10144" x="4983163" y="3706813"/>
          <p14:tracePt t="10212" x="4983163" y="3714750"/>
          <p14:tracePt t="10430" x="4983163" y="3729038"/>
          <p14:tracePt t="10577" x="4983163" y="3743325"/>
          <p14:tracePt t="10712" x="4968875" y="3743325"/>
          <p14:tracePt t="10762" x="4968875" y="3757613"/>
          <p14:tracePt t="10794" x="4968875" y="3763963"/>
          <p14:tracePt t="10828" x="4968875" y="3778250"/>
          <p14:tracePt t="10861" x="4954588" y="3806825"/>
          <p14:tracePt t="10893" x="4954588" y="3813175"/>
          <p14:tracePt t="10895" x="4954588" y="3827463"/>
          <p14:tracePt t="10911" x="4940300" y="3827463"/>
          <p14:tracePt t="10912" x="4940300" y="3841750"/>
          <p14:tracePt t="10928" x="4933950" y="3856038"/>
          <p14:tracePt t="10944" x="4919663" y="3863975"/>
          <p14:tracePt t="10961" x="4905375" y="3892550"/>
          <p14:tracePt t="10994" x="4891088" y="3913188"/>
          <p14:tracePt t="10995" x="4870450" y="3941763"/>
          <p14:tracePt t="11030" x="4841875" y="3963988"/>
          <p14:tracePt t="11032" x="4784725" y="4021138"/>
          <p14:tracePt t="11033" x="4756150" y="4041775"/>
          <p14:tracePt t="11046" x="4719638" y="4070350"/>
          <p14:tracePt t="11062" x="4619625" y="4141788"/>
          <p14:tracePt t="11079" x="4505325" y="4205288"/>
          <p14:tracePt t="11094" x="4392613" y="4256088"/>
          <p14:tracePt t="11111" x="4256088" y="4319588"/>
          <p14:tracePt t="11127" x="4127500" y="4370388"/>
          <p14:tracePt t="11144" x="4070350" y="4376738"/>
          <p14:tracePt t="11145" x="4006850" y="4405313"/>
          <p14:tracePt t="11146" x="3943350" y="4419600"/>
          <p14:tracePt t="11161" x="3892550" y="4427538"/>
          <p14:tracePt t="11162" x="3829050" y="4456113"/>
          <p14:tracePt t="11178" x="3714750" y="4470400"/>
          <p14:tracePt t="11194" x="3614738" y="4476750"/>
          <p14:tracePt t="11211" x="3529013" y="4491038"/>
          <p14:tracePt t="11244" x="3457575" y="4505325"/>
          <p14:tracePt t="11246" x="3365500" y="4505325"/>
          <p14:tracePt t="11262" x="3279775" y="4505325"/>
          <p14:tracePt t="11278" x="3194050" y="4505325"/>
          <p14:tracePt t="11294" x="3116263" y="4505325"/>
          <p14:tracePt t="11311" x="3030538" y="4476750"/>
          <p14:tracePt t="11327" x="2930525" y="4405313"/>
          <p14:tracePt t="12111" x="2844800" y="4419600"/>
          <p14:tracePt t="12127" x="2795588" y="4427538"/>
          <p14:tracePt t="12129" x="2730500" y="4456113"/>
          <p14:tracePt t="12131" x="2667000" y="4476750"/>
          <p14:tracePt t="12145" x="2601913" y="4491038"/>
          <p14:tracePt t="12146" x="2530475" y="4527550"/>
          <p14:tracePt t="12161" x="2466975" y="4541838"/>
          <p14:tracePt t="12163" x="2417763" y="4570413"/>
          <p14:tracePt t="12178" x="2303463" y="4591050"/>
          <p14:tracePt t="12195" x="2238375" y="4619625"/>
          <p14:tracePt t="12211" x="2189163" y="4633913"/>
          <p14:tracePt t="12228" x="2152650" y="4640263"/>
          <p14:tracePt t="12245" x="2124075" y="4654550"/>
          <p14:tracePt t="12261" x="2117725" y="4654550"/>
          <p14:tracePt t="12277" x="2103438" y="4668838"/>
          <p14:tracePt t="12311" x="2089150" y="4668838"/>
          <p14:tracePt t="12327" x="2074863" y="4668838"/>
          <p14:tracePt t="12344" x="2066925" y="4668838"/>
          <p14:tracePt t="12361" x="2052638" y="4668838"/>
          <p14:tracePt t="12378" x="2038350" y="4668838"/>
          <p14:tracePt t="12395" x="2025650" y="4668838"/>
          <p14:tracePt t="12496" x="2017713" y="4668838"/>
          <p14:tracePt t="12511" x="2003425" y="4668838"/>
          <p14:tracePt t="12527" x="1974850" y="4683125"/>
          <p14:tracePt t="12561" x="1939925" y="4705350"/>
          <p14:tracePt t="12562" x="1874838" y="4733925"/>
          <p14:tracePt t="12577" x="1839913" y="4754563"/>
          <p14:tracePt t="12579" x="1803400" y="4783138"/>
          <p14:tracePt t="12594" x="1754188" y="4805363"/>
          <p14:tracePt t="12596" x="1703388" y="4833938"/>
          <p14:tracePt t="12597" x="1639888" y="4868863"/>
          <p14:tracePt t="12611" x="1576388" y="4891088"/>
          <p14:tracePt t="12626" x="1504950" y="4933950"/>
          <p14:tracePt t="12628" x="1425575" y="4954588"/>
          <p14:tracePt t="12629" x="1354138" y="4983163"/>
          <p14:tracePt t="12644" x="1204913" y="5018088"/>
          <p14:tracePt t="12645" x="1098550" y="5040313"/>
          <p14:tracePt t="12661" x="1041400" y="5040313"/>
          <p14:tracePt t="12662" x="941388" y="5054600"/>
          <p14:tracePt t="12678" x="741363" y="5054600"/>
          <p14:tracePt t="12694" x="577850" y="5040313"/>
          <p14:tracePt t="12711" x="434975" y="4968875"/>
          <p14:tracePt t="12727" x="334963" y="4883150"/>
          <p14:tracePt t="12745" x="285750" y="4833938"/>
          <p14:tracePt t="12760" x="234950" y="4768850"/>
          <p14:tracePt t="12777" x="214313" y="4719638"/>
          <p14:tracePt t="12811" x="214313" y="4691063"/>
          <p14:tracePt t="12812" x="214313" y="4683125"/>
          <p14:tracePt t="12826" x="214313" y="4668838"/>
          <p14:tracePt t="12844" x="214313" y="4654550"/>
          <p14:tracePt t="12860" x="214313" y="4640263"/>
          <p14:tracePt t="12878" x="214313" y="4633913"/>
          <p14:tracePt t="12894" x="228600" y="4633913"/>
          <p14:tracePt t="12911" x="234950" y="4633913"/>
          <p14:tracePt t="12928" x="263525" y="4619625"/>
          <p14:tracePt t="12944" x="285750" y="4619625"/>
          <p14:tracePt t="12962" x="349250" y="4591050"/>
          <p14:tracePt t="12994" x="434975" y="4556125"/>
          <p14:tracePt t="12995" x="534988" y="4519613"/>
          <p14:tracePt t="13028" x="677863" y="4470400"/>
          <p14:tracePt t="13029" x="876300" y="4405313"/>
          <p14:tracePt t="13045" x="927100" y="4391025"/>
          <p14:tracePt t="13047" x="1012825" y="4370388"/>
          <p14:tracePt t="13061" x="1176338" y="4319588"/>
          <p14:tracePt t="13062" x="1290638" y="4291013"/>
          <p14:tracePt t="13078" x="1390650" y="4270375"/>
          <p14:tracePt t="13079" x="1454150" y="4270375"/>
          <p14:tracePt t="13080" x="1562100" y="4256088"/>
          <p14:tracePt t="13094" x="1689100" y="4256088"/>
          <p14:tracePt t="13111" x="1874838" y="4256088"/>
          <p14:tracePt t="13112" x="1968500" y="4256088"/>
          <p14:tracePt t="13128" x="2038350" y="4256088"/>
          <p14:tracePt t="13129" x="2103438" y="4256088"/>
          <p14:tracePt t="13144" x="2124075" y="4256088"/>
          <p14:tracePt t="13145" x="2203450" y="4276725"/>
          <p14:tracePt t="13161" x="2266950" y="4305300"/>
          <p14:tracePt t="13178" x="2303463" y="4327525"/>
          <p14:tracePt t="13194" x="2332038" y="4341813"/>
          <p14:tracePt t="13211" x="2338388" y="4356100"/>
          <p14:tracePt t="13244" x="2352675" y="4370388"/>
          <p14:tracePt t="13278" x="2352675" y="4376738"/>
          <p14:tracePt t="13311" x="2352675" y="4391025"/>
          <p14:tracePt t="13344" x="2352675" y="4405313"/>
          <p14:tracePt t="13362" x="2352675" y="4419600"/>
          <p14:tracePt t="13379" x="2352675" y="4427538"/>
          <p14:tracePt t="13412" x="2352675" y="4441825"/>
          <p14:tracePt t="13427" x="2352675" y="4456113"/>
          <p14:tracePt t="13444" x="2338388" y="4470400"/>
          <p14:tracePt t="13494" x="2338388" y="4476750"/>
          <p14:tracePt t="13495" x="2332038" y="4491038"/>
          <p14:tracePt t="13511" x="2332038" y="4519613"/>
          <p14:tracePt t="13527" x="2317750" y="4527550"/>
          <p14:tracePt t="13560" x="2303463" y="4570413"/>
          <p14:tracePt t="13561" x="2281238" y="4619625"/>
          <p14:tracePt t="13577" x="2252663" y="4633913"/>
          <p14:tracePt t="13578" x="2232025" y="4654550"/>
          <p14:tracePt t="13594" x="2189163" y="4683125"/>
          <p14:tracePt t="13595" x="2138363" y="4705350"/>
          <p14:tracePt t="13596" x="2103438" y="4733925"/>
          <p14:tracePt t="13611" x="2025650" y="4754563"/>
          <p14:tracePt t="13627" x="1968500" y="4783138"/>
          <p14:tracePt t="13628" x="1825625" y="4840288"/>
          <p14:tracePt t="13644" x="1689100" y="4868863"/>
          <p14:tracePt t="13661" x="1554163" y="4891088"/>
          <p14:tracePt t="13678" x="1439863" y="4905375"/>
          <p14:tracePt t="13711" x="1362075" y="4919663"/>
          <p14:tracePt t="13712" x="1311275" y="4919663"/>
          <p14:tracePt t="13727" x="1276350" y="4919663"/>
          <p14:tracePt t="13745" x="1262063" y="4919663"/>
          <p14:tracePt t="13760" x="1254125" y="4919663"/>
          <p14:tracePt t="13777" x="1254125" y="4905375"/>
          <p14:tracePt t="13794" x="1254125" y="4891088"/>
          <p14:tracePt t="13811" x="1262063" y="4883150"/>
          <p14:tracePt t="13827" x="1290638" y="4868863"/>
          <p14:tracePt t="13844" x="1304925" y="4868863"/>
          <p14:tracePt t="13845" x="1325563" y="4854575"/>
          <p14:tracePt t="13847" x="1354138" y="4840288"/>
          <p14:tracePt t="13861" x="1404938" y="4833938"/>
          <p14:tracePt t="13862" x="1476375" y="4819650"/>
          <p14:tracePt t="13878" x="1554163" y="4805363"/>
          <p14:tracePt t="13879" x="1639888" y="4783138"/>
          <p14:tracePt t="13894" x="1739900" y="4768850"/>
          <p14:tracePt t="13896" x="1868488" y="4740275"/>
          <p14:tracePt t="13928" x="2038350" y="4733925"/>
          <p14:tracePt t="13929" x="2252663" y="4719638"/>
          <p14:tracePt t="13945" x="2501900" y="4719638"/>
          <p14:tracePt t="13961" x="2652713" y="4719638"/>
          <p14:tracePt t="13994" x="2844800" y="4783138"/>
          <p14:tracePt t="13995" x="3079750" y="4905375"/>
          <p14:tracePt t="14029" x="3201988" y="4983163"/>
          <p14:tracePt t="14031" x="3357563" y="5083175"/>
          <p14:tracePt t="14033" x="3408363" y="5118100"/>
          <p14:tracePt t="14046" x="3465513" y="5154613"/>
          <p14:tracePt t="14048" x="3479800" y="5168900"/>
          <p14:tracePt t="14062" x="3514725" y="5197475"/>
          <p14:tracePt t="14079" x="3543300" y="5203825"/>
          <p14:tracePt t="14080" x="3579813" y="5246688"/>
          <p14:tracePt t="14094" x="3594100" y="5246688"/>
          <p14:tracePt t="14110" x="3608388" y="5254625"/>
          <p14:tracePt t="14111" x="3614738" y="5254625"/>
          <p14:tracePt t="14113" x="3614738" y="5268913"/>
          <p14:tracePt t="14177" x="3608388" y="5268913"/>
          <p14:tracePt t="14194" x="3579813" y="5268913"/>
          <p14:tracePt t="14211" x="3514725" y="5268913"/>
          <p14:tracePt t="14227" x="3443288" y="5268913"/>
          <p14:tracePt t="14244" x="3328988" y="5268913"/>
          <p14:tracePt t="14260" x="3179763" y="5268913"/>
          <p14:tracePt t="14277" x="3016250" y="5268913"/>
          <p14:tracePt t="14294" x="2851150" y="5268913"/>
          <p14:tracePt t="14311" x="2566988" y="5268913"/>
          <p14:tracePt t="14326" x="2501900" y="5268913"/>
          <p14:tracePt t="14328" x="2403475" y="5268913"/>
          <p14:tracePt t="14343" x="2303463" y="5268913"/>
          <p14:tracePt t="14345" x="2189163" y="5268913"/>
          <p14:tracePt t="14346" x="2017713" y="5268913"/>
          <p14:tracePt t="14360" x="1968500" y="5268913"/>
          <p14:tracePt t="14362" x="1868488" y="5268913"/>
          <p14:tracePt t="14378" x="1774825" y="5268913"/>
          <p14:tracePt t="14379" x="1689100" y="5268913"/>
          <p14:tracePt t="14394" x="1562100" y="5268913"/>
          <p14:tracePt t="14411" x="1490663" y="5268913"/>
          <p14:tracePt t="14427" x="1411288" y="5268913"/>
          <p14:tracePt t="14444" x="1354138" y="5268913"/>
          <p14:tracePt t="14461" x="1304925" y="5268913"/>
          <p14:tracePt t="14494" x="1254125" y="5268913"/>
          <p14:tracePt t="14495" x="1212850" y="5268913"/>
          <p14:tracePt t="14511" x="1176338" y="5254625"/>
          <p14:tracePt t="14527" x="1141413" y="5254625"/>
          <p14:tracePt t="14561" x="1098550" y="5246688"/>
          <p14:tracePt t="14562" x="1047750" y="5246688"/>
          <p14:tracePt t="14563" x="1027113" y="5232400"/>
          <p14:tracePt t="14577" x="990600" y="5218113"/>
          <p14:tracePt t="14593" x="976313" y="5218113"/>
          <p14:tracePt t="14594" x="947738" y="5203825"/>
          <p14:tracePt t="14595" x="927100" y="5197475"/>
          <p14:tracePt t="14611" x="898525" y="5183188"/>
          <p14:tracePt t="14613" x="876300" y="5183188"/>
          <p14:tracePt t="14628" x="841375" y="5154613"/>
          <p14:tracePt t="14644" x="792163" y="5103813"/>
          <p14:tracePt t="14661" x="763588" y="5068888"/>
          <p14:tracePt t="14678" x="749300" y="5040313"/>
          <p14:tracePt t="14694" x="741363" y="5018088"/>
          <p14:tracePt t="14711" x="727075" y="5003800"/>
          <p14:tracePt t="14727" x="727075" y="4989513"/>
          <p14:tracePt t="14744" x="727075" y="4983163"/>
          <p14:tracePt t="14761" x="727075" y="4968875"/>
          <p14:tracePt t="14794" x="727075" y="4954588"/>
          <p14:tracePt t="14811" x="727075" y="4940300"/>
          <p14:tracePt t="14826" x="727075" y="4933950"/>
          <p14:tracePt t="14828" x="741363" y="4933950"/>
          <p14:tracePt t="14829" x="763588" y="4919663"/>
          <p14:tracePt t="14844" x="777875" y="4919663"/>
          <p14:tracePt t="14845" x="798513" y="4905375"/>
          <p14:tracePt t="14861" x="827088" y="4891088"/>
          <p14:tracePt t="14862" x="862013" y="4883150"/>
          <p14:tracePt t="14877" x="941388" y="4868863"/>
          <p14:tracePt t="14894" x="1027113" y="4868863"/>
          <p14:tracePt t="14911" x="1076325" y="4868863"/>
          <p14:tracePt t="14927" x="1141413" y="4868863"/>
          <p14:tracePt t="14945" x="1190625" y="4883150"/>
          <p14:tracePt t="14960" x="1212850" y="4891088"/>
          <p14:tracePt t="14994" x="1225550" y="4905375"/>
          <p14:tracePt t="14995" x="1254125" y="4919663"/>
          <p14:tracePt t="15030" x="1254125" y="4933950"/>
          <p14:tracePt t="15032" x="1262063" y="4940300"/>
          <p14:tracePt t="15046" x="1276350" y="4954588"/>
          <p14:tracePt t="15330" x="1304925" y="4954588"/>
          <p14:tracePt t="15348" x="1376363" y="4954588"/>
          <p14:tracePt t="15362" x="1504950" y="4954588"/>
          <p14:tracePt t="15378" x="1689100" y="4954588"/>
          <p14:tracePt t="15395" x="1817688" y="4954588"/>
          <p14:tracePt t="15412" x="1968500" y="4954588"/>
          <p14:tracePt t="15428" x="2074863" y="4968875"/>
          <p14:tracePt t="15445" x="2138363" y="4989513"/>
          <p14:tracePt t="15461" x="2203450" y="5003800"/>
          <p14:tracePt t="15495" x="2252663" y="5018088"/>
          <p14:tracePt t="15496" x="2289175" y="5032375"/>
          <p14:tracePt t="15510" x="2303463" y="5032375"/>
          <p14:tracePt t="15512" x="2317750" y="5040313"/>
          <p14:tracePt t="15528" x="2332038" y="5054600"/>
          <p14:tracePt t="15561" x="2338388" y="5054600"/>
          <p14:tracePt t="15562" x="2352675" y="5068888"/>
          <p14:tracePt t="15564" x="2366963" y="5068888"/>
          <p14:tracePt t="15578" x="2366963" y="5083175"/>
          <p14:tracePt t="15579" x="2381250" y="5083175"/>
          <p14:tracePt t="15594" x="2389188" y="5089525"/>
          <p14:tracePt t="15595" x="2403475" y="5103813"/>
          <p14:tracePt t="15611" x="2438400" y="5132388"/>
          <p14:tracePt t="15628" x="2481263" y="5168900"/>
          <p14:tracePt t="15644" x="2516188" y="5197475"/>
          <p14:tracePt t="15661" x="2552700" y="5232400"/>
          <p14:tracePt t="15678" x="2581275" y="5254625"/>
          <p14:tracePt t="15694" x="2616200" y="5283200"/>
          <p14:tracePt t="15711" x="2630488" y="5297488"/>
          <p14:tracePt t="15727" x="2638425" y="5303838"/>
          <p14:tracePt t="15744" x="2652713" y="5318125"/>
          <p14:tracePt t="15760" x="2667000" y="5332413"/>
          <p14:tracePt t="15778" x="2667000" y="5346700"/>
          <p14:tracePt t="15811" x="2667000" y="5353050"/>
          <p14:tracePt t="15826" x="2667000" y="5367338"/>
          <p14:tracePt t="15829" x="2667000" y="5381625"/>
          <p14:tracePt t="15860" x="2667000" y="5395913"/>
          <p14:tracePt t="15862" x="2638425" y="5453063"/>
          <p14:tracePt t="15878" x="2601913" y="5503863"/>
          <p14:tracePt t="15895" x="2516188" y="5553075"/>
          <p14:tracePt t="15911" x="2417763" y="5603875"/>
          <p14:tracePt t="15927" x="2317750" y="5632450"/>
          <p14:tracePt t="15944" x="2189163" y="5653088"/>
          <p14:tracePt t="15960" x="2074863" y="5653088"/>
          <p14:tracePt t="15994" x="1989138" y="5653088"/>
          <p14:tracePt t="15995" x="1889125" y="5653088"/>
          <p14:tracePt t="16010" x="1825625" y="5646738"/>
          <p14:tracePt t="16011" x="1768475" y="5632450"/>
          <p14:tracePt t="16016" x="1689100" y="5618163"/>
          <p14:tracePt t="16028" x="1604963" y="5595938"/>
          <p14:tracePt t="16044" x="1525588" y="5567363"/>
          <p14:tracePt t="16045" x="1376363" y="5518150"/>
          <p14:tracePt t="16046" x="1325563" y="5503863"/>
          <p14:tracePt t="16079" x="1239838" y="5481638"/>
          <p14:tracePt t="16080" x="976313" y="5367338"/>
          <p14:tracePt t="16094" x="898525" y="5346700"/>
          <p14:tracePt t="16095" x="841375" y="5303838"/>
          <p14:tracePt t="16111" x="727075" y="5232400"/>
          <p14:tracePt t="16128" x="649288" y="5154613"/>
          <p14:tracePt t="16144" x="563563" y="5068888"/>
          <p14:tracePt t="16161" x="512763" y="4983163"/>
          <p14:tracePt t="16178" x="477838" y="4919663"/>
          <p14:tracePt t="16194" x="434975" y="4868863"/>
          <p14:tracePt t="16211" x="427038" y="4819650"/>
          <p14:tracePt t="16227" x="427038" y="4805363"/>
          <p14:tracePt t="16244" x="412750" y="4791075"/>
          <p14:tracePt t="16345" x="427038" y="4791075"/>
          <p14:tracePt t="16361" x="434975" y="4791075"/>
          <p14:tracePt t="16394" x="449263" y="4791075"/>
          <p14:tracePt t="16411" x="463550" y="4783138"/>
          <p14:tracePt t="16428" x="477838" y="4783138"/>
          <p14:tracePt t="16444" x="534988" y="4754563"/>
          <p14:tracePt t="16461" x="641350" y="4733925"/>
          <p14:tracePt t="16494" x="827088" y="4668838"/>
          <p14:tracePt t="16496" x="976313" y="4633913"/>
          <p14:tracePt t="16511" x="1062038" y="4605338"/>
          <p14:tracePt t="16512" x="1162050" y="4583113"/>
          <p14:tracePt t="16514" x="1262063" y="4570413"/>
          <p14:tracePt t="16528" x="1411288" y="4541838"/>
          <p14:tracePt t="16544" x="1462088" y="4541838"/>
          <p14:tracePt t="16545" x="1554163" y="4541838"/>
          <p14:tracePt t="16546" x="1654175" y="4541838"/>
          <p14:tracePt t="16560" x="1803400" y="4541838"/>
          <p14:tracePt t="16577" x="1854200" y="4541838"/>
          <p14:tracePt t="16579" x="2038350" y="4541838"/>
          <p14:tracePt t="16594" x="2152650" y="4541838"/>
          <p14:tracePt t="16595" x="2252663" y="4570413"/>
          <p14:tracePt t="16611" x="2432050" y="4605338"/>
          <p14:tracePt t="16628" x="2581275" y="4640263"/>
          <p14:tracePt t="16645" x="2667000" y="4683125"/>
          <p14:tracePt t="16661" x="2767013" y="4719638"/>
          <p14:tracePt t="16678" x="2830513" y="4740275"/>
          <p14:tracePt t="16694" x="2879725" y="4768850"/>
          <p14:tracePt t="16711" x="2901950" y="4783138"/>
          <p14:tracePt t="16727" x="2930525" y="4791075"/>
          <p14:tracePt t="16760" x="2951163" y="4791075"/>
          <p14:tracePt t="16762" x="2965450" y="4805363"/>
          <p14:tracePt t="16794" x="2979738" y="4805363"/>
          <p14:tracePt t="16810" x="2979738" y="4819650"/>
          <p14:tracePt t="16811" x="2994025" y="4819650"/>
          <p14:tracePt t="16827" x="3001963" y="4819650"/>
          <p14:tracePt t="16829" x="3016250" y="4819650"/>
          <p14:tracePt t="16845" x="3051175" y="4819650"/>
          <p14:tracePt t="16861" x="3116263" y="4819650"/>
          <p14:tracePt t="16878" x="3194050" y="4805363"/>
          <p14:tracePt t="16895" x="3357563" y="4733925"/>
          <p14:tracePt t="16911" x="3565525" y="4640263"/>
          <p14:tracePt t="16927" x="3814763" y="4519613"/>
          <p14:tracePt t="16960" x="3957638" y="4419600"/>
          <p14:tracePt t="16962" x="4106863" y="4327525"/>
          <p14:tracePt t="16994" x="4170363" y="4276725"/>
          <p14:tracePt t="16995" x="4221163" y="4241800"/>
          <p14:tracePt t="17010" x="4227513" y="4219575"/>
          <p14:tracePt t="17011" x="4227513" y="4205288"/>
          <p14:tracePt t="17015" x="4227513" y="4178300"/>
          <p14:tracePt t="17029" x="4227513" y="4156075"/>
          <p14:tracePt t="17030" x="4227513" y="4127500"/>
          <p14:tracePt t="17045" x="4221163" y="4106863"/>
          <p14:tracePt t="17046" x="4206875" y="4070350"/>
          <p14:tracePt t="17061" x="4178300" y="4027488"/>
          <p14:tracePt t="17063" x="4170363" y="3992563"/>
          <p14:tracePt t="17079" x="4127500" y="3892550"/>
          <p14:tracePt t="17094" x="4092575" y="3778250"/>
          <p14:tracePt t="17111" x="4070350" y="3657600"/>
          <p14:tracePt t="17128" x="4043363" y="3529013"/>
          <p14:tracePt t="17144" x="4029075" y="3394075"/>
          <p14:tracePt t="17177" x="4029075" y="3251200"/>
          <p14:tracePt t="17179" x="4029075" y="3100388"/>
          <p14:tracePt t="17194" x="4029075" y="2879725"/>
          <p14:tracePt t="17211" x="4121150" y="2687638"/>
          <p14:tracePt t="17227" x="4178300" y="2538413"/>
          <p14:tracePt t="17244" x="4241800" y="2416175"/>
          <p14:tracePt t="17260" x="4278313" y="2301875"/>
          <p14:tracePt t="17278" x="4292600" y="2252663"/>
          <p14:tracePt t="17293" x="4306888" y="2224088"/>
          <p14:tracePt t="17295" x="4306888" y="2217738"/>
          <p14:tracePt t="17296" x="4306888" y="2203450"/>
          <p14:tracePt t="17344" x="4292600" y="2203450"/>
          <p14:tracePt t="17394" x="4278313" y="2203450"/>
          <p14:tracePt t="17396" x="4270375" y="2217738"/>
          <p14:tracePt t="17411" x="4241800" y="2217738"/>
          <p14:tracePt t="17428" x="4227513" y="2224088"/>
          <p14:tracePt t="17444" x="4192588" y="2224088"/>
          <p14:tracePt t="17460" x="4141788" y="2224088"/>
          <p14:tracePt t="17494" x="4070350" y="2224088"/>
          <p14:tracePt t="17495" x="3978275" y="2203450"/>
          <p14:tracePt t="17510" x="3929063" y="2189163"/>
          <p14:tracePt t="17512" x="3892550" y="2166938"/>
          <p14:tracePt t="17527" x="3829050" y="2138363"/>
          <p14:tracePt t="17528" x="3792538" y="2117725"/>
          <p14:tracePt t="17529" x="3743325" y="2089150"/>
          <p14:tracePt t="17545" x="3706813" y="2066925"/>
          <p14:tracePt t="17546" x="3657600" y="2024063"/>
          <p14:tracePt t="17561" x="3643313" y="2017713"/>
          <p14:tracePt t="17562" x="3608388" y="1989138"/>
          <p14:tracePt t="17578" x="3565525" y="1938338"/>
          <p14:tracePt t="17611" x="3529013" y="1903413"/>
          <p14:tracePt t="17612" x="3529013" y="1854200"/>
          <p14:tracePt t="17627" x="3529013" y="1817688"/>
          <p14:tracePt t="17645" x="3529013" y="1754188"/>
          <p14:tracePt t="17661" x="3565525" y="1717675"/>
          <p14:tracePt t="17677" x="3614738" y="1660525"/>
          <p14:tracePt t="17694" x="3678238" y="1611313"/>
          <p14:tracePt t="17711" x="3757613" y="1589088"/>
          <p14:tracePt t="17727" x="3857625" y="1574800"/>
          <p14:tracePt t="17744" x="3943350" y="1560513"/>
          <p14:tracePt t="17760" x="3992563" y="1560513"/>
          <p14:tracePt t="17761" x="4029075" y="1560513"/>
          <p14:tracePt t="17777" x="4057650" y="1560513"/>
          <p14:tracePt t="17779" x="4121150" y="1560513"/>
          <p14:tracePt t="17780" x="4127500" y="1574800"/>
          <p14:tracePt t="17794" x="4156075" y="1589088"/>
          <p14:tracePt t="17795" x="4192588" y="1603375"/>
          <p14:tracePt t="17827" x="4221163" y="1611313"/>
          <p14:tracePt t="17829" x="4292600" y="1660525"/>
          <p14:tracePt t="17844" x="4327525" y="1703388"/>
          <p14:tracePt t="17861" x="4356100" y="1739900"/>
          <p14:tracePt t="17878" x="4392613" y="1803400"/>
          <p14:tracePt t="17894" x="4427538" y="1854200"/>
          <p14:tracePt t="17911" x="4456113" y="1924050"/>
          <p14:tracePt t="17927" x="4491038" y="2003425"/>
          <p14:tracePt t="17944" x="4519613" y="2089150"/>
          <p14:tracePt t="17960" x="4533900" y="2189163"/>
          <p14:tracePt t="17994" x="4541838" y="2238375"/>
          <p14:tracePt t="17995" x="4541838" y="2301875"/>
          <p14:tracePt t="18010" x="4541838" y="2330450"/>
          <p14:tracePt t="18011" x="4541838" y="2338388"/>
          <p14:tracePt t="18015" x="4541838" y="2352675"/>
          <p14:tracePt t="18045" x="4541838" y="2366963"/>
          <p14:tracePt t="18046" x="4533900" y="2387600"/>
          <p14:tracePt t="18061" x="4491038" y="2416175"/>
          <p14:tracePt t="18079" x="4378325" y="2438400"/>
          <p14:tracePt t="18094" x="4256088" y="2466975"/>
          <p14:tracePt t="18111" x="4092575" y="2487613"/>
          <p14:tracePt t="18128" x="3943350" y="2516188"/>
          <p14:tracePt t="18144" x="3857625" y="2530475"/>
          <p14:tracePt t="18161" x="3729038" y="2538413"/>
          <p14:tracePt t="18177" x="3663950" y="2538413"/>
          <p14:tracePt t="18194" x="3594100" y="2538413"/>
          <p14:tracePt t="18211" x="3543300" y="2530475"/>
          <p14:tracePt t="18227" x="3465513" y="2487613"/>
          <p14:tracePt t="18261" x="3429000" y="2466975"/>
          <p14:tracePt t="18262" x="3379788" y="2430463"/>
          <p14:tracePt t="18263" x="3357563" y="2401888"/>
          <p14:tracePt t="18277" x="3343275" y="2387600"/>
          <p14:tracePt t="18293" x="3314700" y="2352675"/>
          <p14:tracePt t="18295" x="3300413" y="2338388"/>
          <p14:tracePt t="18296" x="3294063" y="2301875"/>
          <p14:tracePt t="18311" x="3265488" y="2252663"/>
          <p14:tracePt t="18328" x="3244850" y="2203450"/>
          <p14:tracePt t="18345" x="3230563" y="2166938"/>
          <p14:tracePt t="18361" x="3230563" y="2138363"/>
          <p14:tracePt t="18378" x="3230563" y="2117725"/>
          <p14:tracePt t="18395" x="3230563" y="2089150"/>
          <p14:tracePt t="18411" x="3230563" y="2074863"/>
          <p14:tracePt t="18444" x="3251200" y="2074863"/>
          <p14:tracePt t="18461" x="3294063" y="2074863"/>
          <p14:tracePt t="18494" x="3357563" y="2066925"/>
          <p14:tracePt t="18495" x="3443288" y="2066925"/>
          <p14:tracePt t="18496" x="3494088" y="2066925"/>
          <p14:tracePt t="18511" x="3565525" y="2066925"/>
          <p14:tracePt t="18513" x="3579813" y="2052638"/>
          <p14:tracePt t="18544" x="3629025" y="2052638"/>
          <p14:tracePt t="18546" x="3714750" y="2052638"/>
          <p14:tracePt t="18561" x="3757613" y="2052638"/>
          <p14:tracePt t="18594" x="3763963" y="2052638"/>
          <p14:tracePt t="18695" x="3763963" y="2066925"/>
          <p14:tracePt t="18728" x="3763963" y="2074863"/>
          <p14:tracePt t="18760" x="3763963" y="2089150"/>
          <p14:tracePt t="18778" x="3757613" y="2089150"/>
          <p14:tracePt t="18794" x="3757613" y="2103438"/>
          <p14:tracePt t="30731" x="3906838" y="2103438"/>
          <p14:tracePt t="30745" x="3992563" y="2138363"/>
          <p14:tracePt t="30747" x="4092575" y="2174875"/>
          <p14:tracePt t="30762" x="4292600" y="2238375"/>
          <p14:tracePt t="30778" x="4491038" y="2287588"/>
          <p14:tracePt t="30794" x="4784725" y="2338388"/>
          <p14:tracePt t="30811" x="5148263" y="2381250"/>
          <p14:tracePt t="30827" x="5454650" y="2401888"/>
          <p14:tracePt t="30845" x="5683250" y="2401888"/>
          <p14:tracePt t="30861" x="5910263" y="2401888"/>
          <p14:tracePt t="30877" x="6018213" y="2401888"/>
          <p14:tracePt t="30894" x="6159500" y="2401888"/>
          <p14:tracePt t="30910" x="6196013" y="2401888"/>
          <p14:tracePt t="30911" x="6230938" y="2401888"/>
          <p14:tracePt t="30913" x="6273800" y="2401888"/>
          <p14:tracePt t="30927" x="6310313" y="2401888"/>
          <p14:tracePt t="30928" x="6345238" y="2401888"/>
          <p14:tracePt t="30944" x="6424613" y="2401888"/>
          <p14:tracePt t="30961" x="6481763" y="2401888"/>
          <p14:tracePt t="30994" x="6573838" y="2401888"/>
          <p14:tracePt t="30996" x="6673850" y="2416175"/>
          <p14:tracePt t="31028" x="6773863" y="2430463"/>
          <p14:tracePt t="31029" x="6894513" y="2438400"/>
          <p14:tracePt t="31045" x="7008813" y="2438400"/>
          <p14:tracePt t="31046" x="7108825" y="2452688"/>
          <p14:tracePt t="31061" x="7300913" y="2466975"/>
          <p14:tracePt t="31078" x="7535863" y="2487613"/>
          <p14:tracePt t="31094" x="7770813" y="2530475"/>
          <p14:tracePt t="31111" x="7921625" y="2538413"/>
          <p14:tracePt t="31127" x="8099425" y="2566988"/>
          <p14:tracePt t="31145" x="8170863" y="2581275"/>
          <p14:tracePt t="31160" x="8199438" y="2581275"/>
          <p14:tracePt t="31161" x="8213725" y="2587625"/>
          <p14:tracePt t="31430" x="8121650" y="2587625"/>
          <p14:tracePt t="31462" x="8050213" y="2587625"/>
          <p14:tracePt t="31464" x="7964488" y="2581275"/>
          <p14:tracePt t="31495" x="7799388" y="2538413"/>
          <p14:tracePt t="31497" x="7650163" y="2501900"/>
          <p14:tracePt t="31512" x="7507288" y="2452688"/>
          <p14:tracePt t="31528" x="7435850" y="2416175"/>
          <p14:tracePt t="31561" x="7358063" y="2381250"/>
          <p14:tracePt t="31562" x="7308850" y="2352675"/>
          <p14:tracePt t="31578" x="7272338" y="2338388"/>
          <p14:tracePt t="31594" x="7208838" y="2316163"/>
          <p14:tracePt t="31611" x="7172325" y="2287588"/>
          <p14:tracePt t="31627" x="7137400" y="2266950"/>
          <p14:tracePt t="31644" x="7108825" y="2252663"/>
          <p14:tracePt t="31645" x="7094538" y="2238375"/>
          <p14:tracePt t="31647" x="7086600" y="2224088"/>
          <p14:tracePt t="31662" x="7086600" y="2203450"/>
          <p14:tracePt t="31663" x="7072313" y="2189163"/>
          <p14:tracePt t="31678" x="7072313" y="2174875"/>
          <p14:tracePt t="31679" x="7072313" y="2166938"/>
          <p14:tracePt t="31711" x="7072313" y="2152650"/>
          <p14:tracePt t="31712" x="7072313" y="2124075"/>
          <p14:tracePt t="31727" x="7086600" y="2089150"/>
          <p14:tracePt t="31744" x="7137400" y="2052638"/>
          <p14:tracePt t="31761" x="7223125" y="2003425"/>
          <p14:tracePt t="31778" x="7372350" y="1938338"/>
          <p14:tracePt t="31794" x="7607300" y="1854200"/>
          <p14:tracePt t="31811" x="7864475" y="1789113"/>
          <p14:tracePt t="31827" x="8050213" y="1754188"/>
          <p14:tracePt t="31844" x="8362950" y="1703388"/>
          <p14:tracePt t="31860" x="8612188" y="1674813"/>
          <p14:tracePt t="31877" x="8863013" y="1660525"/>
          <p14:tracePt t="31893" x="9026525" y="1654175"/>
          <p14:tracePt t="31894" x="9175750" y="1654175"/>
          <p14:tracePt t="31910" x="9361488" y="1654175"/>
          <p14:tracePt t="31911" x="9539288" y="1654175"/>
          <p14:tracePt t="31913" x="9725025" y="1654175"/>
          <p14:tracePt t="31927" x="9925050" y="1639888"/>
          <p14:tracePt t="31928" x="9988550" y="1639888"/>
          <p14:tracePt t="31944" x="10288588" y="1639888"/>
          <p14:tracePt t="31961" x="10523538" y="1639888"/>
          <p14:tracePt t="31994" x="10829925" y="1674813"/>
          <p14:tracePt t="32030" x="10887075" y="1703388"/>
          <p14:tracePt t="32032" x="10952163" y="1739900"/>
          <p14:tracePt t="32033" x="10979150" y="1739900"/>
          <p14:tracePt t="32046" x="11001375" y="1754188"/>
          <p14:tracePt t="32061" x="11029950" y="1774825"/>
          <p14:tracePt t="32079" x="11036300" y="1789113"/>
          <p14:tracePt t="32094" x="11050588" y="1803400"/>
          <p14:tracePt t="32111" x="11064875" y="1817688"/>
          <p14:tracePt t="32127" x="11079163" y="1825625"/>
          <p14:tracePt t="32144" x="11093450" y="1839913"/>
          <p14:tracePt t="32146" x="11101388" y="1854200"/>
          <p14:tracePt t="32179" x="11129963" y="1874838"/>
          <p14:tracePt t="32195" x="11150600" y="1903413"/>
          <p14:tracePt t="32211" x="11164888" y="1938338"/>
          <p14:tracePt t="32228" x="11193463" y="1966913"/>
          <p14:tracePt t="32245" x="11201400" y="1989138"/>
          <p14:tracePt t="32261" x="11215688" y="2017713"/>
          <p14:tracePt t="32277" x="11215688" y="2024063"/>
          <p14:tracePt t="32294" x="11215688" y="2038350"/>
          <p14:tracePt t="32311" x="11201400" y="2066925"/>
          <p14:tracePt t="32327" x="11164888" y="2089150"/>
          <p14:tracePt t="32344" x="11093450" y="2138363"/>
          <p14:tracePt t="32361" x="10979150" y="2203450"/>
          <p14:tracePt t="32377" x="10752138" y="2287588"/>
          <p14:tracePt t="32394" x="10629900" y="2316163"/>
          <p14:tracePt t="32395" x="10488613" y="2338388"/>
          <p14:tracePt t="32396" x="10423525" y="2352675"/>
          <p14:tracePt t="32411" x="10317163" y="2381250"/>
          <p14:tracePt t="32412" x="10088563" y="2430463"/>
          <p14:tracePt t="32427" x="10039350" y="2430463"/>
          <p14:tracePt t="32429" x="9910763" y="2438400"/>
          <p14:tracePt t="32444" x="9725025" y="2438400"/>
          <p14:tracePt t="32461" x="9561513" y="2438400"/>
          <p14:tracePt t="32494" x="9410700" y="2430463"/>
          <p14:tracePt t="32495" x="9312275" y="2381250"/>
          <p14:tracePt t="32511" x="9247188" y="2352675"/>
          <p14:tracePt t="32527" x="9197975" y="2316163"/>
          <p14:tracePt t="32560" x="9175750" y="2274888"/>
          <p14:tracePt t="32562" x="9161463" y="2252663"/>
          <p14:tracePt t="32578" x="9161463" y="2238375"/>
          <p14:tracePt t="32594" x="9161463" y="2217738"/>
          <p14:tracePt t="32611" x="9161463" y="2203450"/>
          <p14:tracePt t="32628" x="9161463" y="2189163"/>
          <p14:tracePt t="32645" x="9161463" y="2174875"/>
          <p14:tracePt t="32660" x="9161463" y="2166938"/>
          <p14:tracePt t="32678" x="9161463" y="2152650"/>
          <p14:tracePt t="32694" x="9161463" y="2124075"/>
          <p14:tracePt t="32711" x="9161463" y="2117725"/>
          <p14:tracePt t="32728" x="9161463" y="2089150"/>
          <p14:tracePt t="32744" x="9161463" y="2066925"/>
          <p14:tracePt t="32761" x="9161463" y="2052638"/>
          <p14:tracePt t="32794" x="9161463" y="2038350"/>
          <p14:tracePt t="32811" x="9161463" y="2024063"/>
          <p14:tracePt t="32828" x="9190038" y="1989138"/>
          <p14:tracePt t="32844" x="9247188" y="1938338"/>
          <p14:tracePt t="32861" x="9361488" y="1854200"/>
          <p14:tracePt t="32878" x="9510713" y="1754188"/>
          <p14:tracePt t="32894" x="9661525" y="1660525"/>
          <p14:tracePt t="32895" x="9710738" y="1654175"/>
          <p14:tracePt t="32896" x="9802813" y="1611313"/>
          <p14:tracePt t="32912" x="9888538" y="1589088"/>
          <p14:tracePt t="32913" x="9974263" y="1560513"/>
          <p14:tracePt t="32928" x="10067925" y="1554163"/>
          <p14:tracePt t="32930" x="10153650" y="1539875"/>
          <p14:tracePt t="32945" x="10366375" y="1539875"/>
          <p14:tracePt t="32961" x="10537825" y="1539875"/>
          <p14:tracePt t="32994" x="10737850" y="1603375"/>
          <p14:tracePt t="32995" x="10887075" y="1654175"/>
          <p14:tracePt t="33030" x="10987088" y="1689100"/>
          <p14:tracePt t="33032" x="11079163" y="1739900"/>
          <p14:tracePt t="33033" x="11115675" y="1754188"/>
          <p14:tracePt t="33046" x="11144250" y="1768475"/>
          <p14:tracePt t="33062" x="11179175" y="1803400"/>
          <p14:tracePt t="33078" x="11201400" y="1817688"/>
          <p14:tracePt t="33094" x="11229975" y="1825625"/>
          <p14:tracePt t="33111" x="11229975" y="1839913"/>
          <p14:tracePt t="33127" x="11244263" y="1854200"/>
          <p14:tracePt t="33144" x="11244263" y="1868488"/>
          <p14:tracePt t="33147" x="11244263" y="1874838"/>
          <p14:tracePt t="33162" x="11244263" y="1889125"/>
          <p14:tracePt t="33178" x="11244263" y="1903413"/>
          <p14:tracePt t="33211" x="11244263" y="1924050"/>
          <p14:tracePt t="33212" x="11244263" y="1952625"/>
          <p14:tracePt t="33228" x="11215688" y="1989138"/>
          <p14:tracePt t="33244" x="11179175" y="2052638"/>
          <p14:tracePt t="33261" x="11101388" y="2152650"/>
          <p14:tracePt t="33278" x="11001375" y="2252663"/>
          <p14:tracePt t="33294" x="10866438" y="2381250"/>
          <p14:tracePt t="33311" x="10729913" y="2481263"/>
          <p14:tracePt t="33327" x="10517188" y="2587625"/>
          <p14:tracePt t="33344" x="10374313" y="2616200"/>
          <p14:tracePt t="33361" x="10117138" y="2638425"/>
          <p14:tracePt t="33377" x="10017125" y="2638425"/>
          <p14:tracePt t="33378" x="9959975" y="2638425"/>
          <p14:tracePt t="33379" x="9859963" y="2638425"/>
          <p14:tracePt t="33394" x="9774238" y="2601913"/>
          <p14:tracePt t="33410" x="9690100" y="2566988"/>
          <p14:tracePt t="33411" x="9604375" y="2530475"/>
          <p14:tracePt t="33413" x="9525000" y="2487613"/>
          <p14:tracePt t="33445" x="9410700" y="2416175"/>
          <p14:tracePt t="33446" x="9197975" y="2266950"/>
          <p14:tracePt t="33461" x="9047163" y="2152650"/>
          <p14:tracePt t="33495" x="8812213" y="1938338"/>
          <p14:tracePt t="33511" x="8734425" y="1874838"/>
          <p14:tracePt t="33527" x="8683625" y="1803400"/>
          <p14:tracePt t="33561" x="8662988" y="1768475"/>
          <p14:tracePt t="33562" x="8662988" y="1725613"/>
          <p14:tracePt t="33578" x="8662988" y="1717675"/>
          <p14:tracePt t="33594" x="8662988" y="1703388"/>
          <p14:tracePt t="33611" x="8683625" y="1689100"/>
          <p14:tracePt t="33627" x="8726488" y="1674813"/>
          <p14:tracePt t="33628" x="8777288" y="1660525"/>
          <p14:tracePt t="33629" x="8863013" y="1625600"/>
          <p14:tracePt t="33644" x="8975725" y="1611313"/>
          <p14:tracePt t="33660" x="9097963" y="1589088"/>
          <p14:tracePt t="33661" x="9247188" y="1574800"/>
          <p14:tracePt t="33662" x="9410700" y="1560513"/>
          <p14:tracePt t="33677" x="9788525" y="1554163"/>
          <p14:tracePt t="33694" x="10025063" y="1554163"/>
          <p14:tracePt t="33711" x="10274300" y="1560513"/>
          <p14:tracePt t="33727" x="10437813" y="1611313"/>
          <p14:tracePt t="33745" x="10517188" y="1654175"/>
          <p14:tracePt t="33761" x="10601325" y="1703388"/>
          <p14:tracePt t="33777" x="10680700" y="1768475"/>
          <p14:tracePt t="33794" x="10729913" y="1817688"/>
          <p14:tracePt t="33811" x="10752138" y="1854200"/>
          <p14:tracePt t="33827" x="10780713" y="1903413"/>
          <p14:tracePt t="33860" x="10787063" y="1952625"/>
          <p14:tracePt t="33862" x="10801350" y="2003425"/>
          <p14:tracePt t="33863" x="10801350" y="2017713"/>
          <p14:tracePt t="33878" x="10815638" y="2038350"/>
          <p14:tracePt t="33893" x="10815638" y="2052638"/>
          <p14:tracePt t="33895" x="10815638" y="2066925"/>
          <p14:tracePt t="33896" x="10815638" y="2089150"/>
          <p14:tracePt t="33911" x="10815638" y="2103438"/>
          <p14:tracePt t="33912" x="10815638" y="2117725"/>
          <p14:tracePt t="33927" x="10815638" y="2124075"/>
          <p14:tracePt t="33929" x="10815638" y="2152650"/>
          <p14:tracePt t="33944" x="10801350" y="2174875"/>
          <p14:tracePt t="33961" x="10780713" y="2217738"/>
          <p14:tracePt t="33994" x="10752138" y="2238375"/>
          <p14:tracePt t="33995" x="10729913" y="2274888"/>
          <p14:tracePt t="34031" x="10687050" y="2330450"/>
          <p14:tracePt t="34032" x="10680700" y="2338388"/>
          <p14:tracePt t="34045" x="10652125" y="2338388"/>
          <p14:tracePt t="34061" x="10566400" y="2387600"/>
          <p14:tracePt t="45899" x="10552113" y="2387600"/>
          <p14:tracePt t="45902" x="10537825" y="2401888"/>
          <p14:tracePt t="45915" x="10517188" y="2430463"/>
          <p14:tracePt t="45917" x="10488613" y="2452688"/>
          <p14:tracePt t="45928" x="10452100" y="2481263"/>
          <p14:tracePt t="45945" x="10388600" y="2538413"/>
          <p14:tracePt t="45961" x="10352088" y="2587625"/>
          <p14:tracePt t="45979" x="10302875" y="2638425"/>
          <p14:tracePt t="45994" x="10274300" y="2667000"/>
          <p14:tracePt t="45995" x="10266363" y="2687638"/>
          <p14:tracePt t="46010" x="10252075" y="2701925"/>
          <p14:tracePt t="46012" x="10237788" y="2716213"/>
          <p14:tracePt t="46016" x="10237788" y="2730500"/>
          <p14:tracePt t="46028" x="10223500" y="2736850"/>
          <p14:tracePt t="46045" x="10223500" y="2751138"/>
          <p14:tracePt t="46047" x="10223500" y="2765425"/>
          <p14:tracePt t="46061" x="10217150" y="2779713"/>
          <p14:tracePt t="46079" x="10202863" y="2787650"/>
          <p14:tracePt t="46094" x="10188575" y="2801938"/>
          <p14:tracePt t="46111" x="10174288" y="2816225"/>
          <p14:tracePt t="46128" x="10166350" y="2830513"/>
          <p14:tracePt t="46144" x="10153650" y="2836863"/>
          <p14:tracePt t="46161" x="10139363" y="2851150"/>
          <p14:tracePt t="46179" x="10125075" y="2879725"/>
          <p14:tracePt t="46194" x="10088563" y="2901950"/>
          <p14:tracePt t="46211" x="10039350" y="2951163"/>
          <p14:tracePt t="46227" x="9974263" y="3001963"/>
          <p14:tracePt t="46244" x="9910763" y="3065463"/>
          <p14:tracePt t="46260" x="9874250" y="3094038"/>
          <p14:tracePt t="46261" x="9853613" y="3100388"/>
          <p14:tracePt t="46277" x="9825038" y="3128963"/>
          <p14:tracePt t="46577" x="9810750" y="3128963"/>
          <p14:tracePt t="46585" x="9788525" y="3143250"/>
          <p14:tracePt t="46593" x="9753600" y="3179763"/>
          <p14:tracePt t="46601" x="9704388" y="3228975"/>
          <p14:tracePt t="46610" x="9675813" y="3251200"/>
          <p14:tracePt t="46618" x="9604375" y="3300413"/>
          <p14:tracePt t="46627" x="9525000" y="3351213"/>
          <p14:tracePt t="46643" x="9390063" y="3457575"/>
          <p14:tracePt t="46660" x="9312275" y="3506788"/>
          <p14:tracePt t="46677" x="9226550" y="3557588"/>
          <p14:tracePt t="46693" x="9175750" y="3563938"/>
          <p14:tracePt t="46710" x="9147175" y="3578225"/>
          <p14:tracePt t="46744" x="9140825" y="3578225"/>
          <p14:tracePt t="46827" x="9140825" y="3563938"/>
          <p14:tracePt t="46867" x="9140825" y="3557588"/>
          <p14:tracePt t="46907" x="9147175" y="3557588"/>
          <p14:tracePt t="46923" x="9147175" y="3543300"/>
          <p14:tracePt t="46932" x="9161463" y="3543300"/>
          <p14:tracePt t="46940" x="9190038" y="3543300"/>
          <p14:tracePt t="46948" x="9212263" y="3543300"/>
          <p14:tracePt t="46956" x="9240838" y="3543300"/>
          <p14:tracePt t="46964" x="9261475" y="3543300"/>
          <p14:tracePt t="46977" x="9312275" y="3543300"/>
          <p14:tracePt t="46993" x="9396413" y="3543300"/>
          <p14:tracePt t="47012" x="9475788" y="3543300"/>
          <p14:tracePt t="47014" x="9510713" y="3543300"/>
          <p14:tracePt t="47029" x="9590088" y="3578225"/>
          <p14:tracePt t="47044" x="9625013" y="3592513"/>
          <p14:tracePt t="47045" x="9661525" y="3614738"/>
          <p14:tracePt t="47061" x="9725025" y="3663950"/>
          <p14:tracePt t="47078" x="9774238" y="3714750"/>
          <p14:tracePt t="47094" x="9810750" y="3763963"/>
          <p14:tracePt t="47111" x="9839325" y="3806825"/>
          <p14:tracePt t="47128" x="9853613" y="3841750"/>
          <p14:tracePt t="47145" x="9853613" y="3856038"/>
          <p14:tracePt t="47177" x="9853613" y="3863975"/>
          <p14:tracePt t="47194" x="9825038" y="3863975"/>
          <p14:tracePt t="47211" x="9774238" y="3878263"/>
          <p14:tracePt t="47228" x="9690100" y="3892550"/>
          <p14:tracePt t="47244" x="9653588" y="3906838"/>
          <p14:tracePt t="47245" x="9604375" y="3913188"/>
          <p14:tracePt t="47246" x="9553575" y="3941763"/>
          <p14:tracePt t="47263" x="9461500" y="3963988"/>
          <p14:tracePt t="47278" x="9453563" y="3978275"/>
          <p14:tracePt t="47279" x="9410700" y="4006850"/>
          <p14:tracePt t="47294" x="9375775" y="4021138"/>
          <p14:tracePt t="47295" x="9347200" y="4027488"/>
          <p14:tracePt t="47312" x="9261475" y="4070350"/>
          <p14:tracePt t="47328" x="9197975" y="4078288"/>
          <p14:tracePt t="47345" x="9112250" y="4092575"/>
          <p14:tracePt t="47361" x="9026525" y="4106863"/>
          <p14:tracePt t="47378" x="8926513" y="4106863"/>
          <p14:tracePt t="47394" x="8863013" y="4106863"/>
          <p14:tracePt t="47411" x="8783638" y="4092575"/>
          <p14:tracePt t="47427" x="8726488" y="4070350"/>
          <p14:tracePt t="47444" x="8648700" y="4027488"/>
          <p14:tracePt t="47460" x="8597900" y="3992563"/>
          <p14:tracePt t="47478" x="8534400" y="3963988"/>
          <p14:tracePt t="47493" x="8528050" y="3956050"/>
          <p14:tracePt t="47495" x="8499475" y="3941763"/>
          <p14:tracePt t="47496" x="8477250" y="3927475"/>
          <p14:tracePt t="47512" x="8448675" y="3913188"/>
          <p14:tracePt t="47513" x="8428038" y="3906838"/>
          <p14:tracePt t="47527" x="8413750" y="3892550"/>
          <p14:tracePt t="47529" x="8399463" y="3892550"/>
          <p14:tracePt t="47544" x="8377238" y="3878263"/>
          <p14:tracePt t="47561" x="8348663" y="3863975"/>
          <p14:tracePt t="47578" x="8328025" y="3863975"/>
          <p14:tracePt t="47594" x="8299450" y="3856038"/>
          <p14:tracePt t="47611" x="8270875" y="3856038"/>
          <p14:tracePt t="47628" x="8220075" y="3827463"/>
          <p14:tracePt t="47645" x="8162925" y="3806825"/>
          <p14:tracePt t="47661" x="8099425" y="3763963"/>
          <p14:tracePt t="47677" x="8021638" y="3714750"/>
          <p14:tracePt t="47694" x="7970838" y="3663950"/>
          <p14:tracePt t="47711" x="7935913" y="3629025"/>
          <p14:tracePt t="47727" x="7899400" y="3578225"/>
          <p14:tracePt t="47745" x="7885113" y="3543300"/>
          <p14:tracePt t="47760" x="7870825" y="3543300"/>
          <p14:tracePt t="47761" x="7870825" y="3529013"/>
          <p14:tracePt t="47763" x="7870825" y="3514725"/>
          <p14:tracePt t="47778" x="7870825" y="3506788"/>
          <p14:tracePt t="47794" x="7870825" y="3492500"/>
          <p14:tracePt t="47811" x="7885113" y="3478213"/>
          <p14:tracePt t="47827" x="7935913" y="3463925"/>
          <p14:tracePt t="47844" x="7999413" y="3457575"/>
          <p14:tracePt t="47861" x="8113713" y="3429000"/>
          <p14:tracePt t="47878" x="8248650" y="3414713"/>
          <p14:tracePt t="47894" x="8399463" y="3394075"/>
          <p14:tracePt t="47911" x="8562975" y="3394075"/>
          <p14:tracePt t="47927" x="8697913" y="3394075"/>
          <p14:tracePt t="47944" x="8834438" y="3394075"/>
          <p14:tracePt t="47960" x="8947150" y="3394075"/>
          <p14:tracePt t="47978" x="9075738" y="3414713"/>
          <p14:tracePt t="47994" x="9126538" y="3429000"/>
          <p14:tracePt t="47995" x="9175750" y="3443288"/>
          <p14:tracePt t="47996" x="9240838" y="3457575"/>
          <p14:tracePt t="48013" x="9290050" y="3478213"/>
          <p14:tracePt t="48015" x="9340850" y="3492500"/>
          <p14:tracePt t="48031" x="9424988" y="3529013"/>
          <p14:tracePt t="48045" x="9525000" y="3563938"/>
          <p14:tracePt t="48062" x="9610725" y="3592513"/>
          <p14:tracePt t="48079" x="9661525" y="3614738"/>
          <p14:tracePt t="48094" x="9710738" y="3643313"/>
          <p14:tracePt t="48111" x="9753600" y="3657600"/>
          <p14:tracePt t="48128" x="9788525" y="3663950"/>
          <p14:tracePt t="48144" x="9802813" y="3663950"/>
          <p14:tracePt t="48161" x="9802813" y="3678238"/>
          <p14:tracePt t="48178" x="9810750" y="3692525"/>
          <p14:tracePt t="48197" x="9810750" y="3706813"/>
          <p14:tracePt t="48227" x="9810750" y="3714750"/>
          <p14:tracePt t="48260" x="9810750" y="3729038"/>
          <p14:tracePt t="48318" x="9810750" y="3743325"/>
          <p14:tracePt t="48335" x="9802813" y="3743325"/>
          <p14:tracePt t="48350" x="9788525" y="3757613"/>
          <p14:tracePt t="48360" x="9788525" y="3763963"/>
          <p14:tracePt t="48367" x="9788525" y="3778250"/>
          <p14:tracePt t="48377" x="9774238" y="3792538"/>
          <p14:tracePt t="48393" x="9753600" y="3827463"/>
          <p14:tracePt t="48411" x="9710738" y="3878263"/>
          <p14:tracePt t="48427" x="9690100" y="3913188"/>
          <p14:tracePt t="48444" x="9653588" y="3963988"/>
          <p14:tracePt t="48460" x="9639300" y="4006850"/>
          <p14:tracePt t="48478" x="9625013" y="4027488"/>
          <p14:tracePt t="48480" x="9610725" y="4041775"/>
          <p14:tracePt t="48494" x="9610725" y="4056063"/>
          <p14:tracePt t="48510" x="9604375" y="4056063"/>
          <p14:tracePt t="48657" x="9604375" y="4041775"/>
          <p14:tracePt t="54944" x="9553575" y="4041775"/>
          <p14:tracePt t="54962" x="9510713" y="4041775"/>
          <p14:tracePt t="54978" x="9439275" y="4041775"/>
          <p14:tracePt t="54994" x="9390063" y="4041775"/>
          <p14:tracePt t="54995" x="9326563" y="4041775"/>
          <p14:tracePt t="55010" x="9261475" y="4041775"/>
          <p14:tracePt t="55011" x="9197975" y="4041775"/>
          <p14:tracePt t="55015" x="9126538" y="4027488"/>
          <p14:tracePt t="55029" x="9047163" y="4027488"/>
          <p14:tracePt t="55031" x="8961438" y="4021138"/>
          <p14:tracePt t="55045" x="8891588" y="4021138"/>
          <p14:tracePt t="55047" x="8812213" y="4006850"/>
          <p14:tracePt t="55062" x="8726488" y="4006850"/>
          <p14:tracePt t="55080" x="8648700" y="3992563"/>
          <p14:tracePt t="55095" x="8597900" y="3978275"/>
          <p14:tracePt t="55111" x="8577263" y="3978275"/>
          <p14:tracePt t="55128" x="8562975" y="3978275"/>
          <p14:tracePt t="55144" x="8562975" y="3963988"/>
          <p14:tracePt t="55177" x="8548688" y="3963988"/>
          <p14:tracePt t="55211" x="8534400" y="3963988"/>
          <p14:tracePt t="55228" x="8528050" y="3963988"/>
          <p14:tracePt t="55261" x="8513763" y="3963988"/>
          <p14:tracePt t="55278" x="8499475" y="3963988"/>
          <p14:tracePt t="55293" x="8499475" y="3956050"/>
          <p14:tracePt t="55295" x="8485188" y="3941763"/>
          <p14:tracePt t="55497" x="8448675" y="3941763"/>
          <p14:tracePt t="55505" x="8413750" y="3941763"/>
          <p14:tracePt t="55513" x="8362950" y="3956050"/>
          <p14:tracePt t="55521" x="8313738" y="3963988"/>
          <p14:tracePt t="55529" x="8270875" y="3963988"/>
          <p14:tracePt t="55537" x="8220075" y="3978275"/>
          <p14:tracePt t="55545" x="8185150" y="3978275"/>
          <p14:tracePt t="55560" x="8099425" y="3992563"/>
          <p14:tracePt t="55561" x="8021638" y="3992563"/>
          <p14:tracePt t="55578" x="7921625" y="4006850"/>
          <p14:tracePt t="55594" x="7821613" y="4021138"/>
          <p14:tracePt t="55611" x="7764463" y="4021138"/>
          <p14:tracePt t="55628" x="7735888" y="4021138"/>
          <p14:tracePt t="55645" x="7721600" y="4021138"/>
          <p14:tracePt t="55661" x="7707313" y="4021138"/>
          <p14:tracePt t="55682" x="7707313" y="4006850"/>
          <p14:tracePt t="55747" x="7721600" y="4006850"/>
          <p14:tracePt t="55770" x="7735888" y="4006850"/>
          <p14:tracePt t="55779" x="7750175" y="4006850"/>
          <p14:tracePt t="55787" x="7764463" y="4006850"/>
          <p14:tracePt t="55795" x="7785100" y="4006850"/>
          <p14:tracePt t="55803" x="7813675" y="4006850"/>
          <p14:tracePt t="55811" x="7850188" y="4006850"/>
          <p14:tracePt t="55827" x="7885113" y="4006850"/>
          <p14:tracePt t="55828" x="7970838" y="4006850"/>
          <p14:tracePt t="55843" x="8162925" y="4006850"/>
          <p14:tracePt t="55860" x="8413750" y="4006850"/>
          <p14:tracePt t="55878" x="8726488" y="4006850"/>
          <p14:tracePt t="55894" x="9075738" y="4027488"/>
          <p14:tracePt t="55910" x="9424988" y="4092575"/>
          <p14:tracePt t="55927" x="9725025" y="4178300"/>
          <p14:tracePt t="55944" x="9874250" y="4241800"/>
          <p14:tracePt t="55961" x="9988550" y="4291013"/>
          <p14:tracePt t="55978" x="10067925" y="4341813"/>
          <p14:tracePt t="55994" x="10088563" y="4356100"/>
          <p14:tracePt t="55995" x="10102850" y="4370388"/>
          <p14:tracePt t="55996" x="10117138" y="4370388"/>
          <p14:tracePt t="56014" x="10117138" y="4376738"/>
          <p14:tracePt t="56016" x="10125075" y="4376738"/>
          <p14:tracePt t="56031" x="10125075" y="4391025"/>
          <p14:tracePt t="56062" x="10125075" y="4405313"/>
          <p14:tracePt t="56079" x="10117138" y="4405313"/>
          <p14:tracePt t="56094" x="10088563" y="4427538"/>
          <p14:tracePt t="56111" x="10074275" y="4441825"/>
          <p14:tracePt t="56128" x="10053638" y="4470400"/>
          <p14:tracePt t="56144" x="10025063" y="4491038"/>
          <p14:tracePt t="56161" x="9988550" y="4527550"/>
          <p14:tracePt t="56177" x="9939338" y="4556125"/>
          <p14:tracePt t="56195" x="9888538" y="4591050"/>
          <p14:tracePt t="56211" x="9825038" y="4633913"/>
          <p14:tracePt t="56228" x="9788525" y="4654550"/>
          <p14:tracePt t="56244" x="9739313" y="4683125"/>
          <p14:tracePt t="56260" x="9710738" y="4683125"/>
          <p14:tracePt t="56262" x="9704388" y="4691063"/>
          <p14:tracePt t="56263" x="9675813" y="4691063"/>
          <p14:tracePt t="56277" x="9653588" y="4705350"/>
          <p14:tracePt t="56294" x="9639300" y="4705350"/>
          <p14:tracePt t="56295" x="9590088" y="4719638"/>
          <p14:tracePt t="56311" x="9553575" y="4733925"/>
          <p14:tracePt t="56328" x="9504363" y="4733925"/>
          <p14:tracePt t="56344" x="9461500" y="4740275"/>
          <p14:tracePt t="56361" x="9424988" y="4740275"/>
          <p14:tracePt t="56378" x="9390063" y="4740275"/>
          <p14:tracePt t="56395" x="9347200" y="4740275"/>
          <p14:tracePt t="56411" x="9326563" y="4740275"/>
          <p14:tracePt t="56428" x="9297988" y="4740275"/>
          <p14:tracePt t="56444" x="9275763" y="4740275"/>
          <p14:tracePt t="56461" x="9275763" y="4754563"/>
          <p14:tracePt t="56478" x="9261475" y="4754563"/>
          <p14:tracePt t="56494" x="9247188" y="4754563"/>
          <p14:tracePt t="56511" x="9240838" y="4768850"/>
          <p14:tracePt t="56512" x="9226550" y="4768850"/>
          <p14:tracePt t="56530" x="9212263" y="4783138"/>
          <p14:tracePt t="56545" x="9190038" y="4791075"/>
          <p14:tracePt t="56562" x="9140825" y="4819650"/>
          <p14:tracePt t="56578" x="9075738" y="4840288"/>
          <p14:tracePt t="56595" x="8997950" y="4883150"/>
          <p14:tracePt t="56611" x="8891588" y="4919663"/>
          <p14:tracePt t="56628" x="8763000" y="4940300"/>
          <p14:tracePt t="56644" x="8634413" y="4968875"/>
          <p14:tracePt t="56661" x="8513763" y="4989513"/>
          <p14:tracePt t="56677" x="8385175" y="5003800"/>
          <p14:tracePt t="56694" x="8234363" y="5018088"/>
          <p14:tracePt t="56711" x="8099425" y="5032375"/>
          <p14:tracePt t="56728" x="7985125" y="5032375"/>
          <p14:tracePt t="56743" x="7921625" y="5032375"/>
          <p14:tracePt t="56745" x="7870825" y="5032375"/>
          <p14:tracePt t="56746" x="7821613" y="5040313"/>
          <p14:tracePt t="56761" x="7799388" y="5040313"/>
          <p14:tracePt t="56762" x="7735888" y="5040313"/>
          <p14:tracePt t="56778" x="7700963" y="5054600"/>
          <p14:tracePt t="56779" x="7672388" y="5054600"/>
          <p14:tracePt t="56794" x="7572375" y="5068888"/>
          <p14:tracePt t="56811" x="7500938" y="5083175"/>
          <p14:tracePt t="56828" x="7407275" y="5089525"/>
          <p14:tracePt t="56844" x="7308850" y="5103813"/>
          <p14:tracePt t="56861" x="7223125" y="5103813"/>
          <p14:tracePt t="56878" x="7123113" y="5103813"/>
          <p14:tracePt t="56894" x="7023100" y="5103813"/>
          <p14:tracePt t="56910" x="6908800" y="5103813"/>
          <p14:tracePt t="56927" x="6808788" y="5083175"/>
          <p14:tracePt t="56944" x="6694488" y="5054600"/>
          <p14:tracePt t="56961" x="6594475" y="5032375"/>
          <p14:tracePt t="56978" x="6496050" y="4989513"/>
          <p14:tracePt t="56980" x="6445250" y="4983163"/>
          <p14:tracePt t="56995" x="6410325" y="4968875"/>
          <p14:tracePt t="56996" x="6373813" y="4968875"/>
          <p14:tracePt t="57014" x="6345238" y="4954588"/>
          <p14:tracePt t="57016" x="6310313" y="4954588"/>
          <p14:tracePt t="57030" x="6230938" y="4940300"/>
          <p14:tracePt t="57045" x="6181725" y="4933950"/>
          <p14:tracePt t="57062" x="6145213" y="4919663"/>
          <p14:tracePt t="57079" x="6110288" y="4905375"/>
          <p14:tracePt t="57095" x="6096000" y="4891088"/>
          <p14:tracePt t="57111" x="6067425" y="4868863"/>
          <p14:tracePt t="57128" x="6067425" y="4854575"/>
          <p14:tracePt t="57144" x="6061075" y="4833938"/>
          <p14:tracePt t="57162" x="6061075" y="4805363"/>
          <p14:tracePt t="57177" x="6061075" y="4791075"/>
          <p14:tracePt t="57194" x="6061075" y="4768850"/>
          <p14:tracePt t="57228" x="6046788" y="4754563"/>
          <p14:tracePt t="57246" x="6046788" y="4740275"/>
          <p14:tracePt t="57263" x="6046788" y="4733925"/>
          <p14:tracePt t="57295" x="6046788" y="4719638"/>
          <p14:tracePt t="57311" x="6046788" y="4705350"/>
          <p14:tracePt t="57345" x="6046788" y="4691063"/>
          <p14:tracePt t="57362" x="6046788" y="4683125"/>
          <p14:tracePt t="57378" x="6046788" y="4668838"/>
          <p14:tracePt t="57395" x="6046788" y="4640263"/>
          <p14:tracePt t="57411" x="6061075" y="4633913"/>
          <p14:tracePt t="57428" x="6081713" y="4605338"/>
          <p14:tracePt t="57444" x="6124575" y="4583113"/>
          <p14:tracePt t="57461" x="6181725" y="4541838"/>
          <p14:tracePt t="57478" x="6324600" y="4470400"/>
          <p14:tracePt t="57494" x="6410325" y="4419600"/>
          <p14:tracePt t="57495" x="6523038" y="4370388"/>
          <p14:tracePt t="57496" x="6673850" y="4291013"/>
          <p14:tracePt t="57513" x="6994525" y="4141788"/>
          <p14:tracePt t="57528" x="7194550" y="4070350"/>
          <p14:tracePt t="57529" x="7400925" y="4006850"/>
          <p14:tracePt t="57544" x="7750175" y="3892550"/>
          <p14:tracePt t="57561" x="7985125" y="3841750"/>
          <p14:tracePt t="57577" x="8262938" y="3813175"/>
          <p14:tracePt t="57595" x="8448675" y="3806825"/>
          <p14:tracePt t="57611" x="8626475" y="3806825"/>
          <p14:tracePt t="57628" x="8777288" y="3806825"/>
          <p14:tracePt t="57644" x="8926513" y="3813175"/>
          <p14:tracePt t="57661" x="9061450" y="3841750"/>
          <p14:tracePt t="57677" x="9197975" y="3878263"/>
          <p14:tracePt t="57695" x="9326563" y="3927475"/>
          <p14:tracePt t="57711" x="9424988" y="3978275"/>
          <p14:tracePt t="57727" x="9475788" y="4006850"/>
          <p14:tracePt t="57728" x="9525000" y="4041775"/>
          <p14:tracePt t="57730" x="9575800" y="4056063"/>
          <p14:tracePt t="57744" x="9610725" y="4092575"/>
          <p14:tracePt t="57761" x="9661525" y="4121150"/>
          <p14:tracePt t="57762" x="9753600" y="4170363"/>
          <p14:tracePt t="57778" x="9788525" y="4191000"/>
          <p14:tracePt t="57779" x="9825038" y="4219575"/>
          <p14:tracePt t="57795" x="9874250" y="4241800"/>
          <p14:tracePt t="57811" x="9939338" y="4276725"/>
          <p14:tracePt t="57828" x="9974263" y="4319588"/>
          <p14:tracePt t="57844" x="10017125" y="4341813"/>
          <p14:tracePt t="57861" x="10039350" y="4370388"/>
          <p14:tracePt t="57877" x="10067925" y="4405313"/>
          <p14:tracePt t="57894" x="10088563" y="4427538"/>
          <p14:tracePt t="57911" x="10102850" y="4456113"/>
          <p14:tracePt t="57928" x="10117138" y="4470400"/>
          <p14:tracePt t="57944" x="10117138" y="4476750"/>
          <p14:tracePt t="57977" x="10117138" y="4491038"/>
          <p14:tracePt t="57994" x="10102850" y="4527550"/>
          <p14:tracePt t="57996" x="10088563" y="4541838"/>
          <p14:tracePt t="58014" x="10067925" y="4570413"/>
          <p14:tracePt t="58016" x="10039350" y="4591050"/>
          <p14:tracePt t="58031" x="9925050" y="4705350"/>
          <p14:tracePt t="58045" x="9774238" y="4791075"/>
          <p14:tracePt t="58062" x="9553575" y="4905375"/>
          <p14:tracePt t="58080" x="9297988" y="4989513"/>
          <p14:tracePt t="58095" x="9040813" y="5068888"/>
          <p14:tracePt t="58111" x="8777288" y="5118100"/>
          <p14:tracePt t="58128" x="8499475" y="5132388"/>
          <p14:tracePt t="58144" x="8248650" y="5132388"/>
          <p14:tracePt t="58161" x="7964488" y="5118100"/>
          <p14:tracePt t="58177" x="7721600" y="5054600"/>
          <p14:tracePt t="58195" x="7550150" y="4983163"/>
          <p14:tracePt t="58211" x="7358063" y="4891088"/>
          <p14:tracePt t="58227" x="7272338" y="4840288"/>
          <p14:tracePt t="58228" x="7208838" y="4805363"/>
          <p14:tracePt t="58229" x="7158038" y="4754563"/>
          <p14:tracePt t="58244" x="7108825" y="4719638"/>
          <p14:tracePt t="58245" x="7072313" y="4683125"/>
          <p14:tracePt t="58262" x="7008813" y="4591050"/>
          <p14:tracePt t="58278" x="6958013" y="4505325"/>
          <p14:tracePt t="58295" x="6923088" y="4427538"/>
          <p14:tracePt t="58311" x="6894513" y="4370388"/>
          <p14:tracePt t="58328" x="6873875" y="4319588"/>
          <p14:tracePt t="58344" x="6859588" y="4270375"/>
          <p14:tracePt t="58361" x="6837363" y="4227513"/>
          <p14:tracePt t="58377" x="6823075" y="4205288"/>
          <p14:tracePt t="58395" x="6808788" y="4178300"/>
          <p14:tracePt t="58411" x="6808788" y="4170363"/>
          <p14:tracePt t="58427" x="6794500" y="4141788"/>
          <p14:tracePt t="58444" x="6794500" y="4121150"/>
          <p14:tracePt t="58461" x="6788150" y="4092575"/>
          <p14:tracePt t="58463" x="6788150" y="4078288"/>
          <p14:tracePt t="58479" x="6788150" y="4070350"/>
          <p14:tracePt t="58480" x="6788150" y="4056063"/>
          <p14:tracePt t="58496" x="6788150" y="4041775"/>
          <p14:tracePt t="58512" x="6788150" y="3992563"/>
          <p14:tracePt t="58528" x="6845300" y="3927475"/>
          <p14:tracePt t="58544" x="7023100" y="3827463"/>
          <p14:tracePt t="58561" x="7286625" y="3706813"/>
          <p14:tracePt t="58578" x="7635875" y="3563938"/>
          <p14:tracePt t="58594" x="8013700" y="3463925"/>
          <p14:tracePt t="58610" x="8334375" y="3400425"/>
          <p14:tracePt t="58627" x="8634413" y="3379788"/>
          <p14:tracePt t="58644" x="8826500" y="3365500"/>
          <p14:tracePt t="58661" x="9040813" y="3365500"/>
          <p14:tracePt t="58677" x="9212263" y="3351213"/>
          <p14:tracePt t="58694" x="9297988" y="3343275"/>
          <p14:tracePt t="58710" x="9347200" y="3328988"/>
          <p14:tracePt t="58711" x="9375775" y="3328988"/>
          <p14:tracePt t="58727" x="9410700" y="3314700"/>
          <p14:tracePt t="58728" x="9439275" y="3314700"/>
          <p14:tracePt t="58729" x="9453563" y="3314700"/>
          <p14:tracePt t="58744" x="9475788" y="3300413"/>
          <p14:tracePt t="58746" x="9490075" y="3300413"/>
          <p14:tracePt t="58761" x="9510713" y="3300413"/>
          <p14:tracePt t="58777" x="9561513" y="3300413"/>
          <p14:tracePt t="58794" x="9610725" y="3300413"/>
          <p14:tracePt t="58811" x="9690100" y="3300413"/>
          <p14:tracePt t="58828" x="9739313" y="3300413"/>
          <p14:tracePt t="58844" x="9825038" y="3314700"/>
          <p14:tracePt t="58861" x="9859963" y="3343275"/>
          <p14:tracePt t="58877" x="9902825" y="3351213"/>
          <p14:tracePt t="58894" x="9910763" y="3365500"/>
          <p14:tracePt t="58910" x="9925050" y="3365500"/>
          <p14:tracePt t="58944" x="9925050" y="3351213"/>
          <p14:tracePt t="58961" x="9910763" y="3328988"/>
          <p14:tracePt t="58962" x="9888538" y="3314700"/>
          <p14:tracePt t="58977" x="9839325" y="3294063"/>
          <p14:tracePt t="58979" x="9774238" y="3251200"/>
          <p14:tracePt t="58994" x="9739313" y="3228975"/>
          <p14:tracePt t="58995" x="9661525" y="3194050"/>
          <p14:tracePt t="59013" x="9604375" y="3128963"/>
          <p14:tracePt t="59015" x="9525000" y="3065463"/>
          <p14:tracePt t="59029" x="9390063" y="2944813"/>
          <p14:tracePt t="59046" x="9261475" y="2801938"/>
          <p14:tracePt t="59062" x="9175750" y="2679700"/>
          <p14:tracePt t="59079" x="9140825" y="2601913"/>
          <p14:tracePt t="59094" x="9097963" y="2501900"/>
          <p14:tracePt t="59111" x="9090025" y="2438400"/>
          <p14:tracePt t="59128" x="9090025" y="2381250"/>
          <p14:tracePt t="59144" x="9090025" y="2338388"/>
          <p14:tracePt t="59161" x="9097963" y="2316163"/>
          <p14:tracePt t="59177" x="9147175" y="2287588"/>
          <p14:tracePt t="59194" x="9212263" y="2266950"/>
          <p14:tracePt t="59211" x="9261475" y="2252663"/>
          <p14:tracePt t="59212" x="9326563" y="2238375"/>
          <p14:tracePt t="59213" x="9439275" y="2224088"/>
          <p14:tracePt t="59228" x="9539288" y="2224088"/>
          <p14:tracePt t="59230" x="9625013" y="2224088"/>
          <p14:tracePt t="59244" x="9690100" y="2224088"/>
          <p14:tracePt t="59245" x="9874250" y="2224088"/>
          <p14:tracePt t="59261" x="10117138" y="2224088"/>
          <p14:tracePt t="59278" x="10302875" y="2266950"/>
          <p14:tracePt t="59295" x="10488613" y="2338388"/>
          <p14:tracePt t="59311" x="10652125" y="2430463"/>
          <p14:tracePt t="59328" x="10752138" y="2501900"/>
          <p14:tracePt t="59344" x="10801350" y="2552700"/>
          <p14:tracePt t="59361" x="10837863" y="2616200"/>
          <p14:tracePt t="59378" x="10852150" y="2679700"/>
          <p14:tracePt t="59395" x="10852150" y="2730500"/>
          <p14:tracePt t="59411" x="10852150" y="2765425"/>
          <p14:tracePt t="59428" x="10852150" y="2779713"/>
          <p14:tracePt t="59444" x="10837863" y="2787650"/>
          <p14:tracePt t="59445" x="10815638" y="2787650"/>
          <p14:tracePt t="59446" x="10780713" y="2801938"/>
          <p14:tracePt t="59461" x="10715625" y="2801938"/>
          <p14:tracePt t="59477" x="10637838" y="2801938"/>
          <p14:tracePt t="59478" x="10402888" y="2751138"/>
          <p14:tracePt t="59494" x="10125075" y="2667000"/>
          <p14:tracePt t="59511" x="9939338" y="2587625"/>
          <p14:tracePt t="59529" x="9725025" y="2501900"/>
          <p14:tracePt t="59544" x="9590088" y="2401888"/>
          <p14:tracePt t="59561" x="9490075" y="2287588"/>
          <p14:tracePt t="59578" x="9439275" y="2189163"/>
          <p14:tracePt t="59594" x="9410700" y="2089150"/>
          <p14:tracePt t="59610" x="9410700" y="2024063"/>
          <p14:tracePt t="59628" x="9410700" y="1952625"/>
          <p14:tracePt t="59644" x="9410700" y="1917700"/>
          <p14:tracePt t="59661" x="9424988" y="1903413"/>
          <p14:tracePt t="59678" x="9461500" y="1889125"/>
          <p14:tracePt t="59680" x="9475788" y="1889125"/>
          <p14:tracePt t="59694" x="9510713" y="1889125"/>
          <p14:tracePt t="59710" x="9561513" y="1889125"/>
          <p14:tracePt t="59711" x="9625013" y="1889125"/>
          <p14:tracePt t="59712" x="9739313" y="1889125"/>
          <p14:tracePt t="59728" x="9910763" y="1889125"/>
          <p14:tracePt t="59744" x="10025063" y="1917700"/>
          <p14:tracePt t="59745" x="10088563" y="1924050"/>
          <p14:tracePt t="59761" x="10274300" y="1989138"/>
          <p14:tracePt t="59778" x="10437813" y="2052638"/>
          <p14:tracePt t="59795" x="10580688" y="2124075"/>
          <p14:tracePt t="59811" x="10680700" y="2189163"/>
          <p14:tracePt t="59828" x="10737850" y="2266950"/>
          <p14:tracePt t="59844" x="10780713" y="2316163"/>
          <p14:tracePt t="59861" x="10801350" y="2387600"/>
          <p14:tracePt t="59877" x="10801350" y="2438400"/>
          <p14:tracePt t="59895" x="10801350" y="2481263"/>
          <p14:tracePt t="59910" x="10801350" y="2487613"/>
          <p14:tracePt t="59911" x="10801350" y="2501900"/>
          <p14:tracePt t="59927" x="10780713" y="2516188"/>
          <p14:tracePt t="59928" x="10737850" y="2530475"/>
          <p14:tracePt t="59929" x="10680700" y="2552700"/>
          <p14:tracePt t="59944" x="10601325" y="2566988"/>
          <p14:tracePt t="59960" x="10502900" y="2581275"/>
          <p14:tracePt t="59962" x="10274300" y="2601913"/>
          <p14:tracePt t="59978" x="10139363" y="2630488"/>
          <p14:tracePt t="59979" x="10002838" y="2638425"/>
          <p14:tracePt t="59994" x="9725025" y="2667000"/>
          <p14:tracePt t="60014" x="9561513" y="2667000"/>
          <p14:tracePt t="60029" x="9375775" y="2667000"/>
          <p14:tracePt t="60045" x="9240838" y="2667000"/>
          <p14:tracePt t="60062" x="9126538" y="2630488"/>
          <p14:tracePt t="60079" x="9040813" y="2552700"/>
          <p14:tracePt t="60094" x="8961438" y="2481263"/>
          <p14:tracePt t="60111" x="8897938" y="2401888"/>
          <p14:tracePt t="60128" x="8863013" y="2330450"/>
          <p14:tracePt t="60144" x="8826500" y="2266950"/>
          <p14:tracePt t="60161" x="8783638" y="2224088"/>
          <p14:tracePt t="60177" x="8763000" y="2203450"/>
          <p14:tracePt t="60194" x="8748713" y="2174875"/>
          <p14:tracePt t="60196" x="8734425" y="2166938"/>
          <p14:tracePt t="60211" x="8726488" y="2166938"/>
          <p14:tracePt t="60212" x="8712200" y="2166938"/>
          <p14:tracePt t="60228" x="8712200" y="215265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50D1D-B470-C8B9-6811-678365404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>
            <a:extLst>
              <a:ext uri="{FF2B5EF4-FFF2-40B4-BE49-F238E27FC236}">
                <a16:creationId xmlns:a16="http://schemas.microsoft.com/office/drawing/2014/main" id="{4CFBF2AA-BA68-2741-2ECF-DF388DCE9D97}"/>
              </a:ext>
            </a:extLst>
          </p:cNvPr>
          <p:cNvSpPr/>
          <p:nvPr/>
        </p:nvSpPr>
        <p:spPr>
          <a:xfrm>
            <a:off x="5332868" y="2478754"/>
            <a:ext cx="5662840" cy="27522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8D335E8-111D-C00F-1296-6FEAC54D6A28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AA4A8B-DC42-DC10-4552-2382F96DF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頭皮にはローション</a:t>
            </a:r>
          </a:p>
        </p:txBody>
      </p:sp>
      <p:pic>
        <p:nvPicPr>
          <p:cNvPr id="10" name="オーディオ 9">
            <a:extLst>
              <a:ext uri="{FF2B5EF4-FFF2-40B4-BE49-F238E27FC236}">
                <a16:creationId xmlns:a16="http://schemas.microsoft.com/office/drawing/2014/main" id="{24FA9958-44C1-9D47-A5A7-85E662E5E9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A234D5EB-1000-1398-F1B8-0FF16F88457C}"/>
              </a:ext>
            </a:extLst>
          </p:cNvPr>
          <p:cNvSpPr txBox="1">
            <a:spLocks/>
          </p:cNvSpPr>
          <p:nvPr/>
        </p:nvSpPr>
        <p:spPr>
          <a:xfrm>
            <a:off x="838200" y="1483702"/>
            <a:ext cx="49539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>
                <a:latin typeface="Meiryo" panose="020B0604030504040204" pitchFamily="34" charset="-128"/>
                <a:ea typeface="Meiryo" panose="020B0604030504040204" pitchFamily="34" charset="-128"/>
              </a:rPr>
              <a:t>リンデロンローション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E026EDCD-65E9-6C5B-D3E9-238A560BAFB4}"/>
              </a:ext>
            </a:extLst>
          </p:cNvPr>
          <p:cNvSpPr txBox="1">
            <a:spLocks/>
          </p:cNvSpPr>
          <p:nvPr/>
        </p:nvSpPr>
        <p:spPr>
          <a:xfrm>
            <a:off x="6270171" y="2928099"/>
            <a:ext cx="5519966" cy="56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伸びが良くベタつきにくい</a:t>
            </a:r>
            <a:endParaRPr lang="en-US" altLang="ja-JP" sz="2400" b="1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AC215D24-7095-4477-A0F6-A551D1B3ABB2}"/>
              </a:ext>
            </a:extLst>
          </p:cNvPr>
          <p:cNvSpPr txBox="1">
            <a:spLocks/>
          </p:cNvSpPr>
          <p:nvPr/>
        </p:nvSpPr>
        <p:spPr>
          <a:xfrm>
            <a:off x="6270171" y="3612515"/>
            <a:ext cx="5269593" cy="48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刺激が強く</a:t>
            </a:r>
            <a:r>
              <a:rPr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傷には不向き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A3A3693A-4AD0-DC22-20E5-2C8CC8466978}"/>
              </a:ext>
            </a:extLst>
          </p:cNvPr>
          <p:cNvSpPr txBox="1">
            <a:spLocks/>
          </p:cNvSpPr>
          <p:nvPr/>
        </p:nvSpPr>
        <p:spPr>
          <a:xfrm>
            <a:off x="6270171" y="4225272"/>
            <a:ext cx="5269593" cy="48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汗などで流されやすい</a:t>
            </a:r>
            <a:endParaRPr lang="ja-JP" altLang="en-US" sz="24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1F64032-0605-D667-26EB-38FFD4264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136" y="2556629"/>
            <a:ext cx="2143578" cy="302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8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04"/>
    </mc:Choice>
    <mc:Fallback>
      <p:transition spd="slow" advTm="20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70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7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40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7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71" x="8677275" y="2152650"/>
          <p14:tracePt t="1076" x="8577263" y="2152650"/>
          <p14:tracePt t="1094" x="8477250" y="2152650"/>
          <p14:tracePt t="1110" x="8299450" y="2189163"/>
          <p14:tracePt t="1127" x="8050213" y="2266950"/>
          <p14:tracePt t="1160" x="7785100" y="2338388"/>
          <p14:tracePt t="1161" x="7507288" y="2387600"/>
          <p14:tracePt t="1162" x="7450138" y="2401888"/>
          <p14:tracePt t="1177" x="7321550" y="2416175"/>
          <p14:tracePt t="1178" x="7208838" y="2416175"/>
          <p14:tracePt t="1194" x="7008813" y="2430463"/>
          <p14:tracePt t="1210" x="6837363" y="2430463"/>
          <p14:tracePt t="1227" x="6659563" y="2430463"/>
          <p14:tracePt t="1244" x="6481763" y="2416175"/>
          <p14:tracePt t="1260" x="6324600" y="2387600"/>
          <p14:tracePt t="1277" x="6145213" y="2366963"/>
          <p14:tracePt t="1294" x="5981700" y="2338388"/>
          <p14:tracePt t="1311" x="5832475" y="2301875"/>
          <p14:tracePt t="1327" x="5710238" y="2274888"/>
          <p14:tracePt t="1343" x="5611813" y="2238375"/>
          <p14:tracePt t="1376" x="5518150" y="2217738"/>
          <p14:tracePt t="1378" x="5432425" y="2189163"/>
          <p14:tracePt t="1393" x="5383213" y="2174875"/>
          <p14:tracePt t="1394" x="5346700" y="2166938"/>
          <p14:tracePt t="1395" x="5303838" y="2152650"/>
          <p14:tracePt t="1410" x="5254625" y="2138363"/>
          <p14:tracePt t="1411" x="5219700" y="2124075"/>
          <p14:tracePt t="1427" x="5168900" y="2117725"/>
          <p14:tracePt t="1428" x="5133975" y="2089150"/>
          <p14:tracePt t="1443" x="5048250" y="2052638"/>
          <p14:tracePt t="1460" x="4940300" y="2003425"/>
          <p14:tracePt t="1477" x="4833938" y="1952625"/>
          <p14:tracePt t="1494" x="4705350" y="1903413"/>
          <p14:tracePt t="1510" x="4570413" y="1854200"/>
          <p14:tracePt t="1528" x="4427538" y="1825625"/>
          <p14:tracePt t="1544" x="4341813" y="1817688"/>
          <p14:tracePt t="1577" x="4206875" y="1803400"/>
          <p14:tracePt t="1578" x="4121150" y="1803400"/>
          <p14:tracePt t="1612" x="4029075" y="1803400"/>
          <p14:tracePt t="1614" x="3929063" y="1803400"/>
          <p14:tracePt t="1628" x="3906838" y="1803400"/>
          <p14:tracePt t="1643" x="3878263" y="1803400"/>
          <p14:tracePt t="1645" x="3857625" y="1817688"/>
          <p14:tracePt t="2013" x="3863975" y="1817688"/>
          <p14:tracePt t="2027" x="3906838" y="1803400"/>
          <p14:tracePt t="2064" x="4427538" y="1725613"/>
          <p14:tracePt t="2065" x="4605338" y="1725613"/>
          <p14:tracePt t="2076" x="4784725" y="1725613"/>
          <p14:tracePt t="2095" x="5105400" y="1725613"/>
          <p14:tracePt t="2109" x="5183188" y="1725613"/>
          <p14:tracePt t="2111" x="5318125" y="1725613"/>
          <p14:tracePt t="2127" x="5454650" y="1754188"/>
          <p14:tracePt t="2128" x="5561013" y="1774825"/>
          <p14:tracePt t="2129" x="5646738" y="1803400"/>
          <p14:tracePt t="2144" x="5718175" y="1817688"/>
          <p14:tracePt t="2145" x="5781675" y="1839913"/>
          <p14:tracePt t="2160" x="5846763" y="1868488"/>
          <p14:tracePt t="2161" x="5867400" y="1874838"/>
          <p14:tracePt t="2177" x="5946775" y="1917700"/>
          <p14:tracePt t="2193" x="6010275" y="1938338"/>
          <p14:tracePt t="2210" x="6046788" y="1966913"/>
          <p14:tracePt t="2227" x="6067425" y="1974850"/>
          <p14:tracePt t="2243" x="6096000" y="1989138"/>
          <p14:tracePt t="2260" x="6096000" y="2003425"/>
          <p14:tracePt t="2277" x="6110288" y="2003425"/>
          <p14:tracePt t="2293" x="6124575" y="2017713"/>
          <p14:tracePt t="2310" x="6124575" y="2024063"/>
          <p14:tracePt t="2326" x="6130925" y="2038350"/>
          <p14:tracePt t="2360" x="6145213" y="2052638"/>
          <p14:tracePt t="2361" x="6145213" y="2066925"/>
          <p14:tracePt t="2362" x="6145213" y="2074863"/>
          <p14:tracePt t="2377" x="6145213" y="2089150"/>
          <p14:tracePt t="2812" x="6145213" y="2103438"/>
          <p14:tracePt t="2827" x="6145213" y="2117725"/>
          <p14:tracePt t="2829" x="6145213" y="2138363"/>
          <p14:tracePt t="2830" x="6130925" y="2174875"/>
          <p14:tracePt t="2844" x="6110288" y="2217738"/>
          <p14:tracePt t="2859" x="6067425" y="2274888"/>
          <p14:tracePt t="2861" x="6018213" y="2352675"/>
          <p14:tracePt t="2862" x="5981700" y="2387600"/>
          <p14:tracePt t="2877" x="5932488" y="2452688"/>
          <p14:tracePt t="2893" x="5861050" y="2530475"/>
          <p14:tracePt t="2894" x="5781675" y="2587625"/>
          <p14:tracePt t="2895" x="5710238" y="2652713"/>
          <p14:tracePt t="2910" x="5561013" y="2736850"/>
          <p14:tracePt t="2911" x="5454650" y="2787650"/>
          <p14:tracePt t="2927" x="5303838" y="2836863"/>
          <p14:tracePt t="2944" x="5097463" y="2879725"/>
          <p14:tracePt t="2960" x="4805363" y="2901950"/>
          <p14:tracePt t="2977" x="4584700" y="2930525"/>
          <p14:tracePt t="2994" x="4327525" y="2951163"/>
          <p14:tracePt t="3010" x="4057650" y="3001963"/>
          <p14:tracePt t="3027" x="3763963" y="3051175"/>
          <p14:tracePt t="3042" x="3443288" y="3094038"/>
          <p14:tracePt t="3075" x="3130550" y="3100388"/>
          <p14:tracePt t="3076" x="2830513" y="3100388"/>
          <p14:tracePt t="3109" x="2538413" y="3079750"/>
          <p14:tracePt t="3110" x="2266950" y="3016250"/>
          <p14:tracePt t="3125" x="2117725" y="2965450"/>
          <p14:tracePt t="3126" x="1968500" y="2930525"/>
          <p14:tracePt t="3141" x="1825625" y="2901950"/>
          <p14:tracePt t="3143" x="1768475" y="2894013"/>
          <p14:tracePt t="3159" x="1554163" y="2851150"/>
          <p14:tracePt t="3160" x="1354138" y="2836863"/>
          <p14:tracePt t="3176" x="1239838" y="2830513"/>
          <p14:tracePt t="3177" x="1141413" y="2830513"/>
          <p14:tracePt t="3193" x="1027113" y="2801938"/>
          <p14:tracePt t="3210" x="912813" y="2779713"/>
          <p14:tracePt t="3226" x="847725" y="2751138"/>
          <p14:tracePt t="3243" x="798513" y="2687638"/>
          <p14:tracePt t="3260" x="749300" y="2638425"/>
          <p14:tracePt t="3276" x="712788" y="2566988"/>
          <p14:tracePt t="3292" x="692150" y="2530475"/>
          <p14:tracePt t="3309" x="663575" y="2466975"/>
          <p14:tracePt t="3342" x="649288" y="2430463"/>
          <p14:tracePt t="3344" x="649288" y="2401888"/>
          <p14:tracePt t="3359" x="641350" y="2387600"/>
          <p14:tracePt t="3376" x="641350" y="2381250"/>
          <p14:tracePt t="3409" x="649288" y="2381250"/>
          <p14:tracePt t="3425" x="663575" y="2366963"/>
          <p14:tracePt t="3427" x="692150" y="2366963"/>
          <p14:tracePt t="3428" x="727075" y="2338388"/>
          <p14:tracePt t="3443" x="862013" y="2266950"/>
          <p14:tracePt t="3460" x="1239838" y="2066925"/>
          <p14:tracePt t="3476" x="1754188" y="1789113"/>
          <p14:tracePt t="3492" x="2417763" y="1490663"/>
          <p14:tracePt t="3509" x="3116263" y="1190625"/>
          <p14:tracePt t="3526" x="3778250" y="998538"/>
          <p14:tracePt t="3559" x="4178300" y="941388"/>
          <p14:tracePt t="3561" x="4684713" y="890588"/>
          <p14:tracePt t="3576" x="5318125" y="890588"/>
          <p14:tracePt t="3611" x="5810250" y="941388"/>
          <p14:tracePt t="3614" x="6445250" y="1090613"/>
          <p14:tracePt t="3627" x="6659563" y="1154113"/>
          <p14:tracePt t="3628" x="6894513" y="1225550"/>
          <p14:tracePt t="3643" x="7094538" y="1304925"/>
          <p14:tracePt t="3644" x="7308850" y="1362075"/>
          <p14:tracePt t="3661" x="7550150" y="1462088"/>
          <p14:tracePt t="3676" x="7672388" y="1539875"/>
          <p14:tracePt t="3677" x="7770813" y="1589088"/>
          <p14:tracePt t="3693" x="7899400" y="1660525"/>
          <p14:tracePt t="3710" x="7985125" y="1725613"/>
          <p14:tracePt t="3726" x="8021638" y="1768475"/>
          <p14:tracePt t="3743" x="8050213" y="1774825"/>
          <p14:tracePt t="3760" x="8050213" y="1789113"/>
          <p14:tracePt t="3793" x="8064500" y="1789113"/>
          <p14:tracePt t="3794" x="8064500" y="1803400"/>
          <p14:tracePt t="3826" x="8064500" y="1817688"/>
          <p14:tracePt t="3842" x="8064500" y="1825625"/>
          <p14:tracePt t="3859" x="8064500" y="1854200"/>
          <p14:tracePt t="3876" x="8064500" y="1868488"/>
          <p14:tracePt t="3892" x="8064500" y="1874838"/>
          <p14:tracePt t="3893" x="8064500" y="1889125"/>
          <p14:tracePt t="3909" x="8064500" y="1903413"/>
          <p14:tracePt t="3910" x="8064500" y="1917700"/>
          <p14:tracePt t="3926" x="8050213" y="1924050"/>
          <p14:tracePt t="3942" x="8035925" y="1952625"/>
          <p14:tracePt t="3960" x="8021638" y="1974850"/>
          <p14:tracePt t="3976" x="7999413" y="2024063"/>
          <p14:tracePt t="3993" x="7964488" y="2074863"/>
          <p14:tracePt t="4009" x="7913688" y="2124075"/>
          <p14:tracePt t="4026" x="7850188" y="2203450"/>
          <p14:tracePt t="4043" x="7770813" y="2287588"/>
          <p14:tracePt t="4076" x="7686675" y="2381250"/>
          <p14:tracePt t="4077" x="7607300" y="2481263"/>
          <p14:tracePt t="4092" x="7535863" y="2566988"/>
          <p14:tracePt t="4109" x="7486650" y="2616200"/>
          <p14:tracePt t="4142" x="7450138" y="2667000"/>
          <p14:tracePt t="4144" x="7421563" y="2687638"/>
          <p14:tracePt t="4145" x="7407275" y="2701925"/>
          <p14:tracePt t="4160" x="7400925" y="2716213"/>
          <p14:tracePt t="4227" x="7386638" y="2716213"/>
          <p14:tracePt t="4326" x="7386638" y="2701925"/>
          <p14:tracePt t="4444" x="7386638" y="2687638"/>
          <p14:tracePt t="4476" x="7386638" y="2679700"/>
          <p14:tracePt t="4578" x="7386638" y="2667000"/>
          <p14:tracePt t="7280" x="7400925" y="2667000"/>
          <p14:tracePt t="7292" x="7435850" y="2667000"/>
          <p14:tracePt t="7294" x="7500938" y="2652713"/>
          <p14:tracePt t="7310" x="7635875" y="2630488"/>
          <p14:tracePt t="7327" x="7770813" y="2616200"/>
          <p14:tracePt t="7343" x="7913688" y="2616200"/>
          <p14:tracePt t="7360" x="8170863" y="2616200"/>
          <p14:tracePt t="7375" x="8377238" y="2616200"/>
          <p14:tracePt t="7393" x="8697913" y="2616200"/>
          <p14:tracePt t="7409" x="8940800" y="2667000"/>
          <p14:tracePt t="7426" x="9097963" y="2687638"/>
          <p14:tracePt t="7442" x="9297988" y="2736850"/>
          <p14:tracePt t="7458" x="9375775" y="2765425"/>
          <p14:tracePt t="7460" x="9453563" y="2779713"/>
          <p14:tracePt t="7461" x="9510713" y="2801938"/>
          <p14:tracePt t="7477" x="9575800" y="2830513"/>
          <p14:tracePt t="7478" x="9639300" y="2851150"/>
          <p14:tracePt t="7493" x="9675813" y="2879725"/>
          <p14:tracePt t="7494" x="9725025" y="2901950"/>
          <p14:tracePt t="7509" x="9759950" y="2930525"/>
          <p14:tracePt t="7510" x="9774238" y="2944813"/>
          <p14:tracePt t="7526" x="9839325" y="2994025"/>
          <p14:tracePt t="7542" x="9859963" y="3030538"/>
          <p14:tracePt t="7576" x="9888538" y="3051175"/>
          <p14:tracePt t="7577" x="9888538" y="3079750"/>
          <p14:tracePt t="7611" x="9902825" y="3094038"/>
          <p14:tracePt t="7614" x="9902825" y="3100388"/>
          <p14:tracePt t="7615" x="9902825" y="3114675"/>
          <p14:tracePt t="7627" x="9902825" y="3128963"/>
          <p14:tracePt t="7643" x="9888538" y="3143250"/>
          <p14:tracePt t="7660" x="9874250" y="3165475"/>
          <p14:tracePt t="7675" x="9874250" y="3179763"/>
          <p14:tracePt t="7676" x="9859963" y="3200400"/>
          <p14:tracePt t="7693" x="9853613" y="3243263"/>
          <p14:tracePt t="7709" x="9839325" y="3265488"/>
          <p14:tracePt t="7710" x="9825038" y="3294063"/>
          <p14:tracePt t="7711" x="9810750" y="3300413"/>
          <p14:tracePt t="7727" x="9802813" y="3343275"/>
          <p14:tracePt t="7742" x="9788525" y="3365500"/>
          <p14:tracePt t="7760" x="9774238" y="3394075"/>
          <p14:tracePt t="7793" x="9774238" y="3400425"/>
          <p14:tracePt t="7909" x="9759950" y="3414713"/>
          <p14:tracePt t="7944" x="9753600" y="3414713"/>
          <p14:tracePt t="7945" x="9753600" y="3429000"/>
          <p14:tracePt t="7960" x="9739313" y="3443288"/>
          <p14:tracePt t="7961" x="9704388" y="3478213"/>
          <p14:tracePt t="7976" x="9661525" y="3529013"/>
          <p14:tracePt t="7977" x="9604375" y="3578225"/>
          <p14:tracePt t="7992" x="9510713" y="3657600"/>
          <p14:tracePt t="7994" x="9410700" y="3743325"/>
          <p14:tracePt t="8026" x="9275763" y="3841750"/>
          <p14:tracePt t="8028" x="8726488" y="4106863"/>
          <p14:tracePt t="8043" x="8313738" y="4205288"/>
          <p14:tracePt t="8076" x="7921625" y="4241800"/>
          <p14:tracePt t="8077" x="7558088" y="4241800"/>
          <p14:tracePt t="8093" x="7237413" y="4170363"/>
          <p14:tracePt t="8109" x="6943725" y="4021138"/>
          <p14:tracePt t="8143" x="6659563" y="3827463"/>
          <p14:tracePt t="8144" x="6481763" y="3706813"/>
          <p14:tracePt t="8159" x="6381750" y="3629025"/>
          <p14:tracePt t="8160" x="6296025" y="3563938"/>
          <p14:tracePt t="8174" x="6230938" y="3506788"/>
          <p14:tracePt t="8176" x="6224588" y="3478213"/>
          <p14:tracePt t="8192" x="6145213" y="3400425"/>
          <p14:tracePt t="8208" x="6130925" y="3365500"/>
          <p14:tracePt t="8209" x="6124575" y="3343275"/>
          <p14:tracePt t="8210" x="6124575" y="3300413"/>
          <p14:tracePt t="8226" x="6110288" y="3265488"/>
          <p14:tracePt t="8227" x="6110288" y="3251200"/>
          <p14:tracePt t="8242" x="6110288" y="3214688"/>
          <p14:tracePt t="8243" x="6124575" y="3179763"/>
          <p14:tracePt t="8259" x="6173788" y="3114675"/>
          <p14:tracePt t="8276" x="6259513" y="3044825"/>
          <p14:tracePt t="8293" x="6359525" y="2965450"/>
          <p14:tracePt t="8309" x="6559550" y="2865438"/>
          <p14:tracePt t="8326" x="6773863" y="2830513"/>
          <p14:tracePt t="8342" x="7058025" y="2801938"/>
          <p14:tracePt t="8359" x="7400925" y="2801938"/>
          <p14:tracePt t="8376" x="7770813" y="2801938"/>
          <p14:tracePt t="8393" x="8170863" y="2879725"/>
          <p14:tracePt t="8409" x="8548688" y="2965450"/>
          <p14:tracePt t="8442" x="8891588" y="3051175"/>
          <p14:tracePt t="8444" x="9075738" y="3114675"/>
          <p14:tracePt t="8445" x="9175750" y="3151188"/>
          <p14:tracePt t="8459" x="9247188" y="3194050"/>
          <p14:tracePt t="8460" x="9275763" y="3200400"/>
          <p14:tracePt t="8475" x="9326563" y="3228975"/>
          <p14:tracePt t="8477" x="9361488" y="3265488"/>
          <p14:tracePt t="8493" x="9410700" y="3314700"/>
          <p14:tracePt t="8509" x="9453563" y="3351213"/>
          <p14:tracePt t="8526" x="9461500" y="3394075"/>
          <p14:tracePt t="8542" x="9475788" y="3443288"/>
          <p14:tracePt t="8576" x="9490075" y="3478213"/>
          <p14:tracePt t="8577" x="9504363" y="3543300"/>
          <p14:tracePt t="8611" x="9510713" y="3578225"/>
          <p14:tracePt t="8614" x="9525000" y="3657600"/>
          <p14:tracePt t="8627" x="9539288" y="3678238"/>
          <p14:tracePt t="8643" x="9539288" y="3729038"/>
          <p14:tracePt t="8660" x="9553575" y="3763963"/>
          <p14:tracePt t="8675" x="9561513" y="3778250"/>
          <p14:tracePt t="8676" x="9561513" y="3792538"/>
          <p14:tracePt t="8692" x="9561513" y="3806825"/>
          <p14:tracePt t="8694" x="9575800" y="3813175"/>
          <p14:tracePt t="8695" x="9575800" y="3841750"/>
          <p14:tracePt t="8709" x="9590088" y="3856038"/>
          <p14:tracePt t="8710" x="9590088" y="3863975"/>
          <p14:tracePt t="8726" x="9604375" y="3878263"/>
          <p14:tracePt t="8727" x="9604375" y="3892550"/>
          <p14:tracePt t="8742" x="9610725" y="3906838"/>
          <p14:tracePt t="8744" x="9610725" y="3913188"/>
          <p14:tracePt t="8759" x="9625013" y="3941763"/>
          <p14:tracePt t="8776" x="9625013" y="3956050"/>
          <p14:tracePt t="8793" x="9639300" y="3956050"/>
          <p14:tracePt t="8842" x="9639300" y="3963988"/>
          <p14:tracePt t="8894" x="9653588" y="3963988"/>
          <p14:tracePt t="8909" x="9661525" y="3963988"/>
          <p14:tracePt t="8926" x="9710738" y="3992563"/>
          <p14:tracePt t="8942" x="9739313" y="4021138"/>
          <p14:tracePt t="8943" x="9774238" y="4027488"/>
          <p14:tracePt t="8944" x="9810750" y="4056063"/>
          <p14:tracePt t="8960" x="9853613" y="4078288"/>
          <p14:tracePt t="8961" x="9874250" y="4092575"/>
          <p14:tracePt t="8976" x="9910763" y="4121150"/>
          <p14:tracePt t="8977" x="9939338" y="4127500"/>
          <p14:tracePt t="8993" x="9988550" y="4170363"/>
          <p14:tracePt t="9009" x="10025063" y="4178300"/>
          <p14:tracePt t="9027" x="10025063" y="4191000"/>
          <p14:tracePt t="9043" x="10039350" y="4205288"/>
          <p14:tracePt t="9076" x="10053638" y="4205288"/>
          <p14:tracePt t="9077" x="10053638" y="4219575"/>
          <p14:tracePt t="9110" x="10053638" y="4227513"/>
          <p14:tracePt t="9142" x="10039350" y="4241800"/>
          <p14:tracePt t="9144" x="10025063" y="4256088"/>
          <p14:tracePt t="9145" x="10025063" y="4270375"/>
          <p14:tracePt t="9160" x="10017125" y="4276725"/>
          <p14:tracePt t="9175" x="10017125" y="4291013"/>
          <p14:tracePt t="9176" x="10002838" y="4305300"/>
          <p14:tracePt t="9192" x="9988550" y="4327525"/>
          <p14:tracePt t="9193" x="9988550" y="4341813"/>
          <p14:tracePt t="9194" x="9974263" y="4356100"/>
          <p14:tracePt t="9209" x="9959975" y="4376738"/>
          <p14:tracePt t="9210" x="9925050" y="4419600"/>
          <p14:tracePt t="9226" x="9888538" y="4470400"/>
          <p14:tracePt t="9243" x="9802813" y="4541838"/>
          <p14:tracePt t="9259" x="9639300" y="4668838"/>
          <p14:tracePt t="9276" x="9439275" y="4819650"/>
          <p14:tracePt t="9293" x="9226550" y="4968875"/>
          <p14:tracePt t="9326" x="8990013" y="5089525"/>
          <p14:tracePt t="9327" x="8748713" y="5218113"/>
          <p14:tracePt t="9343" x="8485188" y="5297488"/>
          <p14:tracePt t="9359" x="8213725" y="5318125"/>
          <p14:tracePt t="9376" x="7950200" y="5318125"/>
          <p14:tracePt t="9392" x="7770813" y="5318125"/>
          <p14:tracePt t="9409" x="7558088" y="5254625"/>
          <p14:tracePt t="9426" x="7286625" y="5154613"/>
          <p14:tracePt t="9442" x="7143750" y="5089525"/>
          <p14:tracePt t="9443" x="7023100" y="5040313"/>
          <p14:tracePt t="9444" x="6888163" y="4983163"/>
          <p14:tracePt t="9459" x="6773863" y="4933950"/>
          <p14:tracePt t="9461" x="6708775" y="4905375"/>
          <p14:tracePt t="9476" x="6594475" y="4854575"/>
          <p14:tracePt t="9477" x="6481763" y="4819650"/>
          <p14:tracePt t="9493" x="6359525" y="4754563"/>
          <p14:tracePt t="9509" x="6259513" y="4705350"/>
          <p14:tracePt t="9526" x="6196013" y="4668838"/>
          <p14:tracePt t="9543" x="6159500" y="4640263"/>
          <p14:tracePt t="9576" x="6145213" y="4619625"/>
          <p14:tracePt t="9577" x="6145213" y="4605338"/>
          <p14:tracePt t="9611" x="6145213" y="4583113"/>
          <p14:tracePt t="9614" x="6145213" y="4556125"/>
          <p14:tracePt t="9627" x="6145213" y="4541838"/>
          <p14:tracePt t="9642" x="6145213" y="4527550"/>
          <p14:tracePt t="9643" x="6145213" y="4519613"/>
          <p14:tracePt t="9661" x="6145213" y="4505325"/>
          <p14:tracePt t="9676" x="6145213" y="4491038"/>
          <p14:tracePt t="9694" x="6145213" y="4476750"/>
          <p14:tracePt t="9709" x="6159500" y="4476750"/>
          <p14:tracePt t="9710" x="6173788" y="4476750"/>
          <p14:tracePt t="9726" x="6196013" y="4470400"/>
          <p14:tracePt t="9742" x="6259513" y="4470400"/>
          <p14:tracePt t="9759" x="6345238" y="4441825"/>
          <p14:tracePt t="9792" x="6545263" y="4405313"/>
          <p14:tracePt t="9794" x="6773863" y="4376738"/>
          <p14:tracePt t="9809" x="7094538" y="4341813"/>
          <p14:tracePt t="9826" x="7472363" y="4305300"/>
          <p14:tracePt t="9843" x="7835900" y="4276725"/>
          <p14:tracePt t="9859" x="8162925" y="4276725"/>
          <p14:tracePt t="9876" x="8448675" y="4276725"/>
          <p14:tracePt t="9893" x="8697913" y="4305300"/>
          <p14:tracePt t="9908" x="8826500" y="4327525"/>
          <p14:tracePt t="9909" x="8947150" y="4370388"/>
          <p14:tracePt t="9925" x="8997950" y="4391025"/>
          <p14:tracePt t="9927" x="9112250" y="4427538"/>
          <p14:tracePt t="9928" x="9197975" y="4470400"/>
          <p14:tracePt t="9942" x="9275763" y="4505325"/>
          <p14:tracePt t="9959" x="9347200" y="4527550"/>
          <p14:tracePt t="9961" x="9424988" y="4583113"/>
          <p14:tracePt t="9976" x="9461500" y="4591050"/>
          <p14:tracePt t="9977" x="9504363" y="4619625"/>
          <p14:tracePt t="10009" x="9539288" y="4640263"/>
          <p14:tracePt t="10010" x="9553575" y="4654550"/>
          <p14:tracePt t="10026" x="9561513" y="4668838"/>
          <p14:tracePt t="10043" x="9561513" y="4683125"/>
          <p14:tracePt t="10075" x="9561513" y="4691063"/>
          <p14:tracePt t="10077" x="9553575" y="4691063"/>
          <p14:tracePt t="10093" x="9525000" y="4733925"/>
          <p14:tracePt t="10109" x="9475788" y="4768850"/>
          <p14:tracePt t="10142" x="9375775" y="4854575"/>
          <p14:tracePt t="10144" x="9212263" y="4983163"/>
          <p14:tracePt t="10159" x="9112250" y="5054600"/>
          <p14:tracePt t="10160" x="8997950" y="5132388"/>
          <p14:tracePt t="10161" x="8891588" y="5203825"/>
          <p14:tracePt t="10175" x="8826500" y="5246688"/>
          <p14:tracePt t="10192" x="8726488" y="5303838"/>
          <p14:tracePt t="10194" x="8513763" y="5418138"/>
          <p14:tracePt t="10209" x="8413750" y="5453063"/>
          <p14:tracePt t="10210" x="8248650" y="5518150"/>
          <p14:tracePt t="10226" x="8013700" y="5553075"/>
          <p14:tracePt t="10260" x="7721600" y="5567363"/>
          <p14:tracePt t="10261" x="7407275" y="5567363"/>
          <p14:tracePt t="10276" x="7072313" y="5532438"/>
          <p14:tracePt t="10293" x="6759575" y="5432425"/>
          <p14:tracePt t="10309" x="6573838" y="5353050"/>
          <p14:tracePt t="10326" x="6396038" y="5268913"/>
          <p14:tracePt t="10342" x="6273800" y="5197475"/>
          <p14:tracePt t="10359" x="6210300" y="5132388"/>
          <p14:tracePt t="10376" x="6130925" y="5068888"/>
          <p14:tracePt t="10393" x="6067425" y="5003800"/>
          <p14:tracePt t="11745" x="6018213" y="5003800"/>
          <p14:tracePt t="11762" x="5895975" y="5089525"/>
          <p14:tracePt t="11776" x="5810250" y="5146675"/>
          <p14:tracePt t="11778" x="5732463" y="5197475"/>
          <p14:tracePt t="11793" x="5611813" y="5303838"/>
          <p14:tracePt t="11809" x="5454650" y="5432425"/>
          <p14:tracePt t="11826" x="5383213" y="5495925"/>
          <p14:tracePt t="11842" x="5283200" y="5581650"/>
          <p14:tracePt t="11860" x="5219700" y="5618163"/>
          <p14:tracePt t="11875" x="5197475" y="5632450"/>
          <p14:tracePt t="11877" x="5154613" y="5653088"/>
          <p14:tracePt t="11892" x="5119688" y="5667375"/>
          <p14:tracePt t="11893" x="5105400" y="5667375"/>
          <p14:tracePt t="11895" x="5068888" y="5681663"/>
          <p14:tracePt t="11909" x="5048250" y="5681663"/>
          <p14:tracePt t="11925" x="5005388" y="5681663"/>
          <p14:tracePt t="11927" x="4983163" y="5695950"/>
          <p14:tracePt t="11928" x="4968875" y="5695950"/>
          <p14:tracePt t="11942" x="4954588" y="5695950"/>
          <p14:tracePt t="11944" x="4940300" y="5695950"/>
          <p14:tracePt t="11960" x="4933950" y="5695950"/>
          <p14:tracePt t="11976" x="4919663" y="5695950"/>
          <p14:tracePt t="11993" x="4919663" y="5681663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6EDD7-7ED4-F981-4B14-8156047F8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1173D8-610B-DDF5-E55F-157853D5EC23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693395-45E6-89C9-F891-37F442A7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手のひら２枚分</a:t>
            </a:r>
          </a:p>
        </p:txBody>
      </p:sp>
      <p:pic>
        <p:nvPicPr>
          <p:cNvPr id="10" name="オーディオ 9">
            <a:extLst>
              <a:ext uri="{FF2B5EF4-FFF2-40B4-BE49-F238E27FC236}">
                <a16:creationId xmlns:a16="http://schemas.microsoft.com/office/drawing/2014/main" id="{FD794126-694E-4D06-3B8D-C6D5C0A6A7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4" name="図 3" descr="手紙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3DA3639-8574-509A-8E9D-780592CE2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4315" y="1472974"/>
            <a:ext cx="2240658" cy="1521812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14B187BA-D065-9C1F-14F7-34BBD2390497}"/>
              </a:ext>
            </a:extLst>
          </p:cNvPr>
          <p:cNvSpPr txBox="1">
            <a:spLocks/>
          </p:cNvSpPr>
          <p:nvPr/>
        </p:nvSpPr>
        <p:spPr>
          <a:xfrm>
            <a:off x="3156858" y="1697531"/>
            <a:ext cx="44431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>
                <a:latin typeface="Meiryo" panose="020B0604030504040204" pitchFamily="34" charset="-128"/>
                <a:ea typeface="Meiryo" panose="020B0604030504040204" pitchFamily="34" charset="-128"/>
              </a:rPr>
              <a:t>リンデロン</a:t>
            </a:r>
            <a:r>
              <a:rPr lang="en-US" altLang="ja-JP" sz="4000" b="1" dirty="0">
                <a:latin typeface="Meiryo" panose="020B0604030504040204" pitchFamily="34" charset="-128"/>
                <a:ea typeface="Meiryo" panose="020B0604030504040204" pitchFamily="34" charset="-128"/>
              </a:rPr>
              <a:t>Vs</a:t>
            </a:r>
            <a:r>
              <a:rPr lang="ja-JP" altLang="en-US" sz="4000" b="1">
                <a:latin typeface="Meiryo" panose="020B0604030504040204" pitchFamily="34" charset="-128"/>
                <a:ea typeface="Meiryo" panose="020B0604030504040204" pitchFamily="34" charset="-128"/>
              </a:rPr>
              <a:t>軟膏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4482CD-59AC-3F42-6BDF-586AFB1B6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2" y="2085062"/>
            <a:ext cx="335943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18A014E-E94D-A985-9E24-12F9CDEB9DF6}"/>
              </a:ext>
            </a:extLst>
          </p:cNvPr>
          <p:cNvCxnSpPr/>
          <p:nvPr/>
        </p:nvCxnSpPr>
        <p:spPr>
          <a:xfrm>
            <a:off x="855007" y="3023094"/>
            <a:ext cx="1267707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フローチャート: 端子 5">
            <a:extLst>
              <a:ext uri="{FF2B5EF4-FFF2-40B4-BE49-F238E27FC236}">
                <a16:creationId xmlns:a16="http://schemas.microsoft.com/office/drawing/2014/main" id="{20943D1E-4110-D4FC-4539-FEFE52BCB31E}"/>
              </a:ext>
            </a:extLst>
          </p:cNvPr>
          <p:cNvSpPr/>
          <p:nvPr/>
        </p:nvSpPr>
        <p:spPr>
          <a:xfrm rot="5400000">
            <a:off x="1335141" y="2348138"/>
            <a:ext cx="968829" cy="304800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  <a:highlight>
                <a:srgbClr val="00FF00"/>
              </a:highlight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A28F228-5627-EB07-E0F1-318E351C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05" y="3023094"/>
            <a:ext cx="2646790" cy="30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905DCFC-2635-C455-DBB5-01A1D69A7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374" y="3073480"/>
            <a:ext cx="2646790" cy="30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>
            <a:extLst>
              <a:ext uri="{FF2B5EF4-FFF2-40B4-BE49-F238E27FC236}">
                <a16:creationId xmlns:a16="http://schemas.microsoft.com/office/drawing/2014/main" id="{58367235-65FB-3EB2-70BC-83343B2DB68C}"/>
              </a:ext>
            </a:extLst>
          </p:cNvPr>
          <p:cNvSpPr/>
          <p:nvPr/>
        </p:nvSpPr>
        <p:spPr>
          <a:xfrm>
            <a:off x="3739880" y="3834907"/>
            <a:ext cx="769228" cy="67634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B73DD16E-90D4-E7EA-5AE4-A70518054F24}"/>
              </a:ext>
            </a:extLst>
          </p:cNvPr>
          <p:cNvSpPr txBox="1">
            <a:spLocks/>
          </p:cNvSpPr>
          <p:nvPr/>
        </p:nvSpPr>
        <p:spPr>
          <a:xfrm>
            <a:off x="5679781" y="4113249"/>
            <a:ext cx="49446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>
                <a:latin typeface="Meiryo" panose="020B0604030504040204" pitchFamily="34" charset="-128"/>
                <a:ea typeface="Meiryo" panose="020B0604030504040204" pitchFamily="34" charset="-128"/>
              </a:rPr>
              <a:t>手のひら２枚分塗る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54AFBC06-CF7A-CB70-D3F2-BBF5E65B283A}"/>
              </a:ext>
            </a:extLst>
          </p:cNvPr>
          <p:cNvSpPr txBox="1">
            <a:spLocks/>
          </p:cNvSpPr>
          <p:nvPr/>
        </p:nvSpPr>
        <p:spPr>
          <a:xfrm>
            <a:off x="236109" y="3172124"/>
            <a:ext cx="44431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>
                <a:latin typeface="Meiryo" panose="020B0604030504040204" pitchFamily="34" charset="-128"/>
                <a:ea typeface="Meiryo" panose="020B0604030504040204" pitchFamily="34" charset="-128"/>
              </a:rPr>
              <a:t>第一関節まで</a:t>
            </a:r>
          </a:p>
        </p:txBody>
      </p:sp>
    </p:spTree>
    <p:extLst>
      <p:ext uri="{BB962C8B-B14F-4D97-AF65-F5344CB8AC3E}">
        <p14:creationId xmlns:p14="http://schemas.microsoft.com/office/powerpoint/2010/main" val="401153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504"/>
    </mc:Choice>
    <mc:Fallback>
      <p:transition spd="slow" advTm="37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5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5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09" x="4905375" y="5681663"/>
          <p14:tracePt t="923" x="4819650" y="5653088"/>
          <p14:tracePt t="938" x="4641850" y="5567363"/>
          <p14:tracePt t="956" x="4406900" y="5446713"/>
          <p14:tracePt t="971" x="4156075" y="5283200"/>
          <p14:tracePt t="988" x="3892550" y="5089525"/>
          <p14:tracePt t="1005" x="3643313" y="4891088"/>
          <p14:tracePt t="1022" x="3514725" y="4783138"/>
          <p14:tracePt t="1038" x="3394075" y="4654550"/>
          <p14:tracePt t="1063" x="3343275" y="4591050"/>
          <p14:tracePt t="1065" x="3279775" y="4541838"/>
          <p14:tracePt t="1070" x="3244850" y="4505325"/>
          <p14:tracePt t="1088" x="3151188" y="4456113"/>
          <p14:tracePt t="1104" x="3079750" y="4419600"/>
          <p14:tracePt t="1121" x="2979738" y="4391025"/>
          <p14:tracePt t="1137" x="2781300" y="4341813"/>
          <p14:tracePt t="1154" x="2667000" y="4319588"/>
          <p14:tracePt t="1155" x="2566988" y="4291013"/>
          <p14:tracePt t="1156" x="2438400" y="4270375"/>
          <p14:tracePt t="1171" x="2317750" y="4227513"/>
          <p14:tracePt t="1172" x="2203450" y="4205288"/>
          <p14:tracePt t="1205" x="2124075" y="4205288"/>
          <p14:tracePt t="1206" x="1817688" y="4141788"/>
          <p14:tracePt t="1221" x="1689100" y="4106863"/>
          <p14:tracePt t="1238" x="1604963" y="4027488"/>
          <p14:tracePt t="1506" x="1604963" y="4021138"/>
          <p14:tracePt t="1523" x="1590675" y="3956050"/>
          <p14:tracePt t="1538" x="1562100" y="3856038"/>
          <p14:tracePt t="1556" x="1554163" y="3729038"/>
          <p14:tracePt t="1571" x="1554163" y="3643313"/>
          <p14:tracePt t="1588" x="1554163" y="3557588"/>
          <p14:tracePt t="1604" x="1554163" y="3506788"/>
          <p14:tracePt t="1622" x="1554163" y="3478213"/>
          <p14:tracePt t="1624" x="1554163" y="3463925"/>
          <p14:tracePt t="1654" x="1554163" y="3457575"/>
          <p14:tracePt t="1804" x="1562100" y="3457575"/>
          <p14:tracePt t="1806" x="1611313" y="3457575"/>
          <p14:tracePt t="1822" x="1674813" y="3443288"/>
          <p14:tracePt t="1838" x="1739900" y="3429000"/>
          <p14:tracePt t="1871" x="1789113" y="3429000"/>
          <p14:tracePt t="1872" x="1839913" y="3400425"/>
          <p14:tracePt t="1874" x="1868488" y="3400425"/>
          <p14:tracePt t="1907" x="1889125" y="3400425"/>
          <p14:tracePt t="1909" x="1939925" y="3394075"/>
          <p14:tracePt t="1922" x="1954213" y="3379788"/>
          <p14:tracePt t="1938" x="1968500" y="3379788"/>
          <p14:tracePt t="1955" x="1974850" y="3379788"/>
          <p14:tracePt t="1971" x="1974850" y="3365500"/>
          <p14:tracePt t="2021" x="1974850" y="3351213"/>
          <p14:tracePt t="2121" x="1974850" y="3343275"/>
          <p14:tracePt t="2338" x="1968500" y="3314700"/>
          <p14:tracePt t="2371" x="1925638" y="3279775"/>
          <p14:tracePt t="2372" x="1874838" y="3228975"/>
          <p14:tracePt t="2374" x="1854200" y="3200400"/>
          <p14:tracePt t="2389" x="1817688" y="3165475"/>
          <p14:tracePt t="2391" x="1789113" y="3128963"/>
          <p14:tracePt t="2404" x="1774825" y="3114675"/>
          <p14:tracePt t="2405" x="1754188" y="3079750"/>
          <p14:tracePt t="2437" x="1725613" y="3051175"/>
          <p14:tracePt t="2438" x="1674813" y="2994025"/>
          <p14:tracePt t="2454" x="1668463" y="2979738"/>
          <p14:tracePt t="2471" x="1668463" y="2965450"/>
          <p14:tracePt t="2488" x="1668463" y="2951163"/>
          <p14:tracePt t="2504" x="1654175" y="2951163"/>
          <p14:tracePt t="2671" x="1668463" y="2965450"/>
          <p14:tracePt t="2673" x="1689100" y="2965450"/>
          <p14:tracePt t="2688" x="1717675" y="2979738"/>
          <p14:tracePt t="2705" x="1739900" y="2979738"/>
          <p14:tracePt t="2721" x="1754188" y="2979738"/>
          <p14:tracePt t="2738" x="1768475" y="2979738"/>
          <p14:tracePt t="2755" x="1774825" y="2979738"/>
          <p14:tracePt t="2771" x="1789113" y="2979738"/>
          <p14:tracePt t="2872" x="1774825" y="2979738"/>
          <p14:tracePt t="2873" x="1768475" y="2979738"/>
          <p14:tracePt t="2906" x="1754188" y="2979738"/>
          <p14:tracePt t="2908" x="1725613" y="2979738"/>
          <p14:tracePt t="2922" x="1689100" y="2979738"/>
          <p14:tracePt t="2938" x="1654175" y="2965450"/>
          <p14:tracePt t="2971" x="1604963" y="2951163"/>
          <p14:tracePt t="2972" x="1554163" y="2930525"/>
          <p14:tracePt t="2988" x="1511300" y="2901950"/>
          <p14:tracePt t="3005" x="1490663" y="2879725"/>
          <p14:tracePt t="3021" x="1476375" y="2865438"/>
          <p14:tracePt t="3037" x="1462088" y="2836863"/>
          <p14:tracePt t="3070" x="1454150" y="2816225"/>
          <p14:tracePt t="3071" x="1454150" y="2801938"/>
          <p14:tracePt t="3087" x="1454150" y="2779713"/>
          <p14:tracePt t="3103" x="1454150" y="2751138"/>
          <p14:tracePt t="3121" x="1454150" y="2730500"/>
          <p14:tracePt t="3136" x="1454150" y="2716213"/>
          <p14:tracePt t="3138" x="1454150" y="2701925"/>
          <p14:tracePt t="3139" x="1454150" y="2679700"/>
          <p14:tracePt t="3154" x="1454150" y="2667000"/>
          <p14:tracePt t="3155" x="1454150" y="2652713"/>
          <p14:tracePt t="3170" x="1454150" y="2630488"/>
          <p14:tracePt t="3171" x="1454150" y="2601913"/>
          <p14:tracePt t="3204" x="1454150" y="2587625"/>
          <p14:tracePt t="3205" x="1454150" y="2538413"/>
          <p14:tracePt t="3220" x="1454150" y="2516188"/>
          <p14:tracePt t="3237" x="1454150" y="2487613"/>
          <p14:tracePt t="3254" x="1454150" y="2481263"/>
          <p14:tracePt t="3270" x="1462088" y="2452688"/>
          <p14:tracePt t="3303" x="1476375" y="2438400"/>
          <p14:tracePt t="3320" x="1504950" y="2438400"/>
          <p14:tracePt t="3337" x="1539875" y="2430463"/>
          <p14:tracePt t="3370" x="1576388" y="2416175"/>
          <p14:tracePt t="3372" x="1611313" y="2416175"/>
          <p14:tracePt t="3373" x="1639888" y="2401888"/>
          <p14:tracePt t="3387" x="1668463" y="2401888"/>
          <p14:tracePt t="3403" x="1674813" y="2401888"/>
          <p14:tracePt t="3404" x="1689100" y="2401888"/>
          <p14:tracePt t="3405" x="1703388" y="2401888"/>
          <p14:tracePt t="3436" x="1717675" y="2401888"/>
          <p14:tracePt t="3438" x="1725613" y="2401888"/>
          <p14:tracePt t="3453" x="1725613" y="2416175"/>
          <p14:tracePt t="3470" x="1739900" y="2430463"/>
          <p14:tracePt t="3487" x="1739900" y="2438400"/>
          <p14:tracePt t="3503" x="1739900" y="2452688"/>
          <p14:tracePt t="3520" x="1739900" y="2466975"/>
          <p14:tracePt t="3536" x="1739900" y="2481263"/>
          <p14:tracePt t="3553" x="1739900" y="2487613"/>
          <p14:tracePt t="3620" x="1739900" y="2501900"/>
          <p14:tracePt t="5540" x="1739900" y="2487613"/>
          <p14:tracePt t="5556" x="1739900" y="2481263"/>
          <p14:tracePt t="5557" x="1739900" y="2466975"/>
          <p14:tracePt t="5570" x="1754188" y="2466975"/>
          <p14:tracePt t="5603" x="1768475" y="2452688"/>
          <p14:tracePt t="5620" x="1774825" y="2438400"/>
          <p14:tracePt t="5621" x="1789113" y="2438400"/>
          <p14:tracePt t="5622" x="1817688" y="2430463"/>
          <p14:tracePt t="5637" x="1839913" y="2430463"/>
          <p14:tracePt t="5638" x="1854200" y="2430463"/>
          <p14:tracePt t="5653" x="1903413" y="2416175"/>
          <p14:tracePt t="5654" x="1925638" y="2416175"/>
          <p14:tracePt t="5669" x="1989138" y="2416175"/>
          <p14:tracePt t="5687" x="2052638" y="2416175"/>
          <p14:tracePt t="5703" x="2103438" y="2416175"/>
          <p14:tracePt t="5720" x="2138363" y="2430463"/>
          <p14:tracePt t="5736" x="2166938" y="2438400"/>
          <p14:tracePt t="5754" x="2174875" y="2452688"/>
          <p14:tracePt t="5770" x="2189163" y="2481263"/>
          <p14:tracePt t="5787" x="2189163" y="2487613"/>
          <p14:tracePt t="5803" x="2189163" y="2501900"/>
          <p14:tracePt t="5837" x="2189163" y="2516188"/>
          <p14:tracePt t="5838" x="2174875" y="2516188"/>
          <p14:tracePt t="5839" x="2174875" y="2530475"/>
          <p14:tracePt t="5854" x="2166938" y="2530475"/>
          <p14:tracePt t="5855" x="2166938" y="2538413"/>
          <p14:tracePt t="5870" x="2152650" y="2538413"/>
          <p14:tracePt t="5886" x="2138363" y="2538413"/>
          <p14:tracePt t="5887" x="2138363" y="2552700"/>
          <p14:tracePt t="5890" x="2124075" y="2552700"/>
          <p14:tracePt t="5905" x="2117725" y="2566988"/>
          <p14:tracePt t="5921" x="2089150" y="2566988"/>
          <p14:tracePt t="5938" x="2066925" y="2566988"/>
          <p14:tracePt t="5954" x="2038350" y="2566988"/>
          <p14:tracePt t="5970" x="2025650" y="2566988"/>
          <p14:tracePt t="5987" x="2003425" y="2566988"/>
          <p14:tracePt t="6003" x="1989138" y="2566988"/>
          <p14:tracePt t="6038" x="1974850" y="2552700"/>
          <p14:tracePt t="6070" x="1974850" y="2538413"/>
          <p14:tracePt t="6154" x="1989138" y="2538413"/>
          <p14:tracePt t="11473" x="1974850" y="2538413"/>
          <p14:tracePt t="11477" x="1968500" y="2538413"/>
          <p14:tracePt t="11489" x="1954213" y="2538413"/>
          <p14:tracePt t="11503" x="1917700" y="2530475"/>
          <p14:tracePt t="11505" x="1889125" y="2530475"/>
          <p14:tracePt t="11520" x="1874838" y="2516188"/>
          <p14:tracePt t="11521" x="1839913" y="2516188"/>
          <p14:tracePt t="11523" x="1825625" y="2501900"/>
          <p14:tracePt t="11537" x="1803400" y="2501900"/>
          <p14:tracePt t="11553" x="1789113" y="2487613"/>
          <p14:tracePt t="11554" x="1774825" y="2481263"/>
          <p14:tracePt t="11555" x="1768475" y="2481263"/>
          <p14:tracePt t="11570" x="1754188" y="2466975"/>
          <p14:tracePt t="11588" x="1754188" y="2452688"/>
          <p14:tracePt t="11603" x="1754188" y="2438400"/>
          <p14:tracePt t="11620" x="1754188" y="2430463"/>
          <p14:tracePt t="11637" x="1789113" y="2387600"/>
          <p14:tracePt t="11654" x="1839913" y="2352675"/>
          <p14:tracePt t="11670" x="1925638" y="2301875"/>
          <p14:tracePt t="11687" x="2038350" y="2266950"/>
          <p14:tracePt t="11704" x="2166938" y="2217738"/>
          <p14:tracePt t="11720" x="2289175" y="2174875"/>
          <p14:tracePt t="11736" x="2403475" y="2152650"/>
          <p14:tracePt t="11769" x="2530475" y="2138363"/>
          <p14:tracePt t="11771" x="2630488" y="2138363"/>
          <p14:tracePt t="11786" x="2681288" y="2138363"/>
          <p14:tracePt t="11788" x="2701925" y="2138363"/>
          <p14:tracePt t="11789" x="2738438" y="2138363"/>
          <p14:tracePt t="11803" x="2781300" y="2138363"/>
          <p14:tracePt t="11819" x="2816225" y="2138363"/>
          <p14:tracePt t="11821" x="2865438" y="2152650"/>
          <p14:tracePt t="11836" x="2894013" y="2166938"/>
          <p14:tracePt t="11838" x="2901950" y="2166938"/>
          <p14:tracePt t="11870" x="2930525" y="2166938"/>
          <p14:tracePt t="11871" x="2951163" y="2174875"/>
          <p14:tracePt t="11905" x="2994025" y="2174875"/>
          <p14:tracePt t="11908" x="3016250" y="2174875"/>
          <p14:tracePt t="11922" x="3030538" y="2174875"/>
          <p14:tracePt t="11937" x="3044825" y="2174875"/>
          <p14:tracePt t="11969" x="3051175" y="2174875"/>
          <p14:tracePt t="12036" x="3044825" y="2174875"/>
          <p14:tracePt t="12038" x="3044825" y="2189163"/>
          <p14:tracePt t="12039" x="3030538" y="2189163"/>
          <p14:tracePt t="12071" x="3030538" y="2203450"/>
          <p14:tracePt t="12120" x="3030538" y="2217738"/>
          <p14:tracePt t="12154" x="3065463" y="2252663"/>
          <p14:tracePt t="12170" x="3144838" y="2287588"/>
          <p14:tracePt t="12187" x="3230563" y="2338388"/>
          <p14:tracePt t="12220" x="3357563" y="2416175"/>
          <p14:tracePt t="12221" x="3465513" y="2481263"/>
          <p14:tracePt t="12237" x="3543300" y="2516188"/>
          <p14:tracePt t="12254" x="3608388" y="2552700"/>
          <p14:tracePt t="12270" x="3629025" y="2566988"/>
          <p14:tracePt t="12286" x="3643313" y="2566988"/>
          <p14:tracePt t="12288" x="3657600" y="2581275"/>
          <p14:tracePt t="19624" x="3714750" y="2581275"/>
          <p14:tracePt t="19627" x="3763963" y="2581275"/>
          <p14:tracePt t="19639" x="3843338" y="2566988"/>
          <p14:tracePt t="19640" x="3929063" y="2566988"/>
          <p14:tracePt t="19654" x="4021138" y="2566988"/>
          <p14:tracePt t="19669" x="4192588" y="2566988"/>
          <p14:tracePt t="19670" x="4378325" y="2552700"/>
          <p14:tracePt t="19672" x="4584700" y="2552700"/>
          <p14:tracePt t="19687" x="4791075" y="2552700"/>
          <p14:tracePt t="19689" x="5005388" y="2552700"/>
          <p14:tracePt t="19704" x="5233988" y="2552700"/>
          <p14:tracePt t="19705" x="5403850" y="2552700"/>
          <p14:tracePt t="19720" x="5761038" y="2552700"/>
          <p14:tracePt t="19737" x="5961063" y="2581275"/>
          <p14:tracePt t="19754" x="6159500" y="2616200"/>
          <p14:tracePt t="19770" x="6310313" y="2667000"/>
          <p14:tracePt t="19787" x="6373813" y="2701925"/>
          <p14:tracePt t="19804" x="6430963" y="2751138"/>
          <p14:tracePt t="19820" x="6473825" y="2801938"/>
          <p14:tracePt t="19836" x="6496050" y="2851150"/>
          <p14:tracePt t="19870" x="6508750" y="2879725"/>
          <p14:tracePt t="19872" x="6508750" y="2916238"/>
          <p14:tracePt t="19887" x="6508750" y="2930525"/>
          <p14:tracePt t="19888" x="6508750" y="2944813"/>
          <p14:tracePt t="19892" x="6508750" y="2951163"/>
          <p14:tracePt t="19923" x="6481763" y="3016250"/>
          <p14:tracePt t="19938" x="6473825" y="3044825"/>
          <p14:tracePt t="19939" x="6459538" y="3051175"/>
          <p14:tracePt t="19954" x="6396038" y="3100388"/>
          <p14:tracePt t="19971" x="6345238" y="3151188"/>
          <p14:tracePt t="19987" x="6296025" y="3194050"/>
          <p14:tracePt t="20004" x="6210300" y="3251200"/>
          <p14:tracePt t="20020" x="6130925" y="3294063"/>
          <p14:tracePt t="20037" x="6018213" y="3328988"/>
          <p14:tracePt t="20054" x="5895975" y="3343275"/>
          <p14:tracePt t="20070" x="5818188" y="3343275"/>
          <p14:tracePt t="20087" x="5746750" y="3343275"/>
          <p14:tracePt t="20104" x="5668963" y="3314700"/>
          <p14:tracePt t="20137" x="5646738" y="3300413"/>
          <p14:tracePt t="20138" x="5618163" y="3294063"/>
          <p14:tracePt t="20139" x="5618163" y="3279775"/>
          <p14:tracePt t="20169" x="5611813" y="3265488"/>
          <p14:tracePt t="20204" x="5611813" y="3251200"/>
          <p14:tracePt t="20270" x="5611813" y="3243263"/>
          <p14:tracePt t="20403" x="5611813" y="3228975"/>
          <p14:tracePt t="20423" x="5597525" y="3214688"/>
          <p14:tracePt t="20437" x="5583238" y="3200400"/>
          <p14:tracePt t="20438" x="5561013" y="3179763"/>
          <p14:tracePt t="20454" x="5532438" y="3151188"/>
          <p14:tracePt t="20455" x="5483225" y="3114675"/>
          <p14:tracePt t="20470" x="5403850" y="3051175"/>
          <p14:tracePt t="20487" x="5318125" y="2979738"/>
          <p14:tracePt t="20503" x="5268913" y="2944813"/>
          <p14:tracePt t="20521" x="5233988" y="2901950"/>
          <p14:tracePt t="20537" x="5205413" y="2894013"/>
          <p14:tracePt t="20554" x="5197475" y="2894013"/>
          <p14:tracePt t="20704" x="5197475" y="2901950"/>
          <p14:tracePt t="20754" x="5197475" y="2916238"/>
          <p14:tracePt t="20909" x="5205413" y="2916238"/>
          <p14:tracePt t="21175" x="5233988" y="2916238"/>
          <p14:tracePt t="21189" x="5254625" y="2916238"/>
          <p14:tracePt t="21191" x="5283200" y="2916238"/>
          <p14:tracePt t="21204" x="5368925" y="2930525"/>
          <p14:tracePt t="21221" x="5497513" y="2930525"/>
          <p14:tracePt t="21237" x="5718175" y="2944813"/>
          <p14:tracePt t="21254" x="5932488" y="2965450"/>
          <p14:tracePt t="21270" x="6181725" y="3001963"/>
          <p14:tracePt t="21287" x="6359525" y="3044825"/>
          <p14:tracePt t="21304" x="6559550" y="3100388"/>
          <p14:tracePt t="21320" x="6659563" y="3128963"/>
          <p14:tracePt t="21337" x="6745288" y="3151188"/>
          <p14:tracePt t="21370" x="6788150" y="3165475"/>
          <p14:tracePt t="21372" x="6794500" y="3179763"/>
          <p14:tracePt t="21387" x="6794500" y="3194050"/>
          <p14:tracePt t="21437" x="6773863" y="3194050"/>
          <p14:tracePt t="21470" x="6759575" y="3194050"/>
          <p14:tracePt t="21472" x="6745288" y="3194050"/>
          <p14:tracePt t="21487" x="6737350" y="3194050"/>
          <p14:tracePt t="21504" x="6723063" y="3194050"/>
          <p14:tracePt t="21521" x="6708775" y="3194050"/>
          <p14:tracePt t="21553" x="6694488" y="3194050"/>
          <p14:tracePt t="22006" x="6708775" y="3194050"/>
          <p14:tracePt t="22071" x="6723063" y="3194050"/>
          <p14:tracePt t="22360" x="6737350" y="3194050"/>
          <p14:tracePt t="22389" x="6745288" y="3194050"/>
          <p14:tracePt t="22438" x="6759575" y="3194050"/>
          <p14:tracePt t="22487" x="6773863" y="3194050"/>
          <p14:tracePt t="22722" x="6759575" y="3194050"/>
          <p14:tracePt t="22821" x="6745288" y="3194050"/>
          <p14:tracePt t="26790" x="6773863" y="3128963"/>
          <p14:tracePt t="26793" x="6794500" y="3094038"/>
          <p14:tracePt t="26807" x="6837363" y="3051175"/>
          <p14:tracePt t="26809" x="6873875" y="3030538"/>
          <p14:tracePt t="26821" x="6894513" y="2994025"/>
          <p14:tracePt t="26822" x="6943725" y="2951163"/>
          <p14:tracePt t="26837" x="6994525" y="2930525"/>
          <p14:tracePt t="26838" x="7094538" y="2851150"/>
          <p14:tracePt t="26870" x="7358063" y="2716213"/>
          <p14:tracePt t="26872" x="7658100" y="2587625"/>
          <p14:tracePt t="26906" x="7985125" y="2501900"/>
          <p14:tracePt t="26908" x="8299450" y="2452688"/>
          <p14:tracePt t="26910" x="8377238" y="2452688"/>
          <p14:tracePt t="26922" x="8499475" y="2452688"/>
          <p14:tracePt t="26937" x="8712200" y="2452688"/>
          <p14:tracePt t="26955" x="8877300" y="2452688"/>
          <p14:tracePt t="26970" x="8997950" y="2501900"/>
          <p14:tracePt t="26987" x="9112250" y="2552700"/>
          <p14:tracePt t="27003" x="9212263" y="2630488"/>
          <p14:tracePt t="27020" x="9326563" y="2716213"/>
          <p14:tracePt t="27036" x="9375775" y="2751138"/>
          <p14:tracePt t="27037" x="9439275" y="2801938"/>
          <p14:tracePt t="27038" x="9539288" y="2894013"/>
          <p14:tracePt t="27054" x="9610725" y="2944813"/>
          <p14:tracePt t="27055" x="9653588" y="2979738"/>
          <p14:tracePt t="27087" x="9710738" y="3044825"/>
          <p14:tracePt t="27088" x="9925050" y="3243263"/>
          <p14:tracePt t="27104" x="10067925" y="3351213"/>
          <p14:tracePt t="27120" x="10217150" y="3457575"/>
          <p14:tracePt t="27137" x="10337800" y="3529013"/>
          <p14:tracePt t="27154" x="10402888" y="3563938"/>
          <p14:tracePt t="27170" x="10474325" y="3592513"/>
          <p14:tracePt t="27187" x="10523538" y="3614738"/>
          <p14:tracePt t="27203" x="10580688" y="3629025"/>
          <p14:tracePt t="27220" x="10615613" y="3657600"/>
          <p14:tracePt t="27236" x="10666413" y="3678238"/>
          <p14:tracePt t="27254" x="10729913" y="3729038"/>
          <p14:tracePt t="27270" x="10837863" y="3806825"/>
          <p14:tracePt t="27287" x="10887075" y="3841750"/>
          <p14:tracePt t="27288" x="10952163" y="3892550"/>
          <p14:tracePt t="27289" x="11029950" y="3941763"/>
          <p14:tracePt t="27303" x="11101388" y="4006850"/>
          <p14:tracePt t="27305" x="11164888" y="4070350"/>
          <p14:tracePt t="27320" x="11279188" y="4191000"/>
          <p14:tracePt t="27337" x="11350625" y="4305300"/>
          <p14:tracePt t="27370" x="11399838" y="4405313"/>
          <p14:tracePt t="27372" x="11399838" y="4591050"/>
          <p14:tracePt t="35606" x="11364913" y="4570413"/>
          <p14:tracePt t="35610" x="11344275" y="4556125"/>
          <p14:tracePt t="35622" x="11315700" y="4541838"/>
          <p14:tracePt t="35624" x="11293475" y="4519613"/>
          <p14:tracePt t="35637" x="11264900" y="4505325"/>
          <p14:tracePt t="35653" x="11244263" y="4476750"/>
          <p14:tracePt t="35654" x="11215688" y="4470400"/>
          <p14:tracePt t="35656" x="11193463" y="4441825"/>
          <p14:tracePt t="35670" x="11150600" y="4419600"/>
          <p14:tracePt t="35671" x="11144250" y="4391025"/>
          <p14:tracePt t="35687" x="11115675" y="4370388"/>
          <p14:tracePt t="35688" x="11101388" y="4341813"/>
          <p14:tracePt t="35703" x="11093450" y="4327525"/>
          <p14:tracePt t="35704" x="11093450" y="4319588"/>
          <p14:tracePt t="35720" x="11093450" y="4291013"/>
          <p14:tracePt t="35737" x="11093450" y="4276725"/>
          <p14:tracePt t="35754" x="11093450" y="4256088"/>
          <p14:tracePt t="35787" x="11093450" y="4241800"/>
          <p14:tracePt t="35804" x="11101388" y="4241800"/>
          <p14:tracePt t="35820" x="11115675" y="4241800"/>
          <p14:tracePt t="35904" x="11129963" y="4241800"/>
          <p14:tracePt t="35956" x="11115675" y="4256088"/>
          <p14:tracePt t="35971" x="11101388" y="4256088"/>
          <p14:tracePt t="35988" x="11079163" y="4270375"/>
          <p14:tracePt t="36004" x="11029950" y="4270375"/>
          <p14:tracePt t="36021" x="11001375" y="4270375"/>
          <p14:tracePt t="36037" x="10966450" y="4276725"/>
          <p14:tracePt t="36053" x="10929938" y="4276725"/>
          <p14:tracePt t="36070" x="10901363" y="4276725"/>
          <p14:tracePt t="36087" x="10866438" y="4276725"/>
          <p14:tracePt t="36120" x="10829925" y="4276725"/>
          <p14:tracePt t="36122" x="10801350" y="4276725"/>
          <p14:tracePt t="36123" x="10787063" y="4276725"/>
          <p14:tracePt t="36137" x="10766425" y="4276725"/>
          <p14:tracePt t="36154" x="10752138" y="4276725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FFA99-1FB8-2740-516B-BD894388F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4C74BE-61DE-F901-2239-246F677F15DB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AC4C929-05ED-5D10-52B9-171FF50C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それでも痒い時</a:t>
            </a:r>
          </a:p>
        </p:txBody>
      </p:sp>
      <p:pic>
        <p:nvPicPr>
          <p:cNvPr id="10" name="オーディオ 9">
            <a:extLst>
              <a:ext uri="{FF2B5EF4-FFF2-40B4-BE49-F238E27FC236}">
                <a16:creationId xmlns:a16="http://schemas.microsoft.com/office/drawing/2014/main" id="{300A9A6A-E70B-D8A4-5883-AE3F701FF9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6C43CCE-4A56-9DFD-F417-380368B660B0}"/>
              </a:ext>
            </a:extLst>
          </p:cNvPr>
          <p:cNvSpPr txBox="1"/>
          <p:nvPr/>
        </p:nvSpPr>
        <p:spPr>
          <a:xfrm>
            <a:off x="1817914" y="1904641"/>
            <a:ext cx="9535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フェキソフェナジン</a:t>
            </a:r>
            <a:endParaRPr kumimoji="1" lang="ja-JP" altLang="en-US" sz="720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0AB160-5E68-4781-90F8-BAC632D03C82}"/>
              </a:ext>
            </a:extLst>
          </p:cNvPr>
          <p:cNvSpPr txBox="1"/>
          <p:nvPr/>
        </p:nvSpPr>
        <p:spPr>
          <a:xfrm>
            <a:off x="1817914" y="3611611"/>
            <a:ext cx="9535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クラリチン</a:t>
            </a:r>
            <a:endParaRPr kumimoji="1" lang="ja-JP" altLang="en-US" sz="7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7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885"/>
    </mc:Choice>
    <mc:Fallback>
      <p:transition spd="slow" advTm="36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8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377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63" x="10729913" y="4270375"/>
          <p14:tracePt t="877" x="10629900" y="4219575"/>
          <p14:tracePt t="894" x="10474325" y="4178300"/>
          <p14:tracePt t="926" x="10274300" y="4121150"/>
          <p14:tracePt t="928" x="9725025" y="3956050"/>
          <p14:tracePt t="943" x="9340850" y="3827463"/>
          <p14:tracePt t="959" x="8891588" y="3614738"/>
          <p14:tracePt t="976" x="8499475" y="3365500"/>
          <p14:tracePt t="993" x="8220075" y="3100388"/>
          <p14:tracePt t="1009" x="8050213" y="2830513"/>
          <p14:tracePt t="1034" x="8021638" y="2751138"/>
          <p14:tracePt t="1036" x="7935913" y="2516188"/>
          <p14:tracePt t="1037" x="7913688" y="2430463"/>
          <p14:tracePt t="1049" x="7885113" y="2338388"/>
          <p14:tracePt t="1059" x="7870825" y="2266950"/>
          <p14:tracePt t="1061" x="7870825" y="2203450"/>
          <p14:tracePt t="1076" x="7864475" y="2124075"/>
          <p14:tracePt t="1093" x="7864475" y="2052638"/>
          <p14:tracePt t="1110" x="7864475" y="2017713"/>
          <p14:tracePt t="1126" x="7864475" y="2003425"/>
          <p14:tracePt t="1160" x="7885113" y="1974850"/>
          <p14:tracePt t="1812" x="7864475" y="1974850"/>
          <p14:tracePt t="1828" x="7799388" y="1974850"/>
          <p14:tracePt t="1862" x="7707313" y="1974850"/>
          <p14:tracePt t="1864" x="7572375" y="1974850"/>
          <p14:tracePt t="1876" x="7507288" y="1974850"/>
          <p14:tracePt t="1878" x="7435850" y="1974850"/>
          <p14:tracePt t="1893" x="7258050" y="1974850"/>
          <p14:tracePt t="1910" x="7108825" y="1974850"/>
          <p14:tracePt t="1926" x="6986588" y="1974850"/>
          <p14:tracePt t="1942" x="6908800" y="1974850"/>
          <p14:tracePt t="1977" x="6788150" y="1974850"/>
          <p14:tracePt t="1978" x="6708775" y="1974850"/>
          <p14:tracePt t="1979" x="6659563" y="1974850"/>
          <p14:tracePt t="1993" x="6623050" y="1974850"/>
          <p14:tracePt t="2009" x="6573838" y="1966913"/>
          <p14:tracePt t="2010" x="6523038" y="1966913"/>
          <p14:tracePt t="2042" x="6310313" y="1924050"/>
          <p14:tracePt t="2051" x="6259513" y="1917700"/>
          <p14:tracePt t="2053" x="6196013" y="1903413"/>
          <p14:tracePt t="2060" x="6159500" y="1874838"/>
          <p14:tracePt t="2077" x="6081713" y="1868488"/>
          <p14:tracePt t="2110" x="6010275" y="1839913"/>
          <p14:tracePt t="2111" x="5946775" y="1817688"/>
          <p14:tracePt t="2126" x="5918200" y="1817688"/>
          <p14:tracePt t="2143" x="5895975" y="1803400"/>
          <p14:tracePt t="2176" x="5881688" y="1789113"/>
          <p14:tracePt t="2210" x="5867400" y="1789113"/>
          <p14:tracePt t="2226" x="5846763" y="1789113"/>
          <p14:tracePt t="2243" x="5818188" y="1789113"/>
          <p14:tracePt t="2260" x="5781675" y="1789113"/>
          <p14:tracePt t="2276" x="5767388" y="1789113"/>
          <p14:tracePt t="2277" x="5746750" y="1803400"/>
          <p14:tracePt t="2279" x="5718175" y="1803400"/>
          <p14:tracePt t="2293" x="5683250" y="1803400"/>
          <p14:tracePt t="2294" x="5646738" y="1803400"/>
          <p14:tracePt t="2309" x="5611813" y="1817688"/>
          <p14:tracePt t="2311" x="5561013" y="1817688"/>
          <p14:tracePt t="2343" x="5454650" y="1817688"/>
          <p14:tracePt t="2344" x="5297488" y="1817688"/>
          <p14:tracePt t="2359" x="5133975" y="1817688"/>
          <p14:tracePt t="2395" x="5005388" y="1754188"/>
          <p14:tracePt t="2779" x="4954588" y="1754188"/>
          <p14:tracePt t="2797" x="4919663" y="1754188"/>
          <p14:tracePt t="2811" x="4891088" y="1754188"/>
          <p14:tracePt t="2827" x="4870450" y="1739900"/>
          <p14:tracePt t="2860" x="4833938" y="1725613"/>
          <p14:tracePt t="2861" x="4791075" y="1717675"/>
          <p14:tracePt t="2877" x="4733925" y="1689100"/>
          <p14:tracePt t="2893" x="4670425" y="1674813"/>
          <p14:tracePt t="2927" x="4619625" y="1674813"/>
          <p14:tracePt t="2928" x="4541838" y="1674813"/>
          <p14:tracePt t="2943" x="4491038" y="1674813"/>
          <p14:tracePt t="2959" x="4441825" y="1674813"/>
          <p14:tracePt t="2976" x="4406900" y="1674813"/>
          <p14:tracePt t="2993" x="4378325" y="1674813"/>
          <p14:tracePt t="3010" x="4356100" y="1689100"/>
          <p14:tracePt t="3011" x="4327525" y="1689100"/>
          <p14:tracePt t="3026" x="4321175" y="1689100"/>
          <p14:tracePt t="3043" x="4306888" y="1689100"/>
          <p14:tracePt t="3077" x="4292600" y="1689100"/>
          <p14:tracePt t="3126" x="4327525" y="1689100"/>
          <p14:tracePt t="3143" x="4378325" y="1674813"/>
          <p14:tracePt t="3159" x="4556125" y="1639888"/>
          <p14:tracePt t="3176" x="4791075" y="1611313"/>
          <p14:tracePt t="3192" x="5283200" y="1560513"/>
          <p14:tracePt t="3209" x="5761038" y="1525588"/>
          <p14:tracePt t="3225" x="6381750" y="1511300"/>
          <p14:tracePt t="3243" x="7172325" y="1511300"/>
          <p14:tracePt t="3258" x="7600950" y="1511300"/>
          <p14:tracePt t="3260" x="8050213" y="1511300"/>
          <p14:tracePt t="3261" x="8499475" y="1539875"/>
          <p14:tracePt t="3275" x="8926513" y="1611313"/>
          <p14:tracePt t="3292" x="9326563" y="1674813"/>
          <p14:tracePt t="3293" x="9475788" y="1725613"/>
          <p14:tracePt t="3294" x="9753600" y="1789113"/>
          <p14:tracePt t="3309" x="9825038" y="1817688"/>
          <p14:tracePt t="3310" x="10017125" y="1868488"/>
          <p14:tracePt t="3325" x="10067925" y="1889125"/>
          <p14:tracePt t="3326" x="10153650" y="1924050"/>
          <p14:tracePt t="3359" x="10266363" y="1966913"/>
          <p14:tracePt t="3360" x="10302875" y="1974850"/>
          <p14:tracePt t="3395" x="10317163" y="1989138"/>
          <p14:tracePt t="3397" x="10317163" y="2003425"/>
          <p14:tracePt t="3426" x="10317163" y="2024063"/>
          <p14:tracePt t="3443" x="10266363" y="2052638"/>
          <p14:tracePt t="3458" x="10217150" y="2103438"/>
          <p14:tracePt t="3475" x="10125075" y="2174875"/>
          <p14:tracePt t="3492" x="10053638" y="2266950"/>
          <p14:tracePt t="3509" x="9939338" y="2352675"/>
          <p14:tracePt t="3542" x="9839325" y="2438400"/>
          <p14:tracePt t="3543" x="9610725" y="2552700"/>
          <p14:tracePt t="3559" x="9461500" y="2616200"/>
          <p14:tracePt t="3560" x="9410700" y="2630488"/>
          <p14:tracePt t="3575" x="9240838" y="2687638"/>
          <p14:tracePt t="3593" x="9075738" y="2730500"/>
          <p14:tracePt t="3609" x="8926513" y="2751138"/>
          <p14:tracePt t="3626" x="8777288" y="2765425"/>
          <p14:tracePt t="3643" x="8634413" y="2779713"/>
          <p14:tracePt t="3659" x="8499475" y="2779713"/>
          <p14:tracePt t="3676" x="8328025" y="2779713"/>
          <p14:tracePt t="3692" x="8148638" y="2787650"/>
          <p14:tracePt t="3709" x="7985125" y="2801938"/>
          <p14:tracePt t="3725" x="7799388" y="2816225"/>
          <p14:tracePt t="3742" x="7635875" y="2830513"/>
          <p14:tracePt t="3758" x="7472363" y="2836863"/>
          <p14:tracePt t="3776" x="7335838" y="2851150"/>
          <p14:tracePt t="3777" x="7208838" y="2851150"/>
          <p14:tracePt t="4312" x="7172325" y="2851150"/>
          <p14:tracePt t="4329" x="7072313" y="2894013"/>
          <p14:tracePt t="4360" x="6923088" y="2951163"/>
          <p14:tracePt t="4361" x="6673850" y="3044825"/>
          <p14:tracePt t="4395" x="6330950" y="3114675"/>
          <p14:tracePt t="4397" x="5946775" y="3151188"/>
          <p14:tracePt t="4399" x="5761038" y="3165475"/>
          <p14:tracePt t="4412" x="5561013" y="3165475"/>
          <p14:tracePt t="4425" x="5368925" y="3165475"/>
          <p14:tracePt t="4426" x="5297488" y="3165475"/>
          <p14:tracePt t="4443" x="5019675" y="3165475"/>
          <p14:tracePt t="4459" x="4805363" y="3151188"/>
          <p14:tracePt t="4475" x="4656138" y="3143250"/>
          <p14:tracePt t="4492" x="4519613" y="3143250"/>
          <p14:tracePt t="4509" x="4392613" y="3143250"/>
          <p14:tracePt t="4525" x="4341813" y="3143250"/>
          <p14:tracePt t="4526" x="4321175" y="3143250"/>
          <p14:tracePt t="4527" x="4278313" y="3143250"/>
          <p14:tracePt t="4542" x="4256088" y="3143250"/>
          <p14:tracePt t="4543" x="4227513" y="3143250"/>
          <p14:tracePt t="4559" x="4192588" y="3143250"/>
          <p14:tracePt t="4575" x="4178300" y="3151188"/>
          <p14:tracePt t="4609" x="4170363" y="3151188"/>
          <p14:tracePt t="4659" x="4170363" y="3143250"/>
          <p14:tracePt t="4692" x="4170363" y="3128963"/>
          <p14:tracePt t="4709" x="4170363" y="3114675"/>
          <p14:tracePt t="4743" x="4192588" y="3100388"/>
          <p14:tracePt t="4758" x="4221163" y="3094038"/>
          <p14:tracePt t="4760" x="4241800" y="3094038"/>
          <p14:tracePt t="4761" x="4292600" y="3079750"/>
          <p14:tracePt t="4776" x="4341813" y="3065463"/>
          <p14:tracePt t="4778" x="4406900" y="3051175"/>
          <p14:tracePt t="4792" x="4484688" y="3044825"/>
          <p14:tracePt t="4793" x="4633913" y="3030538"/>
          <p14:tracePt t="4809" x="4841875" y="3016250"/>
          <p14:tracePt t="4843" x="4997450" y="3016250"/>
          <p14:tracePt t="4844" x="5205413" y="3016250"/>
          <p14:tracePt t="4859" x="5397500" y="3030538"/>
          <p14:tracePt t="4876" x="5568950" y="3079750"/>
          <p14:tracePt t="4892" x="5718175" y="3128963"/>
          <p14:tracePt t="4925" x="5867400" y="3179763"/>
          <p14:tracePt t="4927" x="5995988" y="3228975"/>
          <p14:tracePt t="4942" x="6110288" y="3294063"/>
          <p14:tracePt t="4959" x="6224588" y="3365500"/>
          <p14:tracePt t="4976" x="6324600" y="3443288"/>
          <p14:tracePt t="4991" x="6373813" y="3478213"/>
          <p14:tracePt t="4992" x="6410325" y="3506788"/>
          <p14:tracePt t="5008" x="6459538" y="3543300"/>
          <p14:tracePt t="5010" x="6496050" y="3563938"/>
          <p14:tracePt t="5011" x="6530975" y="3592513"/>
          <p14:tracePt t="5027" x="6580188" y="3629025"/>
          <p14:tracePt t="5042" x="6608763" y="3657600"/>
          <p14:tracePt t="5044" x="6630988" y="3663950"/>
          <p14:tracePt t="5059" x="6659563" y="3678238"/>
          <p14:tracePt t="5060" x="6659563" y="3692525"/>
          <p14:tracePt t="5076" x="6688138" y="3714750"/>
          <p14:tracePt t="5092" x="6694488" y="3729038"/>
          <p14:tracePt t="5109" x="6708775" y="3743325"/>
          <p14:tracePt t="5125" x="6723063" y="3757613"/>
          <p14:tracePt t="5142" x="6737350" y="3778250"/>
          <p14:tracePt t="5158" x="6737350" y="3792538"/>
          <p14:tracePt t="5175" x="6745288" y="3806825"/>
          <p14:tracePt t="5192" x="6745288" y="3813175"/>
          <p14:tracePt t="5209" x="6759575" y="3841750"/>
          <p14:tracePt t="5258" x="6773863" y="3863975"/>
          <p14:tracePt t="5260" x="6788150" y="3878263"/>
          <p14:tracePt t="5261" x="6788150" y="3892550"/>
          <p14:tracePt t="5276" x="6788150" y="3906838"/>
          <p14:tracePt t="5292" x="6794500" y="3927475"/>
          <p14:tracePt t="5309" x="6794500" y="3956050"/>
          <p14:tracePt t="5326" x="6808788" y="3992563"/>
          <p14:tracePt t="5359" x="6823075" y="4041775"/>
          <p14:tracePt t="5360" x="6845300" y="4092575"/>
          <p14:tracePt t="5778" x="6845300" y="4106863"/>
          <p14:tracePt t="5793" x="6845300" y="4121150"/>
          <p14:tracePt t="5811" x="6845300" y="4127500"/>
          <p14:tracePt t="5827" x="6845300" y="4141788"/>
          <p14:tracePt t="5861" x="6845300" y="4156075"/>
          <p14:tracePt t="5876" x="6845300" y="4170363"/>
          <p14:tracePt t="5892" x="6845300" y="4178300"/>
          <p14:tracePt t="5927" x="6845300" y="4191000"/>
          <p14:tracePt t="5943" x="6837363" y="4205288"/>
          <p14:tracePt t="5959" x="6808788" y="4219575"/>
          <p14:tracePt t="5976" x="6759575" y="4227513"/>
          <p14:tracePt t="5992" x="6694488" y="4270375"/>
          <p14:tracePt t="5993" x="6623050" y="4305300"/>
          <p14:tracePt t="5994" x="6530975" y="4341813"/>
          <p14:tracePt t="6009" x="6410325" y="4405313"/>
          <p14:tracePt t="6011" x="6273800" y="4476750"/>
          <p14:tracePt t="6026" x="6130925" y="4541838"/>
          <p14:tracePt t="6027" x="5995988" y="4605338"/>
          <p14:tracePt t="6043" x="5781675" y="4691063"/>
          <p14:tracePt t="6076" x="5583238" y="4754563"/>
          <p14:tracePt t="6077" x="5418138" y="4783138"/>
          <p14:tracePt t="6092" x="5354638" y="4783138"/>
          <p14:tracePt t="6109" x="5297488" y="4783138"/>
          <p14:tracePt t="6125" x="5254625" y="4754563"/>
          <p14:tracePt t="6142" x="5219700" y="4719638"/>
          <p14:tracePt t="6159" x="5183188" y="4691063"/>
          <p14:tracePt t="6176" x="5148263" y="4683125"/>
          <p14:tracePt t="6192" x="5105400" y="4654550"/>
          <p14:tracePt t="6209" x="5068888" y="4654550"/>
          <p14:tracePt t="6226" x="5005388" y="4654550"/>
          <p14:tracePt t="6227" x="4968875" y="4654550"/>
          <p14:tracePt t="6243" x="4940300" y="4654550"/>
          <p14:tracePt t="6244" x="4905375" y="4654550"/>
          <p14:tracePt t="6259" x="4856163" y="4654550"/>
          <p14:tracePt t="6260" x="4805363" y="4654550"/>
          <p14:tracePt t="6292" x="4605338" y="4654550"/>
          <p14:tracePt t="6294" x="4470400" y="4654550"/>
          <p14:tracePt t="6309" x="4192588" y="4583113"/>
          <p14:tracePt t="6326" x="4043363" y="4527550"/>
          <p14:tracePt t="6360" x="3678238" y="4327525"/>
          <p14:tracePt t="6395" x="3457575" y="4156075"/>
          <p14:tracePt t="6397" x="3300413" y="4056063"/>
          <p14:tracePt t="6398" x="3230563" y="3978275"/>
          <p14:tracePt t="6411" x="3144838" y="3927475"/>
          <p14:tracePt t="6425" x="3065463" y="3863975"/>
          <p14:tracePt t="6427" x="2979738" y="3813175"/>
          <p14:tracePt t="6443" x="2851150" y="3706813"/>
          <p14:tracePt t="6458" x="2795588" y="3663950"/>
          <p14:tracePt t="6459" x="2738438" y="3629025"/>
          <p14:tracePt t="6475" x="2687638" y="3578225"/>
          <p14:tracePt t="6476" x="2652713" y="3543300"/>
          <p14:tracePt t="6477" x="2638425" y="3529013"/>
          <p14:tracePt t="6493" x="2601913" y="3492500"/>
          <p14:tracePt t="6494" x="2581275" y="3463925"/>
          <p14:tracePt t="6509" x="2552700" y="3443288"/>
          <p14:tracePt t="6510" x="2530475" y="3400425"/>
          <p14:tracePt t="6542" x="2501900" y="3365500"/>
          <p14:tracePt t="6543" x="2452688" y="3300413"/>
          <p14:tracePt t="6559" x="2432050" y="3251200"/>
          <p14:tracePt t="6576" x="2403475" y="3214688"/>
          <p14:tracePt t="6592" x="2389188" y="3200400"/>
          <p14:tracePt t="6609" x="2381250" y="3194050"/>
          <p14:tracePt t="6625" x="2381250" y="3179763"/>
          <p14:tracePt t="6948" x="2366963" y="3179763"/>
          <p14:tracePt t="6963" x="2332038" y="3179763"/>
          <p14:tracePt t="6976" x="2289175" y="3165475"/>
          <p14:tracePt t="6978" x="2266950" y="3151188"/>
          <p14:tracePt t="6992" x="2203450" y="3114675"/>
          <p14:tracePt t="6994" x="2117725" y="3079750"/>
          <p14:tracePt t="7009" x="2025650" y="3001963"/>
          <p14:tracePt t="7010" x="1925638" y="2930525"/>
          <p14:tracePt t="7026" x="1739900" y="2716213"/>
          <p14:tracePt t="7042" x="1611313" y="2581275"/>
          <p14:tracePt t="7059" x="1504950" y="2387600"/>
          <p14:tracePt t="7076" x="1439863" y="2252663"/>
          <p14:tracePt t="7092" x="1425575" y="2166938"/>
          <p14:tracePt t="7109" x="1411288" y="2103438"/>
          <p14:tracePt t="7125" x="1411288" y="2066925"/>
          <p14:tracePt t="7142" x="1411288" y="2052638"/>
          <p14:tracePt t="7245" x="1425575" y="2052638"/>
          <p14:tracePt t="7259" x="1439863" y="2052638"/>
          <p14:tracePt t="7277" x="1454150" y="2024063"/>
          <p14:tracePt t="7293" x="1476375" y="2017713"/>
          <p14:tracePt t="7309" x="1490663" y="1989138"/>
          <p14:tracePt t="7326" x="1511300" y="1966913"/>
          <p14:tracePt t="7359" x="1525588" y="1952625"/>
          <p14:tracePt t="7360" x="1539875" y="1938338"/>
          <p14:tracePt t="7443" x="1504950" y="1938338"/>
          <p14:tracePt t="7445" x="1339850" y="2089150"/>
          <p14:tracePt t="7459" x="1262063" y="2174875"/>
          <p14:tracePt t="7475" x="1225550" y="2224088"/>
          <p14:tracePt t="7476" x="1155700" y="2316163"/>
          <p14:tracePt t="7478" x="1090613" y="2387600"/>
          <p14:tracePt t="7492" x="1041400" y="2481263"/>
          <p14:tracePt t="7493" x="990600" y="2552700"/>
          <p14:tracePt t="7509" x="898525" y="2779713"/>
          <p14:tracePt t="7526" x="847725" y="2979738"/>
          <p14:tracePt t="7542" x="827088" y="3251200"/>
          <p14:tracePt t="7559" x="827088" y="3592513"/>
          <p14:tracePt t="7576" x="827088" y="3978275"/>
          <p14:tracePt t="7592" x="827088" y="4470400"/>
          <p14:tracePt t="7609" x="876300" y="4733925"/>
          <p14:tracePt t="7625" x="927100" y="4883150"/>
          <p14:tracePt t="7659" x="976313" y="4989513"/>
          <p14:tracePt t="7660" x="998538" y="5040313"/>
          <p14:tracePt t="7675" x="998538" y="5054600"/>
          <p14:tracePt t="7677" x="998538" y="5068888"/>
          <p14:tracePt t="7678" x="998538" y="5083175"/>
          <p14:tracePt t="7692" x="1012825" y="5083175"/>
          <p14:tracePt t="7711" x="1012825" y="5089525"/>
          <p14:tracePt t="7893" x="998538" y="5068888"/>
          <p14:tracePt t="7926" x="976313" y="4983163"/>
          <p14:tracePt t="7927" x="976313" y="4683125"/>
          <p14:tracePt t="7929" x="976313" y="4570413"/>
          <p14:tracePt t="7943" x="976313" y="4370388"/>
          <p14:tracePt t="7958" x="990600" y="4156075"/>
          <p14:tracePt t="7959" x="1041400" y="3906838"/>
          <p14:tracePt t="7961" x="1090613" y="3663950"/>
          <p14:tracePt t="7976" x="1155700" y="3443288"/>
          <p14:tracePt t="7977" x="1212850" y="3214688"/>
          <p14:tracePt t="7992" x="1354138" y="2830513"/>
          <p14:tracePt t="8009" x="1439863" y="2601913"/>
          <p14:tracePt t="8026" x="1525588" y="2387600"/>
          <p14:tracePt t="8042" x="1554163" y="2287588"/>
          <p14:tracePt t="8059" x="1576388" y="2217738"/>
          <p14:tracePt t="8076" x="1590675" y="2189163"/>
          <p14:tracePt t="8092" x="1590675" y="2174875"/>
          <p14:tracePt t="8176" x="1590675" y="2166938"/>
          <p14:tracePt t="8210" x="1590675" y="2152650"/>
          <p14:tracePt t="8225" x="1576388" y="2138363"/>
          <p14:tracePt t="8227" x="1554163" y="2124075"/>
          <p14:tracePt t="8243" x="1511300" y="2089150"/>
          <p14:tracePt t="8259" x="1462088" y="2024063"/>
          <p14:tracePt t="8276" x="1404938" y="1952625"/>
          <p14:tracePt t="8292" x="1362075" y="1874838"/>
          <p14:tracePt t="8309" x="1339850" y="1839913"/>
          <p14:tracePt t="8326" x="1311275" y="1817688"/>
          <p14:tracePt t="8359" x="1311275" y="1803400"/>
          <p14:tracePt t="8360" x="1304925" y="1803400"/>
          <p14:tracePt t="8393" x="1304925" y="1825625"/>
          <p14:tracePt t="8409" x="1304925" y="1854200"/>
          <p14:tracePt t="8412" x="1304925" y="1868488"/>
          <p14:tracePt t="8414" x="1304925" y="1874838"/>
          <p14:tracePt t="8427" x="1304925" y="1903413"/>
          <p14:tracePt t="8428" x="1304925" y="1917700"/>
          <p14:tracePt t="8444" x="1311275" y="1966913"/>
          <p14:tracePt t="8459" x="1311275" y="1989138"/>
          <p14:tracePt t="8460" x="1311275" y="2066925"/>
          <p14:tracePt t="8476" x="1311275" y="2138363"/>
          <p14:tracePt t="8477" x="1311275" y="2238375"/>
          <p14:tracePt t="8492" x="1311275" y="2466975"/>
          <p14:tracePt t="8509" x="1311275" y="2751138"/>
          <p14:tracePt t="8526" x="1311275" y="2965450"/>
          <p14:tracePt t="8542" x="1325563" y="3194050"/>
          <p14:tracePt t="8559" x="1354138" y="3394075"/>
          <p14:tracePt t="8575" x="1390650" y="3529013"/>
          <p14:tracePt t="8609" x="1411288" y="3614738"/>
          <p14:tracePt t="8610" x="1454150" y="3743325"/>
          <p14:tracePt t="8625" x="1462088" y="3856038"/>
          <p14:tracePt t="8642" x="1476375" y="4027488"/>
          <p14:tracePt t="8658" x="1476375" y="4178300"/>
          <p14:tracePt t="8676" x="1476375" y="4270375"/>
          <p14:tracePt t="8691" x="1476375" y="4305300"/>
          <p14:tracePt t="8692" x="1476375" y="4341813"/>
          <p14:tracePt t="8694" x="1476375" y="4376738"/>
          <p14:tracePt t="8709" x="1476375" y="4391025"/>
          <p14:tracePt t="8710" x="1462088" y="4405313"/>
          <p14:tracePt t="8725" x="1462088" y="4419600"/>
          <p14:tracePt t="8743" x="1462088" y="4427538"/>
          <p14:tracePt t="8759" x="1454150" y="4427538"/>
          <p14:tracePt t="8776" x="1454150" y="4441825"/>
          <p14:tracePt t="8793" x="1454150" y="4456113"/>
          <p14:tracePt t="8809" x="1454150" y="4470400"/>
          <p14:tracePt t="21112" x="1425575" y="4470400"/>
          <p14:tracePt t="21127" x="1411288" y="4470400"/>
          <p14:tracePt t="21130" x="1376363" y="4470400"/>
          <p14:tracePt t="21132" x="1354138" y="4456113"/>
          <p14:tracePt t="21143" x="1325563" y="4456113"/>
          <p14:tracePt t="21159" x="1262063" y="4405313"/>
          <p14:tracePt t="21176" x="1204913" y="4341813"/>
          <p14:tracePt t="21192" x="1127125" y="4205288"/>
          <p14:tracePt t="21209" x="1027113" y="4006850"/>
          <p14:tracePt t="21225" x="990600" y="3841750"/>
          <p14:tracePt t="21242" x="962025" y="3729038"/>
          <p14:tracePt t="21243" x="947738" y="3643313"/>
          <p14:tracePt t="21244" x="947738" y="3543300"/>
          <p14:tracePt t="21259" x="947738" y="3457575"/>
          <p14:tracePt t="21260" x="947738" y="3379788"/>
          <p14:tracePt t="21276" x="947738" y="3300413"/>
          <p14:tracePt t="21277" x="947738" y="3251200"/>
          <p14:tracePt t="21292" x="947738" y="3194050"/>
          <p14:tracePt t="21309" x="976313" y="3128963"/>
          <p14:tracePt t="21326" x="998538" y="3079750"/>
          <p14:tracePt t="21359" x="1041400" y="3030538"/>
          <p14:tracePt t="21361" x="1076325" y="3001963"/>
          <p14:tracePt t="21394" x="1127125" y="2979738"/>
          <p14:tracePt t="21397" x="1162050" y="2944813"/>
          <p14:tracePt t="21398" x="1176338" y="2944813"/>
          <p14:tracePt t="21410" x="1190625" y="2930525"/>
          <p14:tracePt t="21426" x="1212850" y="2930525"/>
          <p14:tracePt t="21444" x="1239838" y="2916238"/>
          <p14:tracePt t="21476" x="1254125" y="2916238"/>
          <p14:tracePt t="22279" x="1254125" y="2901950"/>
          <p14:tracePt t="22296" x="1239838" y="2830513"/>
          <p14:tracePt t="22309" x="1212850" y="2779713"/>
          <p14:tracePt t="22311" x="1190625" y="2701925"/>
          <p14:tracePt t="22326" x="1162050" y="2552700"/>
          <p14:tracePt t="22359" x="1155700" y="2381250"/>
          <p14:tracePt t="22361" x="1155700" y="2224088"/>
          <p14:tracePt t="22395" x="1155700" y="2124075"/>
          <p14:tracePt t="22397" x="1155700" y="2052638"/>
          <p14:tracePt t="22399" x="1155700" y="2024063"/>
          <p14:tracePt t="22411" x="1155700" y="2003425"/>
          <p14:tracePt t="22426" x="1155700" y="1974850"/>
          <p14:tracePt t="22444" x="1162050" y="1966913"/>
          <p14:tracePt t="22445" x="1176338" y="1952625"/>
          <p14:tracePt t="22459" x="1190625" y="1952625"/>
          <p14:tracePt t="22475" x="1212850" y="1938338"/>
          <p14:tracePt t="22491" x="1225550" y="1924050"/>
          <p14:tracePt t="22492" x="1239838" y="1924050"/>
          <p14:tracePt t="22494" x="1254125" y="1917700"/>
          <p14:tracePt t="22509" x="1276350" y="1917700"/>
          <p14:tracePt t="22511" x="1304925" y="1903413"/>
          <p14:tracePt t="22526" x="1362075" y="1889125"/>
          <p14:tracePt t="22543" x="1425575" y="1874838"/>
          <p14:tracePt t="22576" x="1490663" y="1868488"/>
          <p14:tracePt t="22577" x="1539875" y="1854200"/>
          <p14:tracePt t="22592" x="1590675" y="1854200"/>
          <p14:tracePt t="22609" x="1611313" y="1839913"/>
          <p14:tracePt t="22625" x="1625600" y="1839913"/>
          <p14:tracePt t="22642" x="1639888" y="1839913"/>
          <p14:tracePt t="22709" x="1639888" y="1854200"/>
          <p14:tracePt t="22726" x="1625600" y="1868488"/>
          <p14:tracePt t="22728" x="1611313" y="1868488"/>
          <p14:tracePt t="22743" x="1604963" y="1874838"/>
          <p14:tracePt t="22744" x="1590675" y="1889125"/>
          <p14:tracePt t="22759" x="1576388" y="1889125"/>
          <p14:tracePt t="22760" x="1562100" y="1903413"/>
          <p14:tracePt t="22792" x="1504950" y="1952625"/>
          <p14:tracePt t="22793" x="1439863" y="1989138"/>
          <p14:tracePt t="22809" x="1376363" y="2066925"/>
          <p14:tracePt t="22826" x="1262063" y="2252663"/>
          <p14:tracePt t="22859" x="1162050" y="2501900"/>
          <p14:tracePt t="22861" x="1090613" y="2830513"/>
          <p14:tracePt t="22876" x="1012825" y="3200400"/>
          <p14:tracePt t="22892" x="976313" y="3606800"/>
          <p14:tracePt t="22925" x="962025" y="3856038"/>
          <p14:tracePt t="22927" x="962025" y="4106863"/>
          <p14:tracePt t="22941" x="962025" y="4141788"/>
          <p14:tracePt t="22943" x="962025" y="4219575"/>
          <p14:tracePt t="22958" x="962025" y="4270375"/>
          <p14:tracePt t="22959" x="962025" y="4305300"/>
          <p14:tracePt t="22975" x="962025" y="4341813"/>
          <p14:tracePt t="22976" x="962025" y="4356100"/>
          <p14:tracePt t="22977" x="962025" y="4370388"/>
          <p14:tracePt t="23008" x="962025" y="4376738"/>
          <p14:tracePt t="23009" x="962025" y="4405313"/>
          <p14:tracePt t="23478" x="947738" y="4376738"/>
          <p14:tracePt t="23495" x="876300" y="4256088"/>
          <p14:tracePt t="23511" x="763588" y="4056063"/>
          <p14:tracePt t="23526" x="663575" y="3792538"/>
          <p14:tracePt t="23543" x="592138" y="3492500"/>
          <p14:tracePt t="23559" x="549275" y="3265488"/>
          <p14:tracePt t="23576" x="527050" y="2994025"/>
          <p14:tracePt t="23592" x="527050" y="2787650"/>
          <p14:tracePt t="23609" x="527050" y="2679700"/>
          <p14:tracePt t="23625" x="549275" y="2538413"/>
          <p14:tracePt t="23643" x="612775" y="2466975"/>
          <p14:tracePt t="23659" x="692150" y="2387600"/>
          <p14:tracePt t="23676" x="798513" y="2316163"/>
          <p14:tracePt t="23692" x="898525" y="2224088"/>
          <p14:tracePt t="23709" x="947738" y="2189163"/>
          <p14:tracePt t="23711" x="976313" y="2152650"/>
          <p14:tracePt t="23726" x="998538" y="2124075"/>
          <p14:tracePt t="23727" x="1027113" y="2117725"/>
          <p14:tracePt t="23743" x="1027113" y="2103438"/>
          <p14:tracePt t="23744" x="1041400" y="2089150"/>
          <p14:tracePt t="23776" x="1047750" y="2074863"/>
          <p14:tracePt t="23777" x="1062038" y="2074863"/>
          <p14:tracePt t="23809" x="1076325" y="2066925"/>
          <p14:tracePt t="23826" x="1098550" y="2052638"/>
          <p14:tracePt t="23859" x="1141413" y="2024063"/>
          <p14:tracePt t="23860" x="1176338" y="2003425"/>
          <p14:tracePt t="23876" x="1212850" y="1966913"/>
          <p14:tracePt t="23892" x="1254125" y="1924050"/>
          <p14:tracePt t="23926" x="1276350" y="1903413"/>
          <p14:tracePt t="23927" x="1304925" y="1874838"/>
          <p14:tracePt t="23929" x="1304925" y="1868488"/>
          <p14:tracePt t="23942" x="1311275" y="1854200"/>
          <p14:tracePt t="23959" x="1325563" y="1825625"/>
          <p14:tracePt t="23975" x="1339850" y="1825625"/>
          <p14:tracePt t="23976" x="1354138" y="1817688"/>
          <p14:tracePt t="23977" x="1362075" y="1817688"/>
          <p14:tracePt t="23992" x="1376363" y="1803400"/>
          <p14:tracePt t="24009" x="1404938" y="1789113"/>
          <p14:tracePt t="24026" x="1411288" y="1789113"/>
          <p14:tracePt t="24043" x="1425575" y="1789113"/>
          <p14:tracePt t="24092" x="1425575" y="1803400"/>
          <p14:tracePt t="24109" x="1425575" y="1817688"/>
          <p14:tracePt t="24142" x="1425575" y="1825625"/>
          <p14:tracePt t="24159" x="1411288" y="1839913"/>
          <p14:tracePt t="24176" x="1390650" y="1868488"/>
          <p14:tracePt t="24192" x="1362075" y="1903413"/>
          <p14:tracePt t="24208" x="1339850" y="1938338"/>
          <p14:tracePt t="24209" x="1311275" y="1966913"/>
          <p14:tracePt t="24211" x="1276350" y="2003425"/>
          <p14:tracePt t="24228" x="1204913" y="2103438"/>
          <p14:tracePt t="24242" x="1162050" y="2166938"/>
          <p14:tracePt t="24244" x="1127125" y="2217738"/>
          <p14:tracePt t="24259" x="1062038" y="2330450"/>
          <p14:tracePt t="24276" x="990600" y="2452688"/>
          <p14:tracePt t="24292" x="947738" y="2587625"/>
          <p14:tracePt t="24309" x="912813" y="2730500"/>
          <p14:tracePt t="24326" x="890588" y="2894013"/>
          <p14:tracePt t="24359" x="862013" y="3128963"/>
          <p14:tracePt t="24360" x="847725" y="3394075"/>
          <p14:tracePt t="24394" x="847725" y="3692525"/>
          <p14:tracePt t="24397" x="847725" y="4056063"/>
          <p14:tracePt t="24398" x="847725" y="4227513"/>
          <p14:tracePt t="24410" x="876300" y="4419600"/>
          <p14:tracePt t="24426" x="912813" y="4583113"/>
          <p14:tracePt t="24427" x="941388" y="4654550"/>
          <p14:tracePt t="24428" x="962025" y="4783138"/>
          <p14:tracePt t="24443" x="990600" y="4883150"/>
          <p14:tracePt t="24444" x="998538" y="4919663"/>
          <p14:tracePt t="24459" x="1027113" y="4983163"/>
          <p14:tracePt t="24475" x="1041400" y="5018088"/>
          <p14:tracePt t="24476" x="1047750" y="5054600"/>
          <p14:tracePt t="24492" x="1062038" y="5054600"/>
          <p14:tracePt t="24509" x="1076325" y="5068888"/>
          <p14:tracePt t="24980" x="1062038" y="5068888"/>
          <p14:tracePt t="24994" x="1047750" y="5054600"/>
          <p14:tracePt t="25011" x="1012825" y="5018088"/>
          <p14:tracePt t="25026" x="976313" y="4968875"/>
          <p14:tracePt t="25043" x="947738" y="4905375"/>
          <p14:tracePt t="25059" x="898525" y="4833938"/>
          <p14:tracePt t="25076" x="876300" y="4733925"/>
          <p14:tracePt t="25092" x="847725" y="4640263"/>
          <p14:tracePt t="25110" x="841375" y="4541838"/>
          <p14:tracePt t="25126" x="841375" y="4441825"/>
          <p14:tracePt t="25142" x="841375" y="4341813"/>
          <p14:tracePt t="25158" x="841375" y="4256088"/>
          <p14:tracePt t="25176" x="841375" y="4156075"/>
          <p14:tracePt t="25192" x="841375" y="4106863"/>
          <p14:tracePt t="25193" x="841375" y="4056063"/>
          <p14:tracePt t="25194" x="841375" y="4006850"/>
          <p14:tracePt t="25209" x="841375" y="3978275"/>
          <p14:tracePt t="25210" x="841375" y="3906838"/>
          <p14:tracePt t="25226" x="841375" y="3878263"/>
          <p14:tracePt t="25227" x="841375" y="3841750"/>
          <p14:tracePt t="25242" x="841375" y="3778250"/>
          <p14:tracePt t="25259" x="841375" y="3729038"/>
          <p14:tracePt t="25293" x="841375" y="3678238"/>
          <p14:tracePt t="25294" x="847725" y="3643313"/>
          <p14:tracePt t="25309" x="876300" y="3592513"/>
          <p14:tracePt t="25326" x="890588" y="3529013"/>
          <p14:tracePt t="25359" x="941388" y="3457575"/>
          <p14:tracePt t="25361" x="1012825" y="3351213"/>
          <p14:tracePt t="25395" x="1098550" y="3243263"/>
          <p14:tracePt t="25862" x="1098550" y="3200400"/>
          <p14:tracePt t="25865" x="1041400" y="3051175"/>
          <p14:tracePt t="25877" x="1012825" y="2979738"/>
          <p14:tracePt t="25892" x="998538" y="2879725"/>
          <p14:tracePt t="25893" x="990600" y="2765425"/>
          <p14:tracePt t="25908" x="990600" y="2667000"/>
          <p14:tracePt t="25910" x="990600" y="2538413"/>
          <p14:tracePt t="25924" x="990600" y="2401888"/>
          <p14:tracePt t="25925" x="990600" y="2352675"/>
          <p14:tracePt t="25941" x="990600" y="2238375"/>
          <p14:tracePt t="25943" x="998538" y="2138363"/>
          <p14:tracePt t="25944" x="1027113" y="2066925"/>
          <p14:tracePt t="25958" x="1041400" y="2024063"/>
          <p14:tracePt t="25959" x="1076325" y="1924050"/>
          <p14:tracePt t="25976" x="1112838" y="1868488"/>
          <p14:tracePt t="25992" x="1141413" y="1825625"/>
          <p14:tracePt t="26010" x="1155700" y="1803400"/>
          <p14:tracePt t="26026" x="1162050" y="1789113"/>
          <p14:tracePt t="26042" x="1176338" y="1789113"/>
          <p14:tracePt t="26059" x="1190625" y="1789113"/>
          <p14:tracePt t="26075" x="1212850" y="1789113"/>
          <p14:tracePt t="26092" x="1225550" y="1789113"/>
          <p14:tracePt t="26109" x="1262063" y="1789113"/>
          <p14:tracePt t="26142" x="1290638" y="1774825"/>
          <p14:tracePt t="26144" x="1304925" y="1774825"/>
          <p14:tracePt t="26145" x="1311275" y="1774825"/>
          <p14:tracePt t="26175" x="1325563" y="1774825"/>
          <p14:tracePt t="26226" x="1325563" y="1789113"/>
          <p14:tracePt t="26243" x="1325563" y="1803400"/>
          <p14:tracePt t="26259" x="1304925" y="1839913"/>
          <p14:tracePt t="26276" x="1254125" y="1938338"/>
          <p14:tracePt t="26292" x="1162050" y="2103438"/>
          <p14:tracePt t="26309" x="1012825" y="2487613"/>
          <p14:tracePt t="26326" x="898525" y="2951163"/>
          <p14:tracePt t="26359" x="812800" y="3514725"/>
          <p14:tracePt t="26360" x="798513" y="3978275"/>
          <p14:tracePt t="26375" x="798513" y="4491038"/>
          <p14:tracePt t="26376" x="798513" y="4819650"/>
          <p14:tracePt t="26392" x="798513" y="5268913"/>
          <p14:tracePt t="26396" x="812800" y="5381625"/>
          <p14:tracePt t="26411" x="898525" y="5681663"/>
          <p14:tracePt t="26426" x="941388" y="5759450"/>
          <p14:tracePt t="26427" x="976313" y="5816600"/>
          <p14:tracePt t="26445" x="1027113" y="5859463"/>
          <p14:tracePt t="26459" x="1047750" y="5867400"/>
          <p14:tracePt t="26696" x="1047750" y="5830888"/>
          <p14:tracePt t="26712" x="1012825" y="5759450"/>
          <p14:tracePt t="26727" x="990600" y="5646738"/>
          <p14:tracePt t="26743" x="927100" y="5381625"/>
          <p14:tracePt t="26759" x="862013" y="5089525"/>
          <p14:tracePt t="26776" x="827088" y="4740275"/>
          <p14:tracePt t="26793" x="812800" y="4405313"/>
          <p14:tracePt t="26810" x="812800" y="4191000"/>
          <p14:tracePt t="26826" x="812800" y="3963988"/>
          <p14:tracePt t="26859" x="812800" y="3778250"/>
          <p14:tracePt t="26860" x="841375" y="3614738"/>
          <p14:tracePt t="26875" x="847725" y="3543300"/>
          <p14:tracePt t="26877" x="876300" y="3463925"/>
          <p14:tracePt t="26891" x="898525" y="3394075"/>
          <p14:tracePt t="26893" x="927100" y="3328988"/>
          <p14:tracePt t="26908" x="947738" y="3251200"/>
          <p14:tracePt t="26910" x="976313" y="3194050"/>
          <p14:tracePt t="26911" x="998538" y="3128963"/>
          <p14:tracePt t="26925" x="1041400" y="3051175"/>
          <p14:tracePt t="26927" x="1062038" y="2994025"/>
          <p14:tracePt t="26942" x="1090613" y="2930525"/>
          <p14:tracePt t="26943" x="1112838" y="2879725"/>
          <p14:tracePt t="26959" x="1127125" y="2851150"/>
          <p14:tracePt t="26960" x="1155700" y="2801938"/>
          <p14:tracePt t="26992" x="1190625" y="2736850"/>
          <p14:tracePt t="26994" x="1212850" y="2701925"/>
          <p14:tracePt t="27009" x="1254125" y="2638425"/>
          <p14:tracePt t="27026" x="1290638" y="2587625"/>
          <p14:tracePt t="27042" x="1339850" y="2516188"/>
          <p14:tracePt t="27059" x="1404938" y="2416175"/>
          <p14:tracePt t="27076" x="1476375" y="2316163"/>
          <p14:tracePt t="27092" x="1511300" y="2252663"/>
          <p14:tracePt t="27109" x="1539875" y="2189163"/>
          <p14:tracePt t="27125" x="1562100" y="2166938"/>
          <p14:tracePt t="27142" x="1562100" y="2152650"/>
          <p14:tracePt t="27159" x="1576388" y="2152650"/>
          <p14:tracePt t="27276" x="1562100" y="2166938"/>
          <p14:tracePt t="27293" x="1554163" y="2174875"/>
          <p14:tracePt t="27309" x="1539875" y="2203450"/>
          <p14:tracePt t="27326" x="1525588" y="2252663"/>
          <p14:tracePt t="27359" x="1462088" y="2387600"/>
          <p14:tracePt t="27360" x="1411288" y="2581275"/>
          <p14:tracePt t="27376" x="1376363" y="2687638"/>
          <p14:tracePt t="27379" x="1339850" y="2836863"/>
          <p14:tracePt t="27382" x="1311275" y="2994025"/>
          <p14:tracePt t="27393" x="1276350" y="3151188"/>
          <p14:tracePt t="27394" x="1262063" y="3351213"/>
          <p14:tracePt t="27410" x="1254125" y="3543300"/>
          <p14:tracePt t="27411" x="1254125" y="3757613"/>
          <p14:tracePt t="27443" x="1254125" y="3978275"/>
          <p14:tracePt t="27444" x="1262063" y="4654550"/>
          <p14:tracePt t="27459" x="1362075" y="5054600"/>
          <p14:tracePt t="27476" x="1439863" y="5283200"/>
          <p14:tracePt t="27492" x="1525588" y="5481638"/>
          <p14:tracePt t="27509" x="1562100" y="5553075"/>
          <p14:tracePt t="27525" x="1604963" y="5595938"/>
          <p14:tracePt t="27542" x="1625600" y="5603875"/>
          <p14:tracePt t="27559" x="1625600" y="5618163"/>
          <p14:tracePt t="27610" x="1625600" y="5603875"/>
          <p14:tracePt t="27625" x="1625600" y="5581650"/>
          <p14:tracePt t="27627" x="1611313" y="5553075"/>
          <p14:tracePt t="27643" x="1590675" y="5503863"/>
          <p14:tracePt t="27644" x="1554163" y="5446713"/>
          <p14:tracePt t="27645" x="1539875" y="5395913"/>
          <p14:tracePt t="27659" x="1490663" y="5254625"/>
          <p14:tracePt t="27660" x="1454150" y="5154613"/>
          <p14:tracePt t="27677" x="1376363" y="4868863"/>
          <p14:tracePt t="27693" x="1325563" y="4556125"/>
          <p14:tracePt t="27710" x="1290638" y="4205288"/>
          <p14:tracePt t="27726" x="1262063" y="3863975"/>
          <p14:tracePt t="27744" x="1262063" y="3657600"/>
          <p14:tracePt t="27760" x="1262063" y="3443288"/>
          <p14:tracePt t="27777" x="1262063" y="3265488"/>
          <p14:tracePt t="27792" x="1262063" y="3179763"/>
          <p14:tracePt t="27809" x="1262063" y="3079750"/>
          <p14:tracePt t="27825" x="1262063" y="3001963"/>
          <p14:tracePt t="27859" x="1262063" y="2951163"/>
          <p14:tracePt t="27861" x="1262063" y="2901950"/>
          <p14:tracePt t="27862" x="1262063" y="2894013"/>
          <p14:tracePt t="27876" x="1262063" y="2879725"/>
          <p14:tracePt t="27891" x="1262063" y="2865438"/>
          <p14:tracePt t="27892" x="1262063" y="2851150"/>
          <p14:tracePt t="27908" x="1262063" y="2830513"/>
          <p14:tracePt t="27911" x="1262063" y="2816225"/>
          <p14:tracePt t="27925" x="1262063" y="2801938"/>
          <p14:tracePt t="27927" x="1262063" y="2787650"/>
          <p14:tracePt t="27942" x="1262063" y="2736850"/>
          <p14:tracePt t="27959" x="1262063" y="2687638"/>
          <p14:tracePt t="27976" x="1304925" y="2587625"/>
          <p14:tracePt t="27993" x="1339850" y="2466975"/>
          <p14:tracePt t="28010" x="1376363" y="2352675"/>
          <p14:tracePt t="28026" x="1404938" y="2274888"/>
          <p14:tracePt t="28043" x="1411288" y="2238375"/>
          <p14:tracePt t="28059" x="1425575" y="2224088"/>
          <p14:tracePt t="28060" x="1439863" y="2203450"/>
          <p14:tracePt t="28076" x="1454150" y="2174875"/>
          <p14:tracePt t="28092" x="1476375" y="2152650"/>
          <p14:tracePt t="28109" x="1490663" y="2138363"/>
          <p14:tracePt t="28126" x="1525588" y="2124075"/>
          <p14:tracePt t="28142" x="1539875" y="2117725"/>
          <p14:tracePt t="28143" x="1554163" y="2117725"/>
          <p14:tracePt t="28144" x="1554163" y="2103438"/>
          <p14:tracePt t="28158" x="1562100" y="2103438"/>
          <p14:tracePt t="28176" x="1576388" y="2089150"/>
          <p14:tracePt t="28276" x="1576388" y="2103438"/>
          <p14:tracePt t="28293" x="1562100" y="2103438"/>
          <p14:tracePt t="28326" x="1554163" y="2117725"/>
          <p14:tracePt t="28358" x="1539875" y="2124075"/>
          <p14:tracePt t="28360" x="1539875" y="2138363"/>
          <p14:tracePt t="28376" x="1539875" y="2152650"/>
          <p14:tracePt t="28379" x="1525588" y="2174875"/>
          <p14:tracePt t="28381" x="1511300" y="2203450"/>
          <p14:tracePt t="28393" x="1504950" y="2238375"/>
          <p14:tracePt t="28395" x="1476375" y="2274888"/>
          <p14:tracePt t="28410" x="1411288" y="2438400"/>
          <p14:tracePt t="28427" x="1362075" y="2652713"/>
          <p14:tracePt t="28444" x="1276350" y="2944813"/>
          <p14:tracePt t="28459" x="1204913" y="3300413"/>
          <p14:tracePt t="28476" x="1141413" y="3692525"/>
          <p14:tracePt t="28493" x="1098550" y="4092575"/>
          <p14:tracePt t="28509" x="1098550" y="4356100"/>
          <p14:tracePt t="28526" x="1112838" y="4705350"/>
          <p14:tracePt t="28542" x="1162050" y="4919663"/>
          <p14:tracePt t="28558" x="1225550" y="5083175"/>
          <p14:tracePt t="28592" x="1262063" y="5154613"/>
          <p14:tracePt t="28594" x="1304925" y="5218113"/>
          <p14:tracePt t="28595" x="1311275" y="5246688"/>
          <p14:tracePt t="28609" x="1325563" y="5254625"/>
          <p14:tracePt t="28628" x="1339850" y="5268913"/>
          <p14:tracePt t="28709" x="1339850" y="5254625"/>
          <p14:tracePt t="28726" x="1325563" y="5232400"/>
          <p14:tracePt t="28743" x="1290638" y="5168900"/>
          <p14:tracePt t="28760" x="1225550" y="5032375"/>
          <p14:tracePt t="28776" x="1141413" y="4833938"/>
          <p14:tracePt t="28810" x="1047750" y="4541838"/>
          <p14:tracePt t="28811" x="976313" y="4178300"/>
          <p14:tracePt t="28825" x="947738" y="3992563"/>
          <p14:tracePt t="28826" x="941388" y="3806825"/>
          <p14:tracePt t="28859" x="912813" y="3400425"/>
          <p14:tracePt t="28861" x="912813" y="3051175"/>
          <p14:tracePt t="28862" x="912813" y="2994025"/>
          <p14:tracePt t="28876" x="912813" y="2851150"/>
          <p14:tracePt t="28891" x="941388" y="2736850"/>
          <p14:tracePt t="28892" x="947738" y="2638425"/>
          <p14:tracePt t="28894" x="962025" y="2601913"/>
          <p14:tracePt t="28909" x="976313" y="2538413"/>
          <p14:tracePt t="28910" x="998538" y="2501900"/>
          <p14:tracePt t="28926" x="998538" y="2466975"/>
          <p14:tracePt t="28927" x="1012825" y="2430463"/>
          <p14:tracePt t="28942" x="1027113" y="2401888"/>
          <p14:tracePt t="28959" x="1041400" y="2381250"/>
          <p14:tracePt t="28976" x="1076325" y="2352675"/>
          <p14:tracePt t="28992" x="1112838" y="2316163"/>
          <p14:tracePt t="29009" x="1162050" y="2287588"/>
          <p14:tracePt t="29042" x="1225550" y="2266950"/>
          <p14:tracePt t="29043" x="1262063" y="2238375"/>
          <p14:tracePt t="29058" x="1311275" y="2224088"/>
          <p14:tracePt t="29076" x="1339850" y="2224088"/>
          <p14:tracePt t="29092" x="1354138" y="2217738"/>
          <p14:tracePt t="29109" x="1362075" y="2217738"/>
          <p14:tracePt t="29142" x="1376363" y="2217738"/>
          <p14:tracePt t="29176" x="1376363" y="2203450"/>
          <p14:tracePt t="29193" x="1390650" y="2189163"/>
          <p14:tracePt t="29209" x="1390650" y="2152650"/>
          <p14:tracePt t="29226" x="1411288" y="2103438"/>
          <p14:tracePt t="29259" x="1439863" y="2038350"/>
          <p14:tracePt t="29261" x="1476375" y="1966913"/>
          <p14:tracePt t="29276" x="1504950" y="1917700"/>
          <p14:tracePt t="29292" x="1511300" y="1868488"/>
          <p14:tracePt t="29309" x="1525588" y="1825625"/>
          <p14:tracePt t="29326" x="1539875" y="1817688"/>
          <p14:tracePt t="29359" x="1539875" y="1803400"/>
          <p14:tracePt t="29427" x="1525588" y="1817688"/>
          <p14:tracePt t="29460" x="1511300" y="1817688"/>
          <p14:tracePt t="29476" x="1511300" y="1825625"/>
          <p14:tracePt t="29492" x="1504950" y="1839913"/>
          <p14:tracePt t="29509" x="1476375" y="1874838"/>
          <p14:tracePt t="29525" x="1454150" y="1952625"/>
          <p14:tracePt t="29542" x="1390650" y="2103438"/>
          <p14:tracePt t="29559" x="1325563" y="2301875"/>
          <p14:tracePt t="29576" x="1254125" y="2566988"/>
          <p14:tracePt t="29592" x="1190625" y="2944813"/>
          <p14:tracePt t="29609" x="1127125" y="3543300"/>
          <p14:tracePt t="29625" x="1127125" y="3792538"/>
          <p14:tracePt t="29626" x="1127125" y="3927475"/>
          <p14:tracePt t="29628" x="1127125" y="4376738"/>
          <p14:tracePt t="29643" x="1127125" y="4768850"/>
          <p14:tracePt t="29660" x="1155700" y="5232400"/>
          <p14:tracePt t="29676" x="1204913" y="5518150"/>
          <p14:tracePt t="29692" x="1276350" y="5795963"/>
          <p14:tracePt t="29726" x="1354138" y="5981700"/>
          <p14:tracePt t="29727" x="1404938" y="6045200"/>
          <p14:tracePt t="29743" x="1439863" y="6108700"/>
          <p14:tracePt t="29759" x="1462088" y="6130925"/>
          <p14:tracePt t="29775" x="1476375" y="6145213"/>
          <p14:tracePt t="29859" x="1476375" y="6130925"/>
          <p14:tracePt t="29860" x="1454150" y="6116638"/>
          <p14:tracePt t="29862" x="1439863" y="6108700"/>
          <p14:tracePt t="29876" x="1425575" y="6096000"/>
          <p14:tracePt t="29877" x="1411288" y="6067425"/>
          <p14:tracePt t="29892" x="1404938" y="6045200"/>
          <p14:tracePt t="29894" x="1376363" y="6010275"/>
          <p14:tracePt t="29926" x="1362075" y="5967413"/>
          <p14:tracePt t="29927" x="1276350" y="5703888"/>
          <p14:tracePt t="29943" x="1212850" y="5446713"/>
          <p14:tracePt t="29959" x="1162050" y="5118100"/>
          <p14:tracePt t="29976" x="1127125" y="4719638"/>
          <p14:tracePt t="29992" x="1127125" y="4305300"/>
          <p14:tracePt t="30010" x="1127125" y="3913188"/>
          <p14:tracePt t="30026" x="1127125" y="3557588"/>
          <p14:tracePt t="30043" x="1155700" y="3351213"/>
          <p14:tracePt t="30059" x="1190625" y="3165475"/>
          <p14:tracePt t="30075" x="1212850" y="3065463"/>
          <p14:tracePt t="30093" x="1254125" y="2994025"/>
          <p14:tracePt t="30109" x="1262063" y="2951163"/>
          <p14:tracePt t="30110" x="1276350" y="2930525"/>
          <p14:tracePt t="30112" x="1290638" y="2916238"/>
          <p14:tracePt t="30126" x="1304925" y="2901950"/>
          <p14:tracePt t="30127" x="1304925" y="2879725"/>
          <p14:tracePt t="30159" x="1325563" y="2851150"/>
          <p14:tracePt t="30160" x="1339850" y="2830513"/>
          <p14:tracePt t="30176" x="1354138" y="2816225"/>
          <p14:tracePt t="30193" x="1362075" y="2801938"/>
          <p14:tracePt t="30210" x="1376363" y="2787650"/>
          <p14:tracePt t="30226" x="1390650" y="2765425"/>
          <p14:tracePt t="30243" x="1404938" y="2716213"/>
          <p14:tracePt t="30259" x="1411288" y="2638425"/>
          <p14:tracePt t="30276" x="1454150" y="2530475"/>
          <p14:tracePt t="30293" x="1476375" y="2401888"/>
          <p14:tracePt t="30310" x="1490663" y="2287588"/>
          <p14:tracePt t="30326" x="1504950" y="2203450"/>
          <p14:tracePt t="30358" x="1511300" y="2124075"/>
          <p14:tracePt t="30360" x="1511300" y="2089150"/>
          <p14:tracePt t="30361" x="1511300" y="2066925"/>
          <p14:tracePt t="30377" x="1511300" y="2052638"/>
          <p14:tracePt t="30396" x="1511300" y="2038350"/>
          <p14:tracePt t="30564" x="1504950" y="2038350"/>
          <p14:tracePt t="30577" x="1490663" y="2038350"/>
          <p14:tracePt t="30593" x="1476375" y="2052638"/>
          <p14:tracePt t="30595" x="1476375" y="2074863"/>
          <p14:tracePt t="30610" x="1462088" y="2103438"/>
          <p14:tracePt t="30611" x="1454150" y="2124075"/>
          <p14:tracePt t="30625" x="1439863" y="2152650"/>
          <p14:tracePt t="30642" x="1411288" y="2189163"/>
          <p14:tracePt t="30644" x="1376363" y="2274888"/>
          <p14:tracePt t="30659" x="1339850" y="2366963"/>
          <p14:tracePt t="30676" x="1304925" y="2452688"/>
          <p14:tracePt t="30693" x="1262063" y="2538413"/>
          <p14:tracePt t="30710" x="1225550" y="2630488"/>
          <p14:tracePt t="30726" x="1204913" y="2730500"/>
          <p14:tracePt t="30743" x="1176338" y="2830513"/>
          <p14:tracePt t="30759" x="1162050" y="2951163"/>
          <p14:tracePt t="30776" x="1155700" y="3128963"/>
          <p14:tracePt t="30792" x="1155700" y="3394075"/>
          <p14:tracePt t="30809" x="1155700" y="3629025"/>
          <p14:tracePt t="30826" x="1176338" y="3906838"/>
          <p14:tracePt t="30859" x="1225550" y="4219575"/>
          <p14:tracePt t="30861" x="1304925" y="4505325"/>
          <p14:tracePt t="30862" x="1339850" y="4654550"/>
          <p14:tracePt t="30876" x="1354138" y="4705350"/>
          <p14:tracePt t="30877" x="1390650" y="4819650"/>
          <p14:tracePt t="30892" x="1425575" y="4891088"/>
          <p14:tracePt t="30894" x="1425575" y="4933950"/>
          <p14:tracePt t="30926" x="1462088" y="5003800"/>
          <p14:tracePt t="30927" x="1490663" y="5040313"/>
          <p14:tracePt t="30943" x="1504950" y="5054600"/>
          <p14:tracePt t="30959" x="1504950" y="5068888"/>
          <p14:tracePt t="31044" x="1504950" y="5054600"/>
          <p14:tracePt t="31078" x="1504950" y="5040313"/>
          <p14:tracePt t="31110" x="1504950" y="5032375"/>
          <p14:tracePt t="31126" x="1490663" y="4989513"/>
          <p14:tracePt t="31128" x="1476375" y="4968875"/>
          <p14:tracePt t="31144" x="1425575" y="4883150"/>
          <p14:tracePt t="31159" x="1311275" y="4668838"/>
          <p14:tracePt t="31176" x="1212850" y="4427538"/>
          <p14:tracePt t="31193" x="1112838" y="4156075"/>
          <p14:tracePt t="31210" x="1047750" y="3841750"/>
          <p14:tracePt t="31226" x="1041400" y="3614738"/>
          <p14:tracePt t="31243" x="1027113" y="3379788"/>
          <p14:tracePt t="31259" x="1027113" y="3179763"/>
          <p14:tracePt t="31276" x="1041400" y="3016250"/>
          <p14:tracePt t="31292" x="1076325" y="2879725"/>
          <p14:tracePt t="31309" x="1112838" y="2779713"/>
          <p14:tracePt t="31343" x="1162050" y="2701925"/>
          <p14:tracePt t="31344" x="1190625" y="2638425"/>
          <p14:tracePt t="31346" x="1212850" y="2587625"/>
          <p14:tracePt t="31359" x="1225550" y="2581275"/>
          <p14:tracePt t="31360" x="1239838" y="2552700"/>
          <p14:tracePt t="31394" x="1262063" y="2530475"/>
          <p14:tracePt t="31397" x="1290638" y="2466975"/>
          <p14:tracePt t="31411" x="1311275" y="2452688"/>
          <p14:tracePt t="31427" x="1325563" y="2430463"/>
          <p14:tracePt t="31444" x="1325563" y="2416175"/>
          <p14:tracePt t="31459" x="1354138" y="2387600"/>
          <p14:tracePt t="31476" x="1362075" y="2366963"/>
          <p14:tracePt t="31492" x="1390650" y="2338388"/>
          <p14:tracePt t="31510" x="1404938" y="2316163"/>
          <p14:tracePt t="31525" x="1411288" y="2287588"/>
          <p14:tracePt t="31542" x="1425575" y="2266950"/>
          <p14:tracePt t="31576" x="1454150" y="2252663"/>
          <p14:tracePt t="31577" x="1476375" y="2217738"/>
          <p14:tracePt t="31609" x="1490663" y="2203450"/>
          <p14:tracePt t="31611" x="1511300" y="2174875"/>
          <p14:tracePt t="31627" x="1525588" y="2166938"/>
          <p14:tracePt t="31659" x="1539875" y="2152650"/>
          <p14:tracePt t="31863" x="1511300" y="2166938"/>
          <p14:tracePt t="31877" x="1504950" y="2174875"/>
          <p14:tracePt t="31878" x="1490663" y="2189163"/>
          <p14:tracePt t="31893" x="1454150" y="2238375"/>
          <p14:tracePt t="31926" x="1404938" y="2287588"/>
          <p14:tracePt t="31928" x="1362075" y="2381250"/>
          <p14:tracePt t="31943" x="1304925" y="2481263"/>
          <p14:tracePt t="31959" x="1254125" y="2587625"/>
          <p14:tracePt t="31976" x="1176338" y="2801938"/>
          <p14:tracePt t="31992" x="1127125" y="3044825"/>
          <p14:tracePt t="32010" x="1090613" y="3328988"/>
          <p14:tracePt t="32025" x="1076325" y="3663950"/>
          <p14:tracePt t="32042" x="1076325" y="4078288"/>
          <p14:tracePt t="32059" x="1076325" y="4691063"/>
          <p14:tracePt t="32076" x="1141413" y="5054600"/>
          <p14:tracePt t="32091" x="1176338" y="5297488"/>
          <p14:tracePt t="32092" x="1239838" y="5532438"/>
          <p14:tracePt t="32094" x="1304925" y="5745163"/>
          <p14:tracePt t="32109" x="1325563" y="5830888"/>
          <p14:tracePt t="32110" x="1404938" y="5995988"/>
          <p14:tracePt t="32125" x="1454150" y="6116638"/>
          <p14:tracePt t="32127" x="1462088" y="6165850"/>
          <p14:tracePt t="32159" x="1525588" y="6294438"/>
          <p14:tracePt t="32161" x="1562100" y="6359525"/>
          <p14:tracePt t="32177" x="1576388" y="6373813"/>
          <p14:tracePt t="32192" x="1590675" y="6380163"/>
          <p14:tracePt t="32259" x="1590675" y="6373813"/>
          <p14:tracePt t="32276" x="1590675" y="6345238"/>
          <p14:tracePt t="32293" x="1562100" y="6265863"/>
          <p14:tracePt t="32309" x="1525588" y="6130925"/>
          <p14:tracePt t="32325" x="1511300" y="6030913"/>
          <p14:tracePt t="32326" x="1490663" y="5910263"/>
          <p14:tracePt t="32327" x="1462088" y="5781675"/>
          <p14:tracePt t="32359" x="1454150" y="5632450"/>
          <p14:tracePt t="32360" x="1376363" y="5168900"/>
          <p14:tracePt t="32393" x="1325563" y="4840288"/>
          <p14:tracePt t="32394" x="1290638" y="4527550"/>
          <p14:tracePt t="32411" x="1254125" y="4227513"/>
          <p14:tracePt t="32427" x="1254125" y="3927475"/>
          <p14:tracePt t="32445" x="1254125" y="3729038"/>
          <p14:tracePt t="32459" x="1254125" y="3506788"/>
          <p14:tracePt t="32476" x="1276350" y="3314700"/>
          <p14:tracePt t="32493" x="1304925" y="3179763"/>
          <p14:tracePt t="32509" x="1325563" y="3100388"/>
          <p14:tracePt t="32525" x="1339850" y="3044825"/>
          <p14:tracePt t="32543" x="1354138" y="2979738"/>
          <p14:tracePt t="32559" x="1362075" y="2951163"/>
          <p14:tracePt t="32576" x="1376363" y="2930525"/>
          <p14:tracePt t="32591" x="1390650" y="2930525"/>
          <p14:tracePt t="32593" x="1390650" y="2916238"/>
          <p14:tracePt t="32594" x="1404938" y="2916238"/>
          <p14:tracePt t="32609" x="1404938" y="2901950"/>
          <p14:tracePt t="32611" x="1411288" y="2901950"/>
          <p14:tracePt t="32626" x="1425575" y="2894013"/>
          <p14:tracePt t="32643" x="1425575" y="2879725"/>
          <p14:tracePt t="32659" x="1439863" y="2865438"/>
          <p14:tracePt t="32677" x="1439863" y="2851150"/>
          <p14:tracePt t="32692" x="1454150" y="2836863"/>
          <p14:tracePt t="32710" x="1454150" y="2830513"/>
          <p14:tracePt t="32726" x="1454150" y="2816225"/>
          <p14:tracePt t="32743" x="1462088" y="2787650"/>
          <p14:tracePt t="32759" x="1462088" y="2765425"/>
          <p14:tracePt t="32776" x="1476375" y="2716213"/>
          <p14:tracePt t="32792" x="1476375" y="2667000"/>
          <p14:tracePt t="32826" x="1476375" y="2630488"/>
          <p14:tracePt t="32827" x="1476375" y="2587625"/>
          <p14:tracePt t="32828" x="1476375" y="2581275"/>
          <p14:tracePt t="32842" x="1476375" y="2566988"/>
          <p14:tracePt t="32859" x="1476375" y="2552700"/>
          <p14:tracePt t="32876" x="1476375" y="2538413"/>
          <p14:tracePt t="33044" x="1462088" y="2552700"/>
          <p14:tracePt t="33046" x="1439863" y="2616200"/>
          <p14:tracePt t="33059" x="1439863" y="2638425"/>
          <p14:tracePt t="33075" x="1425575" y="2679700"/>
          <p14:tracePt t="33077" x="1425575" y="2716213"/>
          <p14:tracePt t="33078" x="1411288" y="2751138"/>
          <p14:tracePt t="33092" x="1411288" y="2816225"/>
          <p14:tracePt t="33094" x="1404938" y="2879725"/>
          <p14:tracePt t="33110" x="1404938" y="3016250"/>
          <p14:tracePt t="33126" x="1404938" y="3251200"/>
          <p14:tracePt t="33143" x="1404938" y="3478213"/>
          <p14:tracePt t="33159" x="1404938" y="3714750"/>
          <p14:tracePt t="33176" x="1425575" y="3878263"/>
          <p14:tracePt t="33192" x="1462088" y="4092575"/>
          <p14:tracePt t="33209" x="1490663" y="4205288"/>
          <p14:tracePt t="33225" x="1511300" y="4305300"/>
          <p14:tracePt t="33242" x="1525588" y="4356100"/>
          <p14:tracePt t="33259" x="1539875" y="4376738"/>
          <p14:tracePt t="33292" x="1554163" y="4391025"/>
          <p14:tracePt t="33396" x="1554163" y="4405313"/>
          <p14:tracePt t="33427" x="1562100" y="4419600"/>
          <p14:tracePt t="33444" x="1562100" y="4427538"/>
          <p14:tracePt t="33459" x="1576388" y="4441825"/>
          <p14:tracePt t="33476" x="1576388" y="4456113"/>
          <p14:tracePt t="33492" x="1576388" y="4470400"/>
          <p14:tracePt t="33509" x="1576388" y="4476750"/>
          <p14:tracePt t="33543" x="1576388" y="4491038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B0F4D-1FF3-D745-54BE-3F4CD98B8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77D7FBA-72A2-B866-4897-B700D6034E06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454566A-9750-93E2-342E-744A38B3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病院へ行くとどうなる？</a:t>
            </a:r>
          </a:p>
        </p:txBody>
      </p:sp>
      <p:pic>
        <p:nvPicPr>
          <p:cNvPr id="10" name="オーディオ 9">
            <a:extLst>
              <a:ext uri="{FF2B5EF4-FFF2-40B4-BE49-F238E27FC236}">
                <a16:creationId xmlns:a16="http://schemas.microsoft.com/office/drawing/2014/main" id="{19CB8E54-13FD-6253-A442-05D0B590B9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B3A5006C-B8EB-434C-5758-27C687C2FA95}"/>
              </a:ext>
            </a:extLst>
          </p:cNvPr>
          <p:cNvSpPr txBox="1">
            <a:spLocks/>
          </p:cNvSpPr>
          <p:nvPr/>
        </p:nvSpPr>
        <p:spPr>
          <a:xfrm>
            <a:off x="531170" y="2503905"/>
            <a:ext cx="11038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>
                <a:latin typeface="Meiryo" panose="020B0604030504040204" pitchFamily="34" charset="-128"/>
                <a:ea typeface="Meiryo" panose="020B0604030504040204" pitchFamily="34" charset="-128"/>
              </a:rPr>
              <a:t>ステロイドの飲み薬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BCBBECC0-2153-1D24-7D9D-56417B1993A3}"/>
              </a:ext>
            </a:extLst>
          </p:cNvPr>
          <p:cNvSpPr txBox="1">
            <a:spLocks/>
          </p:cNvSpPr>
          <p:nvPr/>
        </p:nvSpPr>
        <p:spPr>
          <a:xfrm>
            <a:off x="531168" y="3703402"/>
            <a:ext cx="11038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>
                <a:latin typeface="Meiryo" panose="020B0604030504040204" pitchFamily="34" charset="-128"/>
                <a:ea typeface="Meiryo" panose="020B0604030504040204" pitchFamily="34" charset="-128"/>
              </a:rPr>
              <a:t>より強いステロイドの塗り薬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2C65D11-C9FF-678D-F1F2-716AD06DF255}"/>
              </a:ext>
            </a:extLst>
          </p:cNvPr>
          <p:cNvSpPr txBox="1">
            <a:spLocks/>
          </p:cNvSpPr>
          <p:nvPr/>
        </p:nvSpPr>
        <p:spPr>
          <a:xfrm>
            <a:off x="531166" y="4776832"/>
            <a:ext cx="11038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予防処方は不可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081DE6FA-B5CE-C5F6-D0D9-C813F1BA8D5B}"/>
              </a:ext>
            </a:extLst>
          </p:cNvPr>
          <p:cNvSpPr txBox="1">
            <a:spLocks/>
          </p:cNvSpPr>
          <p:nvPr/>
        </p:nvSpPr>
        <p:spPr>
          <a:xfrm>
            <a:off x="531170" y="1430475"/>
            <a:ext cx="11038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>
                <a:latin typeface="Meiryo" panose="020B0604030504040204" pitchFamily="34" charset="-128"/>
                <a:ea typeface="Meiryo" panose="020B0604030504040204" pitchFamily="34" charset="-128"/>
              </a:rPr>
              <a:t>適切な診断</a:t>
            </a:r>
          </a:p>
        </p:txBody>
      </p:sp>
    </p:spTree>
    <p:extLst>
      <p:ext uri="{BB962C8B-B14F-4D97-AF65-F5344CB8AC3E}">
        <p14:creationId xmlns:p14="http://schemas.microsoft.com/office/powerpoint/2010/main" val="330511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498"/>
    </mc:Choice>
    <mc:Fallback>
      <p:transition spd="slow" advTm="39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49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4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99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4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63" x="1576388" y="4391025"/>
          <p14:tracePt t="766" x="1576388" y="4376738"/>
          <p14:tracePt t="778" x="1576388" y="4370388"/>
          <p14:tracePt t="780" x="1576388" y="4341813"/>
          <p14:tracePt t="795" x="1576388" y="4327525"/>
          <p14:tracePt t="796" x="1576388" y="4305300"/>
          <p14:tracePt t="810" x="1576388" y="4276725"/>
          <p14:tracePt t="812" x="1576388" y="4241800"/>
          <p14:tracePt t="827" x="1604963" y="4170363"/>
          <p14:tracePt t="829" x="1639888" y="4092575"/>
          <p14:tracePt t="844" x="1768475" y="3878263"/>
          <p14:tracePt t="861" x="1939925" y="3629025"/>
          <p14:tracePt t="877" x="2124075" y="3394075"/>
          <p14:tracePt t="894" x="2338388" y="3200400"/>
          <p14:tracePt t="910" x="2566988" y="3065463"/>
          <p14:tracePt t="927" x="2816225" y="2994025"/>
          <p14:tracePt t="944" x="3001963" y="2979738"/>
          <p14:tracePt t="977" x="3201988" y="2979738"/>
          <p14:tracePt t="978" x="3314700" y="2994025"/>
          <p14:tracePt t="994" x="3379788" y="3001963"/>
          <p14:tracePt t="995" x="3414713" y="3016250"/>
          <p14:tracePt t="997" x="3443288" y="3030538"/>
          <p14:tracePt t="1011" x="3465513" y="3051175"/>
          <p14:tracePt t="1013" x="3479800" y="3051175"/>
          <p14:tracePt t="1051" x="3494088" y="3065463"/>
          <p14:tracePt t="1077" x="3494088" y="3079750"/>
          <p14:tracePt t="1078" x="3479800" y="3079750"/>
          <p14:tracePt t="1093" x="3328988" y="3079750"/>
          <p14:tracePt t="1111" x="3079750" y="3001963"/>
          <p14:tracePt t="1127" x="2730500" y="2865438"/>
          <p14:tracePt t="1145" x="2366963" y="2687638"/>
          <p14:tracePt t="1160" x="2166938" y="2552700"/>
          <p14:tracePt t="1177" x="1989138" y="2416175"/>
          <p14:tracePt t="1193" x="1917700" y="2330450"/>
          <p14:tracePt t="1211" x="1868488" y="2238375"/>
          <p14:tracePt t="1227" x="1839913" y="2189163"/>
          <p14:tracePt t="1243" x="1825625" y="2138363"/>
          <p14:tracePt t="1260" x="1825625" y="2089150"/>
          <p14:tracePt t="1277" x="1825625" y="2066925"/>
          <p14:tracePt t="1293" x="1825625" y="2052638"/>
          <p14:tracePt t="1295" x="1825625" y="2038350"/>
          <p14:tracePt t="1310" x="1825625" y="2024063"/>
          <p14:tracePt t="1629" x="1789113" y="2024063"/>
          <p14:tracePt t="1645" x="1768475" y="2024063"/>
          <p14:tracePt t="1649" x="1725613" y="2024063"/>
          <p14:tracePt t="1650" x="1689100" y="2024063"/>
          <p14:tracePt t="1660" x="1654175" y="2038350"/>
          <p14:tracePt t="1677" x="1504950" y="2089150"/>
          <p14:tracePt t="1693" x="1362075" y="2138363"/>
          <p14:tracePt t="1711" x="1190625" y="2224088"/>
          <p14:tracePt t="1726" x="1027113" y="2287588"/>
          <p14:tracePt t="1744" x="927100" y="2316163"/>
          <p14:tracePt t="1746" x="890588" y="2330450"/>
          <p14:tracePt t="1760" x="847725" y="2338388"/>
          <p14:tracePt t="1777" x="812800" y="2352675"/>
          <p14:tracePt t="1778" x="777875" y="2352675"/>
          <p14:tracePt t="1793" x="763588" y="2352675"/>
          <p14:tracePt t="1795" x="749300" y="2352675"/>
          <p14:tracePt t="1810" x="741363" y="2352675"/>
          <p14:tracePt t="1827" x="712788" y="2352675"/>
          <p14:tracePt t="1844" x="677863" y="2352675"/>
          <p14:tracePt t="1861" x="612775" y="2330450"/>
          <p14:tracePt t="1877" x="577850" y="2316163"/>
          <p14:tracePt t="1894" x="527050" y="2301875"/>
          <p14:tracePt t="1927" x="484188" y="2287588"/>
          <p14:tracePt t="1928" x="477838" y="2274888"/>
          <p14:tracePt t="1944" x="449263" y="2266950"/>
          <p14:tracePt t="1977" x="434975" y="2252663"/>
          <p14:tracePt t="1979" x="412750" y="2252663"/>
          <p14:tracePt t="1981" x="412750" y="2238375"/>
          <p14:tracePt t="1994" x="400050" y="2238375"/>
          <p14:tracePt t="2011" x="385763" y="2238375"/>
          <p14:tracePt t="2012" x="377825" y="2238375"/>
          <p14:tracePt t="2044" x="363538" y="2224088"/>
          <p14:tracePt t="2126" x="349250" y="2224088"/>
          <p14:tracePt t="2329" x="363538" y="2224088"/>
          <p14:tracePt t="3180" x="363538" y="2238375"/>
          <p14:tracePt t="3514" x="363538" y="2224088"/>
          <p14:tracePt t="3760" x="363538" y="2217738"/>
          <p14:tracePt t="4479" x="377825" y="2217738"/>
          <p14:tracePt t="4763" x="385763" y="2217738"/>
          <p14:tracePt t="4794" x="385763" y="2203450"/>
          <p14:tracePt t="4811" x="400050" y="2203450"/>
          <p14:tracePt t="4827" x="427038" y="2189163"/>
          <p14:tracePt t="4845" x="463550" y="2152650"/>
          <p14:tracePt t="4861" x="498475" y="2117725"/>
          <p14:tracePt t="4878" x="534988" y="2074863"/>
          <p14:tracePt t="4894" x="577850" y="2038350"/>
          <p14:tracePt t="4911" x="598488" y="2017713"/>
          <p14:tracePt t="4927" x="612775" y="1989138"/>
          <p14:tracePt t="4960" x="627063" y="1989138"/>
          <p14:tracePt t="4962" x="641350" y="1989138"/>
          <p14:tracePt t="4963" x="649288" y="1989138"/>
          <p14:tracePt t="4995" x="663575" y="1989138"/>
          <p14:tracePt t="5029" x="677863" y="1989138"/>
          <p14:tracePt t="5112" x="663575" y="1989138"/>
          <p14:tracePt t="5144" x="649288" y="1989138"/>
          <p14:tracePt t="5180" x="641350" y="1989138"/>
          <p14:tracePt t="5226" x="627063" y="1989138"/>
          <p14:tracePt t="5244" x="627063" y="2003425"/>
          <p14:tracePt t="5246" x="612775" y="2003425"/>
          <p14:tracePt t="5261" x="598488" y="2003425"/>
          <p14:tracePt t="5278" x="592138" y="2003425"/>
          <p14:tracePt t="5294" x="577850" y="2003425"/>
          <p14:tracePt t="5311" x="563563" y="2003425"/>
          <p14:tracePt t="5327" x="549275" y="2003425"/>
          <p14:tracePt t="5344" x="534988" y="2003425"/>
          <p14:tracePt t="5360" x="527050" y="1989138"/>
          <p14:tracePt t="5378" x="512763" y="1989138"/>
          <p14:tracePt t="5426" x="498475" y="1989138"/>
          <p14:tracePt t="5514" x="484188" y="1989138"/>
          <p14:tracePt t="5712" x="484188" y="2003425"/>
          <p14:tracePt t="5761" x="477838" y="2003425"/>
          <p14:tracePt t="5828" x="463550" y="2003425"/>
          <p14:tracePt t="6129" x="463550" y="2017713"/>
          <p14:tracePt t="6796" x="463550" y="2024063"/>
          <p14:tracePt t="6878" x="463550" y="2038350"/>
          <p14:tracePt t="7011" x="449263" y="2038350"/>
          <p14:tracePt t="7365" x="449263" y="2052638"/>
          <p14:tracePt t="7411" x="449263" y="2066925"/>
          <p14:tracePt t="7444" x="434975" y="2066925"/>
          <p14:tracePt t="7460" x="434975" y="2074863"/>
          <p14:tracePt t="7529" x="427038" y="2074863"/>
          <p14:tracePt t="7794" x="412750" y="2074863"/>
          <p14:tracePt t="7811" x="400050" y="2089150"/>
          <p14:tracePt t="7844" x="385763" y="2103438"/>
          <p14:tracePt t="7860" x="377825" y="2103438"/>
          <p14:tracePt t="7878" x="363538" y="2117725"/>
          <p14:tracePt t="7893" x="349250" y="2117725"/>
          <p14:tracePt t="7927" x="334963" y="2117725"/>
          <p14:tracePt t="8011" x="334963" y="2103438"/>
          <p14:tracePt t="8161" x="334963" y="2089150"/>
          <p14:tracePt t="8179" x="334963" y="2074863"/>
          <p14:tracePt t="8260" x="349250" y="2074863"/>
          <p14:tracePt t="8313" x="349250" y="2066925"/>
          <p14:tracePt t="8394" x="363538" y="2066925"/>
          <p14:tracePt t="9396" x="363538" y="2052638"/>
          <p14:tracePt t="9714" x="363538" y="2066925"/>
          <p14:tracePt t="9994" x="363538" y="2074863"/>
          <p14:tracePt t="10127" x="363538" y="2089150"/>
          <p14:tracePt t="10246" x="363538" y="2103438"/>
          <p14:tracePt t="10516" x="377825" y="2103438"/>
          <p14:tracePt t="10545" x="377825" y="2089150"/>
          <p14:tracePt t="10562" x="385763" y="2089150"/>
          <p14:tracePt t="10745" x="377825" y="2103438"/>
          <p14:tracePt t="10914" x="385763" y="2103438"/>
          <p14:tracePt t="11448" x="377825" y="2103438"/>
          <p14:tracePt t="11515" x="363538" y="2103438"/>
          <p14:tracePt t="12080" x="377825" y="2103438"/>
          <p14:tracePt t="12197" x="377825" y="2117725"/>
          <p14:tracePt t="12568" x="377825" y="2103438"/>
          <p14:tracePt t="14295" x="363538" y="2103438"/>
          <p14:tracePt t="14329" x="363538" y="2117725"/>
          <p14:tracePt t="14394" x="349250" y="2117725"/>
          <p14:tracePt t="14427" x="349250" y="2124075"/>
          <p14:tracePt t="14513" x="349250" y="2138363"/>
          <p14:tracePt t="15097" x="349250" y="2124075"/>
          <p14:tracePt t="15146" x="363538" y="2124075"/>
          <p14:tracePt t="15194" x="377825" y="2124075"/>
          <p14:tracePt t="15211" x="400050" y="2138363"/>
          <p14:tracePt t="15227" x="427038" y="2138363"/>
          <p14:tracePt t="15244" x="463550" y="2152650"/>
          <p14:tracePt t="15260" x="498475" y="2166938"/>
          <p14:tracePt t="15278" x="534988" y="2174875"/>
          <p14:tracePt t="15293" x="598488" y="2203450"/>
          <p14:tracePt t="15311" x="663575" y="2217738"/>
          <p14:tracePt t="15327" x="698500" y="2224088"/>
          <p14:tracePt t="15344" x="763588" y="2224088"/>
          <p14:tracePt t="15359" x="792163" y="2238375"/>
          <p14:tracePt t="15360" x="812800" y="2238375"/>
          <p14:tracePt t="15377" x="847725" y="2238375"/>
          <p14:tracePt t="15378" x="862013" y="2238375"/>
          <p14:tracePt t="15380" x="890588" y="2238375"/>
          <p14:tracePt t="15393" x="912813" y="2238375"/>
          <p14:tracePt t="15394" x="927100" y="2238375"/>
          <p14:tracePt t="15411" x="962025" y="2238375"/>
          <p14:tracePt t="15444" x="998538" y="2238375"/>
          <p14:tracePt t="15445" x="1041400" y="2252663"/>
          <p14:tracePt t="15477" x="1062038" y="2252663"/>
          <p14:tracePt t="15479" x="1090613" y="2266950"/>
          <p14:tracePt t="15513" x="1112838" y="2274888"/>
          <p14:tracePt t="15515" x="1141413" y="2287588"/>
          <p14:tracePt t="15516" x="1155700" y="2287588"/>
          <p14:tracePt t="15528" x="1162050" y="2287588"/>
          <p14:tracePt t="15561" x="1190625" y="2301875"/>
          <p14:tracePt t="15577" x="1212850" y="2316163"/>
          <p14:tracePt t="15593" x="1225550" y="2330450"/>
          <p14:tracePt t="15612" x="1239838" y="2338388"/>
          <p14:tracePt t="15613" x="1254125" y="2338388"/>
          <p14:tracePt t="15627" x="1254125" y="2352675"/>
          <p14:tracePt t="15644" x="1262063" y="2366963"/>
          <p14:tracePt t="15645" x="1276350" y="2381250"/>
          <p14:tracePt t="15677" x="1290638" y="2387600"/>
          <p14:tracePt t="15678" x="1304925" y="2401888"/>
          <p14:tracePt t="15711" x="1304925" y="2416175"/>
          <p14:tracePt t="15728" x="1311275" y="2430463"/>
          <p14:tracePt t="15744" x="1311275" y="2438400"/>
          <p14:tracePt t="15760" x="1325563" y="2452688"/>
          <p14:tracePt t="15777" x="1354138" y="2481263"/>
          <p14:tracePt t="15794" x="1390650" y="2501900"/>
          <p14:tracePt t="15811" x="1425575" y="2530475"/>
          <p14:tracePt t="15827" x="1462088" y="2552700"/>
          <p14:tracePt t="15844" x="1490663" y="2566988"/>
          <p14:tracePt t="15845" x="1504950" y="2566988"/>
          <p14:tracePt t="15846" x="1525588" y="2566988"/>
          <p14:tracePt t="15877" x="1539875" y="2581275"/>
          <p14:tracePt t="15878" x="1562100" y="2581275"/>
          <p14:tracePt t="15911" x="1576388" y="2581275"/>
          <p14:tracePt t="15927" x="1590675" y="2581275"/>
          <p14:tracePt t="16061" x="1576388" y="2581275"/>
          <p14:tracePt t="16077" x="1562100" y="2581275"/>
          <p14:tracePt t="16094" x="1539875" y="2581275"/>
          <p14:tracePt t="16110" x="1525588" y="2581275"/>
          <p14:tracePt t="16112" x="1504950" y="2581275"/>
          <p14:tracePt t="16113" x="1476375" y="2581275"/>
          <p14:tracePt t="16127" x="1462088" y="2581275"/>
          <p14:tracePt t="16128" x="1439863" y="2581275"/>
          <p14:tracePt t="16144" x="1390650" y="2581275"/>
          <p14:tracePt t="16161" x="1339850" y="2581275"/>
          <p14:tracePt t="16178" x="1304925" y="2581275"/>
          <p14:tracePt t="16194" x="1262063" y="2581275"/>
          <p14:tracePt t="16211" x="1239838" y="2581275"/>
          <p14:tracePt t="16228" x="1212850" y="2581275"/>
          <p14:tracePt t="16261" x="1204913" y="2581275"/>
          <p14:tracePt t="16293" x="1190625" y="2581275"/>
          <p14:tracePt t="16311" x="1176338" y="2581275"/>
          <p14:tracePt t="16360" x="1162050" y="2581275"/>
          <p14:tracePt t="16362" x="1155700" y="2581275"/>
          <p14:tracePt t="16394" x="1141413" y="2581275"/>
          <p14:tracePt t="16395" x="1127125" y="2581275"/>
          <p14:tracePt t="16411" x="1112838" y="2581275"/>
          <p14:tracePt t="16428" x="1098550" y="2587625"/>
          <p14:tracePt t="16445" x="1090613" y="2587625"/>
          <p14:tracePt t="16477" x="1076325" y="2601913"/>
          <p14:tracePt t="16479" x="1062038" y="2601913"/>
          <p14:tracePt t="16513" x="1047750" y="2601913"/>
          <p14:tracePt t="16516" x="1041400" y="2616200"/>
          <p14:tracePt t="16517" x="1027113" y="2616200"/>
          <p14:tracePt t="16545" x="1012825" y="2616200"/>
          <p14:tracePt t="16577" x="998538" y="2616200"/>
          <p14:tracePt t="16578" x="990600" y="2630488"/>
          <p14:tracePt t="16594" x="976313" y="2630488"/>
          <p14:tracePt t="16612" x="962025" y="2630488"/>
          <p14:tracePt t="16613" x="947738" y="2638425"/>
          <p14:tracePt t="16627" x="941388" y="2638425"/>
          <p14:tracePt t="16644" x="912813" y="2638425"/>
          <p14:tracePt t="16660" x="898525" y="2638425"/>
          <p14:tracePt t="16678" x="876300" y="2638425"/>
          <p14:tracePt t="16694" x="862013" y="2652713"/>
          <p14:tracePt t="16711" x="847725" y="2652713"/>
          <p14:tracePt t="16728" x="841375" y="2652713"/>
          <p14:tracePt t="16744" x="812800" y="2667000"/>
          <p14:tracePt t="16778" x="792163" y="2667000"/>
          <p14:tracePt t="16811" x="777875" y="2667000"/>
          <p14:tracePt t="16812" x="763588" y="2667000"/>
          <p14:tracePt t="16827" x="749300" y="2667000"/>
          <p14:tracePt t="16844" x="741363" y="2667000"/>
          <p14:tracePt t="16847" x="727075" y="2667000"/>
          <p14:tracePt t="16876" x="712788" y="2667000"/>
          <p14:tracePt t="16878" x="698500" y="2667000"/>
          <p14:tracePt t="16894" x="692150" y="2667000"/>
          <p14:tracePt t="16911" x="677863" y="2667000"/>
          <p14:tracePt t="16927" x="663575" y="2667000"/>
          <p14:tracePt t="16945" x="649288" y="2667000"/>
          <p14:tracePt t="16978" x="641350" y="2652713"/>
          <p14:tracePt t="16979" x="627063" y="2652713"/>
          <p14:tracePt t="16994" x="612775" y="2652713"/>
          <p14:tracePt t="17027" x="598488" y="2638425"/>
          <p14:tracePt t="17028" x="592138" y="2638425"/>
          <p14:tracePt t="17045" x="577850" y="2638425"/>
          <p14:tracePt t="17077" x="563563" y="2630488"/>
          <p14:tracePt t="18528" x="549275" y="2630488"/>
          <p14:tracePt t="18562" x="549275" y="2638425"/>
          <p14:tracePt t="18577" x="534988" y="2638425"/>
          <p14:tracePt t="18611" x="534988" y="2667000"/>
          <p14:tracePt t="18612" x="534988" y="2679700"/>
          <p14:tracePt t="18627" x="527050" y="2701925"/>
          <p14:tracePt t="18645" x="512763" y="2730500"/>
          <p14:tracePt t="18661" x="498475" y="2751138"/>
          <p14:tracePt t="18678" x="484188" y="2779713"/>
          <p14:tracePt t="18694" x="477838" y="2787650"/>
          <p14:tracePt t="18710" x="477838" y="2801938"/>
          <p14:tracePt t="18727" x="463550" y="2816225"/>
          <p14:tracePt t="18744" x="449263" y="2816225"/>
          <p14:tracePt t="18761" x="449263" y="2830513"/>
          <p14:tracePt t="18793" x="449263" y="2836863"/>
          <p14:tracePt t="18828" x="434975" y="2851150"/>
          <p14:tracePt t="18862" x="427038" y="2865438"/>
          <p14:tracePt t="18878" x="427038" y="2879725"/>
          <p14:tracePt t="18911" x="412750" y="2879725"/>
          <p14:tracePt t="18977" x="412750" y="2894013"/>
          <p14:tracePt t="18994" x="412750" y="2901950"/>
          <p14:tracePt t="19044" x="400050" y="2916238"/>
          <p14:tracePt t="19046" x="400050" y="2930525"/>
          <p14:tracePt t="19079" x="385763" y="2944813"/>
          <p14:tracePt t="19094" x="385763" y="2951163"/>
          <p14:tracePt t="19111" x="385763" y="2965450"/>
          <p14:tracePt t="19127" x="377825" y="2965450"/>
          <p14:tracePt t="19177" x="377825" y="2979738"/>
          <p14:tracePt t="19980" x="363538" y="2994025"/>
          <p14:tracePt t="19984" x="349250" y="3001963"/>
          <p14:tracePt t="20011" x="334963" y="3016250"/>
          <p14:tracePt t="20012" x="334963" y="3030538"/>
          <p14:tracePt t="20028" x="334963" y="3044825"/>
          <p14:tracePt t="20043" x="328613" y="3044825"/>
          <p14:tracePt t="20044" x="328613" y="3051175"/>
          <p14:tracePt t="20061" x="328613" y="3065463"/>
          <p14:tracePt t="20078" x="314325" y="3065463"/>
          <p14:tracePt t="20094" x="314325" y="3079750"/>
          <p14:tracePt t="20179" x="314325" y="3094038"/>
          <p14:tracePt t="20227" x="314325" y="3100388"/>
          <p14:tracePt t="20278" x="314325" y="3114675"/>
          <p14:tracePt t="21996" x="314325" y="3100388"/>
          <p14:tracePt t="22112" x="300038" y="3100388"/>
          <p14:tracePt t="22144" x="300038" y="3094038"/>
          <p14:tracePt t="22263" x="314325" y="3094038"/>
          <p14:tracePt t="22378" x="328613" y="3094038"/>
          <p14:tracePt t="23680" x="334963" y="3094038"/>
          <p14:tracePt t="23695" x="349250" y="3094038"/>
          <p14:tracePt t="23710" x="363538" y="3094038"/>
          <p14:tracePt t="23712" x="377825" y="3094038"/>
          <p14:tracePt t="23727" x="400050" y="3094038"/>
          <p14:tracePt t="23745" x="427038" y="3094038"/>
          <p14:tracePt t="23760" x="434975" y="3079750"/>
          <p14:tracePt t="23761" x="449263" y="3079750"/>
          <p14:tracePt t="23763" x="463550" y="3079750"/>
          <p14:tracePt t="23778" x="477838" y="3079750"/>
          <p14:tracePt t="23780" x="477838" y="3065463"/>
          <p14:tracePt t="23795" x="484188" y="3065463"/>
          <p14:tracePt t="23981" x="484188" y="3079750"/>
          <p14:tracePt t="23983" x="477838" y="3079750"/>
          <p14:tracePt t="24011" x="477838" y="3094038"/>
          <p14:tracePt t="24012" x="463550" y="3094038"/>
          <p14:tracePt t="24044" x="449263" y="3094038"/>
          <p14:tracePt t="24045" x="434975" y="3100388"/>
          <p14:tracePt t="24062" x="434975" y="3114675"/>
          <p14:tracePt t="24078" x="427038" y="3114675"/>
          <p14:tracePt t="24094" x="412750" y="3128963"/>
          <p14:tracePt t="24111" x="385763" y="3128963"/>
          <p14:tracePt t="24127" x="377825" y="3143250"/>
          <p14:tracePt t="24144" x="363538" y="3143250"/>
          <p14:tracePt t="24161" x="349250" y="3151188"/>
          <p14:tracePt t="24178" x="328613" y="3151188"/>
          <p14:tracePt t="24211" x="314325" y="3151188"/>
          <p14:tracePt t="24227" x="314325" y="3165475"/>
          <p14:tracePt t="25363" x="314325" y="3179763"/>
          <p14:tracePt t="25382" x="314325" y="3194050"/>
          <p14:tracePt t="25394" x="314325" y="3200400"/>
          <p14:tracePt t="25412" x="314325" y="3251200"/>
          <p14:tracePt t="25427" x="314325" y="3294063"/>
          <p14:tracePt t="25445" x="328613" y="3365500"/>
          <p14:tracePt t="25477" x="328613" y="3443288"/>
          <p14:tracePt t="25479" x="328613" y="3529013"/>
          <p14:tracePt t="25481" x="328613" y="3578225"/>
          <p14:tracePt t="25513" x="328613" y="3629025"/>
          <p14:tracePt t="25515" x="334963" y="3806825"/>
          <p14:tracePt t="25529" x="334963" y="3906838"/>
          <p14:tracePt t="25545" x="334963" y="3963988"/>
          <p14:tracePt t="26197" x="334963" y="3978275"/>
          <p14:tracePt t="26200" x="334963" y="4006850"/>
          <p14:tracePt t="26212" x="349250" y="4041775"/>
          <p14:tracePt t="26214" x="377825" y="4092575"/>
          <p14:tracePt t="26228" x="385763" y="4141788"/>
          <p14:tracePt t="26244" x="400050" y="4191000"/>
          <p14:tracePt t="26246" x="427038" y="4241800"/>
          <p14:tracePt t="26247" x="434975" y="4305300"/>
          <p14:tracePt t="26261" x="449263" y="4370388"/>
          <p14:tracePt t="26263" x="477838" y="4419600"/>
          <p14:tracePt t="26278" x="484188" y="4476750"/>
          <p14:tracePt t="26294" x="498475" y="4541838"/>
          <p14:tracePt t="26311" x="512763" y="4570413"/>
          <p14:tracePt t="26327" x="512763" y="4591050"/>
          <p14:tracePt t="26360" x="512763" y="4605338"/>
          <p14:tracePt t="26479" x="512763" y="4619625"/>
          <p14:tracePt t="26846" x="512763" y="4605338"/>
          <p14:tracePt t="27281" x="512763" y="4591050"/>
          <p14:tracePt t="27294" x="498475" y="4583113"/>
          <p14:tracePt t="27328" x="484188" y="4570413"/>
          <p14:tracePt t="27345" x="484188" y="4556125"/>
          <p14:tracePt t="27361" x="477838" y="4527550"/>
          <p14:tracePt t="27377" x="477838" y="4519613"/>
          <p14:tracePt t="27394" x="463550" y="4491038"/>
          <p14:tracePt t="27411" x="463550" y="4476750"/>
          <p14:tracePt t="27428" x="449263" y="4470400"/>
          <p14:tracePt t="27445" x="449263" y="4441825"/>
          <p14:tracePt t="27461" x="449263" y="4427538"/>
          <p14:tracePt t="27478" x="449263" y="4419600"/>
          <p14:tracePt t="27516" x="449263" y="4391025"/>
          <p14:tracePt t="27529" x="449263" y="4376738"/>
          <p14:tracePt t="27562" x="434975" y="4370388"/>
          <p14:tracePt t="27563" x="434975" y="4356100"/>
          <p14:tracePt t="27577" x="434975" y="4341813"/>
          <p14:tracePt t="27594" x="434975" y="4327525"/>
          <p14:tracePt t="27627" x="427038" y="4327525"/>
          <p14:tracePt t="27644" x="427038" y="4319588"/>
          <p14:tracePt t="27981" x="427038" y="4291013"/>
          <p14:tracePt t="27997" x="377825" y="4178300"/>
          <p14:tracePt t="28013" x="328613" y="4021138"/>
          <p14:tracePt t="28045" x="285750" y="3856038"/>
          <p14:tracePt t="28046" x="249238" y="3657600"/>
          <p14:tracePt t="28061" x="228600" y="3463925"/>
          <p14:tracePt t="28079" x="228600" y="3314700"/>
          <p14:tracePt t="28095" x="228600" y="3214688"/>
          <p14:tracePt t="28112" x="234950" y="3165475"/>
          <p14:tracePt t="28127" x="263525" y="3114675"/>
          <p14:tracePt t="28144" x="285750" y="3094038"/>
          <p14:tracePt t="28160" x="300038" y="3079750"/>
          <p14:tracePt t="28177" x="314325" y="3065463"/>
          <p14:tracePt t="28194" x="314325" y="3051175"/>
          <p14:tracePt t="28211" x="328613" y="3051175"/>
          <p14:tracePt t="28243" x="328613" y="3044825"/>
          <p14:tracePt t="28245" x="328613" y="3030538"/>
          <p14:tracePt t="28261" x="334963" y="3030538"/>
          <p14:tracePt t="28262" x="334963" y="3016250"/>
          <p14:tracePt t="28294" x="334963" y="2979738"/>
          <p14:tracePt t="28295" x="334963" y="2944813"/>
          <p14:tracePt t="28311" x="334963" y="2894013"/>
          <p14:tracePt t="28328" x="334963" y="2836863"/>
          <p14:tracePt t="28345" x="334963" y="2779713"/>
          <p14:tracePt t="28361" x="334963" y="2730500"/>
          <p14:tracePt t="28378" x="334963" y="2679700"/>
          <p14:tracePt t="28394" x="334963" y="2652713"/>
          <p14:tracePt t="28410" x="334963" y="2630488"/>
          <p14:tracePt t="28531" x="328613" y="2630488"/>
          <p14:tracePt t="28533" x="328613" y="2638425"/>
          <p14:tracePt t="28539" x="328613" y="2652713"/>
          <p14:tracePt t="28547" x="314325" y="2667000"/>
          <p14:tracePt t="28562" x="314325" y="2687638"/>
          <p14:tracePt t="28578" x="300038" y="2730500"/>
          <p14:tracePt t="28594" x="300038" y="2765425"/>
          <p14:tracePt t="28611" x="285750" y="2816225"/>
          <p14:tracePt t="28627" x="285750" y="2879725"/>
          <p14:tracePt t="28645" x="277813" y="2951163"/>
          <p14:tracePt t="28661" x="249238" y="3051175"/>
          <p14:tracePt t="28677" x="228600" y="3228975"/>
          <p14:tracePt t="28694" x="200025" y="3394075"/>
          <p14:tracePt t="28727" x="177800" y="3663950"/>
          <p14:tracePt t="28728" x="149225" y="3863975"/>
          <p14:tracePt t="28729" x="149225" y="3992563"/>
          <p14:tracePt t="28745" x="134938" y="4205288"/>
          <p14:tracePt t="28761" x="134938" y="4305300"/>
          <p14:tracePt t="28763" x="134938" y="4391025"/>
          <p14:tracePt t="28778" x="134938" y="4491038"/>
          <p14:tracePt t="28794" x="134938" y="4583113"/>
          <p14:tracePt t="28811" x="149225" y="4640263"/>
          <p14:tracePt t="28827" x="177800" y="4668838"/>
          <p14:tracePt t="28845" x="185738" y="4705350"/>
          <p14:tracePt t="28861" x="214313" y="4740275"/>
          <p14:tracePt t="28878" x="228600" y="4768850"/>
          <p14:tracePt t="28894" x="234950" y="4805363"/>
          <p14:tracePt t="28911" x="249238" y="4854575"/>
          <p14:tracePt t="28944" x="263525" y="4883150"/>
          <p14:tracePt t="28945" x="263525" y="4905375"/>
          <p14:tracePt t="28947" x="277813" y="4905375"/>
          <p14:tracePt t="28979" x="277813" y="4919663"/>
          <p14:tracePt t="29247" x="277813" y="4905375"/>
          <p14:tracePt t="29264" x="277813" y="4840288"/>
          <p14:tracePt t="29279" x="263525" y="4754563"/>
          <p14:tracePt t="29294" x="228600" y="4640263"/>
          <p14:tracePt t="29312" x="185738" y="4505325"/>
          <p14:tracePt t="29328" x="149225" y="4341813"/>
          <p14:tracePt t="29344" x="100013" y="4121150"/>
          <p14:tracePt t="29361" x="77788" y="3963988"/>
          <p14:tracePt t="29378" x="63500" y="3778250"/>
          <p14:tracePt t="29394" x="63500" y="3592513"/>
          <p14:tracePt t="29410" x="63500" y="3414713"/>
          <p14:tracePt t="29427" x="63500" y="3279775"/>
          <p14:tracePt t="29444" x="100013" y="3165475"/>
          <p14:tracePt t="29460" x="128588" y="3114675"/>
          <p14:tracePt t="29461" x="149225" y="3051175"/>
          <p14:tracePt t="29462" x="177800" y="3016250"/>
          <p14:tracePt t="29478" x="185738" y="2965450"/>
          <p14:tracePt t="29480" x="228600" y="2930525"/>
          <p14:tracePt t="29513" x="234950" y="2879725"/>
          <p14:tracePt t="29515" x="277813" y="2801938"/>
          <p14:tracePt t="29545" x="300038" y="2751138"/>
          <p14:tracePt t="29546" x="314325" y="2730500"/>
          <p14:tracePt t="29562" x="328613" y="2687638"/>
          <p14:tracePt t="29578" x="334963" y="2679700"/>
          <p14:tracePt t="29594" x="334963" y="2667000"/>
          <p14:tracePt t="29611" x="349250" y="2638425"/>
          <p14:tracePt t="29627" x="349250" y="2616200"/>
          <p14:tracePt t="29644" x="363538" y="2601913"/>
          <p14:tracePt t="29660" x="377825" y="2566988"/>
          <p14:tracePt t="29678" x="385763" y="2552700"/>
          <p14:tracePt t="29693" x="400050" y="2538413"/>
          <p14:tracePt t="29694" x="400050" y="2530475"/>
          <p14:tracePt t="29696" x="412750" y="2516188"/>
          <p14:tracePt t="29711" x="412750" y="2501900"/>
          <p14:tracePt t="29712" x="427038" y="2487613"/>
          <p14:tracePt t="29727" x="427038" y="2481263"/>
          <p14:tracePt t="29744" x="434975" y="2466975"/>
          <p14:tracePt t="29745" x="449263" y="2438400"/>
          <p14:tracePt t="29779" x="463550" y="2430463"/>
          <p14:tracePt t="29828" x="463550" y="2438400"/>
          <p14:tracePt t="29844" x="463550" y="2452688"/>
          <p14:tracePt t="29861" x="463550" y="2481263"/>
          <p14:tracePt t="29878" x="463550" y="2501900"/>
          <p14:tracePt t="29894" x="449263" y="2530475"/>
          <p14:tracePt t="29911" x="427038" y="2566988"/>
          <p14:tracePt t="29927" x="412750" y="2601913"/>
          <p14:tracePt t="29929" x="412750" y="2616200"/>
          <p14:tracePt t="29930" x="385763" y="2652713"/>
          <p14:tracePt t="29944" x="377825" y="2687638"/>
          <p14:tracePt t="29946" x="363538" y="2751138"/>
          <p14:tracePt t="29977" x="334963" y="2787650"/>
          <p14:tracePt t="29979" x="285750" y="2979738"/>
          <p14:tracePt t="29993" x="277813" y="3030538"/>
          <p14:tracePt t="29995" x="263525" y="3094038"/>
          <p14:tracePt t="30011" x="234950" y="3214688"/>
          <p14:tracePt t="30044" x="234950" y="3343275"/>
          <p14:tracePt t="30046" x="234950" y="3463925"/>
          <p14:tracePt t="30060" x="234950" y="3606800"/>
          <p14:tracePt t="30077" x="234950" y="3757613"/>
          <p14:tracePt t="30094" x="234950" y="3906838"/>
          <p14:tracePt t="30111" x="234950" y="4041775"/>
          <p14:tracePt t="30127" x="249238" y="4170363"/>
          <p14:tracePt t="30144" x="263525" y="4227513"/>
          <p14:tracePt t="30161" x="285750" y="4319588"/>
          <p14:tracePt t="30178" x="314325" y="4376738"/>
          <p14:tracePt t="30193" x="314325" y="4405313"/>
          <p14:tracePt t="30195" x="328613" y="4427538"/>
          <p14:tracePt t="30196" x="334963" y="4441825"/>
          <p14:tracePt t="30212" x="334963" y="4456113"/>
          <p14:tracePt t="30213" x="334963" y="4470400"/>
          <p14:tracePt t="30244" x="349250" y="4476750"/>
          <p14:tracePt t="30245" x="363538" y="4519613"/>
          <p14:tracePt t="30260" x="363538" y="4527550"/>
          <p14:tracePt t="30277" x="363538" y="4541838"/>
          <p14:tracePt t="30294" x="377825" y="4556125"/>
          <p14:tracePt t="30311" x="377825" y="4583113"/>
          <p14:tracePt t="30328" x="377825" y="4591050"/>
          <p14:tracePt t="30345" x="377825" y="4605338"/>
          <p14:tracePt t="30361" x="385763" y="4619625"/>
          <p14:tracePt t="30378" x="385763" y="4633913"/>
          <p14:tracePt t="30479" x="385763" y="4605338"/>
          <p14:tracePt t="30494" x="385763" y="4591050"/>
          <p14:tracePt t="30497" x="377825" y="4583113"/>
          <p14:tracePt t="30512" x="363538" y="4527550"/>
          <p14:tracePt t="30528" x="314325" y="4427538"/>
          <p14:tracePt t="30545" x="263525" y="4270375"/>
          <p14:tracePt t="30562" x="214313" y="4027488"/>
          <p14:tracePt t="30577" x="177800" y="3729038"/>
          <p14:tracePt t="30594" x="163513" y="3492500"/>
          <p14:tracePt t="30611" x="163513" y="3228975"/>
          <p14:tracePt t="30628" x="163513" y="3100388"/>
          <p14:tracePt t="30644" x="163513" y="2994025"/>
          <p14:tracePt t="30660" x="163513" y="2944813"/>
          <p14:tracePt t="30694" x="177800" y="2916238"/>
          <p14:tracePt t="30695" x="177800" y="2901950"/>
          <p14:tracePt t="30696" x="185738" y="2901950"/>
          <p14:tracePt t="30729" x="200025" y="2916238"/>
          <p14:tracePt t="30744" x="200025" y="2930525"/>
          <p14:tracePt t="30761" x="200025" y="2944813"/>
          <p14:tracePt t="30778" x="214313" y="2965450"/>
          <p14:tracePt t="30794" x="214313" y="2979738"/>
          <p14:tracePt t="30811" x="214313" y="2994025"/>
          <p14:tracePt t="30828" x="214313" y="3001963"/>
          <p14:tracePt t="30844" x="214313" y="3016250"/>
          <p14:tracePt t="30861" x="214313" y="3030538"/>
          <p14:tracePt t="30910" x="214313" y="3044825"/>
          <p14:tracePt t="30927" x="214313" y="3051175"/>
          <p14:tracePt t="30944" x="214313" y="3065463"/>
          <p14:tracePt t="30947" x="214313" y="3079750"/>
          <p14:tracePt t="30979" x="214313" y="3114675"/>
          <p14:tracePt t="30993" x="214313" y="3143250"/>
          <p14:tracePt t="30994" x="214313" y="3151188"/>
          <p14:tracePt t="31027" x="228600" y="3194050"/>
          <p14:tracePt t="31029" x="228600" y="3243263"/>
          <p14:tracePt t="31044" x="228600" y="3294063"/>
          <p14:tracePt t="31061" x="234950" y="3343275"/>
          <p14:tracePt t="31078" x="234950" y="3394075"/>
          <p14:tracePt t="31094" x="234950" y="3429000"/>
          <p14:tracePt t="31127" x="234950" y="3478213"/>
          <p14:tracePt t="31128" x="234950" y="3529013"/>
          <p14:tracePt t="31144" x="234950" y="3592513"/>
          <p14:tracePt t="31160" x="234950" y="3643313"/>
          <p14:tracePt t="31177" x="234950" y="3663950"/>
          <p14:tracePt t="31179" x="234950" y="3678238"/>
          <p14:tracePt t="31180" x="234950" y="3706813"/>
          <p14:tracePt t="31194" x="234950" y="3729038"/>
          <p14:tracePt t="31195" x="234950" y="3743325"/>
          <p14:tracePt t="31211" x="228600" y="3757613"/>
          <p14:tracePt t="31213" x="228600" y="3763963"/>
          <p14:tracePt t="31228" x="228600" y="3806825"/>
          <p14:tracePt t="31245" x="228600" y="3827463"/>
          <p14:tracePt t="31261" x="214313" y="3878263"/>
          <p14:tracePt t="31278" x="214313" y="3927475"/>
          <p14:tracePt t="31294" x="214313" y="4006850"/>
          <p14:tracePt t="31311" x="234950" y="4092575"/>
          <p14:tracePt t="31328" x="263525" y="4141788"/>
          <p14:tracePt t="32481" x="285750" y="4141788"/>
          <p14:tracePt t="32500" x="363538" y="4127500"/>
          <p14:tracePt t="32511" x="400050" y="4127500"/>
          <p14:tracePt t="32512" x="434975" y="4121150"/>
          <p14:tracePt t="32528" x="612775" y="4121150"/>
          <p14:tracePt t="32545" x="812800" y="4106863"/>
          <p14:tracePt t="32562" x="976313" y="4106863"/>
          <p14:tracePt t="32578" x="1090613" y="4106863"/>
          <p14:tracePt t="32594" x="1176338" y="4106863"/>
          <p14:tracePt t="32611" x="1212850" y="4121150"/>
          <p14:tracePt t="32627" x="1239838" y="4127500"/>
          <p14:tracePt t="32728" x="1225550" y="4127500"/>
          <p14:tracePt t="32779" x="1212850" y="4127500"/>
          <p14:tracePt t="32811" x="1204913" y="4127500"/>
          <p14:tracePt t="32860" x="1190625" y="4141788"/>
          <p14:tracePt t="32894" x="1176338" y="4156075"/>
          <p14:tracePt t="32910" x="1162050" y="4170363"/>
          <p14:tracePt t="32926" x="1155700" y="4170363"/>
          <p14:tracePt t="32927" x="1141413" y="4178300"/>
          <p14:tracePt t="32929" x="1127125" y="4178300"/>
          <p14:tracePt t="32945" x="1098550" y="4191000"/>
          <p14:tracePt t="32946" x="1090613" y="4205288"/>
          <p14:tracePt t="32977" x="1062038" y="4219575"/>
          <p14:tracePt t="32979" x="1041400" y="4241800"/>
          <p14:tracePt t="32993" x="998538" y="4256088"/>
          <p14:tracePt t="33027" x="990600" y="4270375"/>
          <p14:tracePt t="33028" x="962025" y="4276725"/>
          <p14:tracePt t="33045" x="941388" y="4291013"/>
          <p14:tracePt t="33061" x="927100" y="4305300"/>
          <p14:tracePt t="33078" x="898525" y="4319588"/>
          <p14:tracePt t="33093" x="890588" y="4327525"/>
          <p14:tracePt t="33110" x="876300" y="4341813"/>
          <p14:tracePt t="33127" x="862013" y="4341813"/>
          <p14:tracePt t="33144" x="847725" y="4356100"/>
          <p14:tracePt t="33162" x="847725" y="4370388"/>
          <p14:tracePt t="33178" x="841375" y="4370388"/>
          <p14:tracePt t="33179" x="841375" y="4376738"/>
          <p14:tracePt t="33195" x="827088" y="4391025"/>
          <p14:tracePt t="33210" x="827088" y="4405313"/>
          <p14:tracePt t="33227" x="812800" y="4419600"/>
          <p14:tracePt t="33244" x="798513" y="4427538"/>
          <p14:tracePt t="33261" x="792163" y="4456113"/>
          <p14:tracePt t="33278" x="763588" y="4470400"/>
          <p14:tracePt t="33294" x="727075" y="4476750"/>
          <p14:tracePt t="33311" x="698500" y="4476750"/>
          <p14:tracePt t="33328" x="663575" y="4491038"/>
          <p14:tracePt t="33345" x="641350" y="4491038"/>
          <p14:tracePt t="33360" x="612775" y="4491038"/>
          <p14:tracePt t="33378" x="598488" y="4505325"/>
          <p14:tracePt t="33393" x="592138" y="4505325"/>
          <p14:tracePt t="33394" x="577850" y="4505325"/>
          <p14:tracePt t="33412" x="563563" y="4505325"/>
          <p14:tracePt t="33427" x="549275" y="4505325"/>
          <p14:tracePt t="33445" x="534988" y="4505325"/>
          <p14:tracePt t="33479" x="527050" y="4491038"/>
          <p14:tracePt t="33716" x="527050" y="4505325"/>
          <p14:tracePt t="33745" x="534988" y="4505325"/>
          <p14:tracePt t="33761" x="534988" y="4519613"/>
          <p14:tracePt t="33827" x="534988" y="4527550"/>
          <p14:tracePt t="33978" x="534988" y="4541838"/>
          <p14:tracePt t="34296" x="534988" y="4556125"/>
          <p14:tracePt t="34344" x="534988" y="4570413"/>
          <p14:tracePt t="34444" x="527050" y="4583113"/>
          <p14:tracePt t="34794" x="527050" y="4591050"/>
          <p14:tracePt t="35747" x="512763" y="4591050"/>
          <p14:tracePt t="35812" x="512763" y="4605338"/>
          <p14:tracePt t="36381" x="512763" y="4591050"/>
          <p14:tracePt t="36444" x="527050" y="4591050"/>
          <p14:tracePt t="36545" x="534988" y="4583113"/>
          <p14:tracePt t="36611" x="549275" y="4583113"/>
          <p14:tracePt t="36629" x="549275" y="4570413"/>
          <p14:tracePt t="36646" x="563563" y="4570413"/>
          <p14:tracePt t="36661" x="577850" y="4570413"/>
          <p14:tracePt t="36694" x="592138" y="4570413"/>
          <p14:tracePt t="36711" x="598488" y="4570413"/>
          <p14:tracePt t="36927" x="598488" y="4583113"/>
          <p14:tracePt t="36980" x="598488" y="4591050"/>
          <p14:tracePt t="37011" x="598488" y="4605338"/>
          <p14:tracePt t="37046" x="598488" y="4619625"/>
          <p14:tracePt t="37061" x="598488" y="4633913"/>
          <p14:tracePt t="37110" x="592138" y="4633913"/>
          <p14:tracePt t="37145" x="577850" y="4633913"/>
          <p14:tracePt t="37178" x="563563" y="4619625"/>
          <p14:tracePt t="37194" x="563563" y="4605338"/>
          <p14:tracePt t="37211" x="549275" y="4556125"/>
          <p14:tracePt t="37227" x="534988" y="4519613"/>
          <p14:tracePt t="37245" x="534988" y="4470400"/>
          <p14:tracePt t="37260" x="534988" y="4419600"/>
          <p14:tracePt t="37278" x="534988" y="4376738"/>
          <p14:tracePt t="37295" x="527050" y="4341813"/>
          <p14:tracePt t="37311" x="527050" y="4305300"/>
          <p14:tracePt t="37328" x="527050" y="4291013"/>
          <p14:tracePt t="37345" x="527050" y="4276725"/>
          <p14:tracePt t="37428" x="527050" y="4270375"/>
          <p14:tracePt t="37479" x="527050" y="4256088"/>
          <p14:tracePt t="37515" x="527050" y="4241800"/>
          <p14:tracePt t="37562" x="527050" y="4227513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49040-06A1-225F-35CC-3B779E5F7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B6E7404-A532-59BA-3166-417E2B565A38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855AC90-0B2B-F471-4E48-46AB2A2A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まとめ</a:t>
            </a:r>
          </a:p>
        </p:txBody>
      </p:sp>
      <p:pic>
        <p:nvPicPr>
          <p:cNvPr id="10" name="オーディオ 9">
            <a:extLst>
              <a:ext uri="{FF2B5EF4-FFF2-40B4-BE49-F238E27FC236}">
                <a16:creationId xmlns:a16="http://schemas.microsoft.com/office/drawing/2014/main" id="{C29B13EB-32AB-9DAC-F8FD-99BFFA84F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A1D92529-5EA8-99FE-52AE-7579C0677534}"/>
              </a:ext>
            </a:extLst>
          </p:cNvPr>
          <p:cNvSpPr txBox="1">
            <a:spLocks/>
          </p:cNvSpPr>
          <p:nvPr/>
        </p:nvSpPr>
        <p:spPr>
          <a:xfrm>
            <a:off x="531166" y="2341644"/>
            <a:ext cx="11038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>
                <a:latin typeface="Meiryo" panose="020B0604030504040204" pitchFamily="34" charset="-128"/>
                <a:ea typeface="Meiryo" panose="020B0604030504040204" pitchFamily="34" charset="-128"/>
              </a:rPr>
              <a:t>病院では予防目的で処方はできない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55709F6A-3D59-0389-8D49-8B600920863E}"/>
              </a:ext>
            </a:extLst>
          </p:cNvPr>
          <p:cNvSpPr txBox="1">
            <a:spLocks/>
          </p:cNvSpPr>
          <p:nvPr/>
        </p:nvSpPr>
        <p:spPr>
          <a:xfrm>
            <a:off x="531166" y="3252813"/>
            <a:ext cx="11038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>
                <a:latin typeface="Meiryo" panose="020B0604030504040204" pitchFamily="34" charset="-128"/>
                <a:ea typeface="Meiryo" panose="020B0604030504040204" pitchFamily="34" charset="-128"/>
              </a:rPr>
              <a:t>治りが悪い時などは病院へ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415A055-ABF2-6A97-F474-6CECCF27358F}"/>
              </a:ext>
            </a:extLst>
          </p:cNvPr>
          <p:cNvSpPr txBox="1">
            <a:spLocks/>
          </p:cNvSpPr>
          <p:nvPr/>
        </p:nvSpPr>
        <p:spPr>
          <a:xfrm>
            <a:off x="531170" y="1430475"/>
            <a:ext cx="11038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>
                <a:latin typeface="Meiryo" panose="020B0604030504040204" pitchFamily="34" charset="-128"/>
                <a:ea typeface="Meiryo" panose="020B0604030504040204" pitchFamily="34" charset="-128"/>
              </a:rPr>
              <a:t>トコジラミにはリンデロン</a:t>
            </a:r>
            <a:r>
              <a:rPr lang="en-US" altLang="ja-JP" sz="4000" b="1" dirty="0">
                <a:latin typeface="Meiryo" panose="020B0604030504040204" pitchFamily="34" charset="-128"/>
                <a:ea typeface="Meiryo" panose="020B0604030504040204" pitchFamily="34" charset="-128"/>
              </a:rPr>
              <a:t>Vs</a:t>
            </a:r>
            <a:r>
              <a:rPr lang="ja-JP" altLang="en-US" sz="4000" b="1">
                <a:latin typeface="Meiryo" panose="020B0604030504040204" pitchFamily="34" charset="-128"/>
                <a:ea typeface="Meiryo" panose="020B0604030504040204" pitchFamily="34" charset="-128"/>
              </a:rPr>
              <a:t>軟膏がおすすめ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1C4F24DE-D959-B6AD-9B27-9F17FA38573D}"/>
              </a:ext>
            </a:extLst>
          </p:cNvPr>
          <p:cNvSpPr txBox="1">
            <a:spLocks/>
          </p:cNvSpPr>
          <p:nvPr/>
        </p:nvSpPr>
        <p:spPr>
          <a:xfrm>
            <a:off x="531165" y="4101963"/>
            <a:ext cx="11038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>
                <a:latin typeface="Meiryo" panose="020B0604030504040204" pitchFamily="34" charset="-128"/>
                <a:ea typeface="Meiryo" panose="020B0604030504040204" pitchFamily="34" charset="-128"/>
              </a:rPr>
              <a:t>短期間の塗り薬なら副作用の心配はほぼない</a:t>
            </a:r>
          </a:p>
        </p:txBody>
      </p:sp>
    </p:spTree>
    <p:extLst>
      <p:ext uri="{BB962C8B-B14F-4D97-AF65-F5344CB8AC3E}">
        <p14:creationId xmlns:p14="http://schemas.microsoft.com/office/powerpoint/2010/main" val="22124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610"/>
    </mc:Choice>
    <mc:Fallback>
      <p:transition spd="slow" advTm="61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61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16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322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6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078" x="527050" y="4178300"/>
          <p14:tracePt t="2092" x="527050" y="4092575"/>
          <p14:tracePt t="2109" x="534988" y="3978275"/>
          <p14:tracePt t="2126" x="549275" y="3841750"/>
          <p14:tracePt t="2142" x="627063" y="3592513"/>
          <p14:tracePt t="2159" x="727075" y="3328988"/>
          <p14:tracePt t="2175" x="847725" y="3065463"/>
          <p14:tracePt t="2192" x="962025" y="2879725"/>
          <p14:tracePt t="2208" x="1027113" y="2779713"/>
          <p14:tracePt t="2209" x="1090613" y="2667000"/>
          <p14:tracePt t="2210" x="1155700" y="2587625"/>
          <p14:tracePt t="2227" x="1276350" y="2430463"/>
          <p14:tracePt t="2241" x="1354138" y="2366963"/>
          <p14:tracePt t="2243" x="1411288" y="2301875"/>
          <p14:tracePt t="2259" x="1625600" y="2166938"/>
          <p14:tracePt t="2276" x="1774825" y="2103438"/>
          <p14:tracePt t="2293" x="1989138" y="2038350"/>
          <p14:tracePt t="2309" x="2266950" y="1989138"/>
          <p14:tracePt t="2325" x="2438400" y="1974850"/>
          <p14:tracePt t="2342" x="2752725" y="1974850"/>
          <p14:tracePt t="2375" x="2994025" y="1974850"/>
          <p14:tracePt t="2376" x="3265488" y="1974850"/>
          <p14:tracePt t="2392" x="3465513" y="1974850"/>
          <p14:tracePt t="2409" x="3706813" y="1974850"/>
          <p14:tracePt t="2427" x="3906838" y="1989138"/>
          <p14:tracePt t="2442" x="4006850" y="2003425"/>
          <p14:tracePt t="2443" x="4078288" y="2017713"/>
          <p14:tracePt t="2444" x="4156075" y="2017713"/>
          <p14:tracePt t="2475" x="4206875" y="2024063"/>
          <p14:tracePt t="2477" x="4278313" y="2052638"/>
          <p14:tracePt t="2478" x="4321175" y="2052638"/>
          <p14:tracePt t="2493" x="4378325" y="2066925"/>
          <p14:tracePt t="2508" x="4427538" y="2074863"/>
          <p14:tracePt t="2542" x="4470400" y="2074863"/>
          <p14:tracePt t="3194" x="4484688" y="2074863"/>
          <p14:tracePt t="3198" x="4491038" y="2074863"/>
          <p14:tracePt t="3213" x="4505325" y="2074863"/>
          <p14:tracePt t="3227" x="4519613" y="2074863"/>
          <p14:tracePt t="3242" x="4533900" y="2074863"/>
          <p14:tracePt t="3260" x="4570413" y="2074863"/>
          <p14:tracePt t="3276" x="4605338" y="2074863"/>
          <p14:tracePt t="3293" x="4684713" y="2074863"/>
          <p14:tracePt t="3308" x="4784725" y="2074863"/>
          <p14:tracePt t="3326" x="4905375" y="2074863"/>
          <p14:tracePt t="3342" x="5048250" y="2074863"/>
          <p14:tracePt t="3360" x="5183188" y="2074863"/>
          <p14:tracePt t="3376" x="5318125" y="2089150"/>
          <p14:tracePt t="3392" x="5432425" y="2103438"/>
          <p14:tracePt t="3408" x="5518150" y="2103438"/>
          <p14:tracePt t="3426" x="5618163" y="2117725"/>
          <p14:tracePt t="3428" x="5661025" y="2117725"/>
          <p14:tracePt t="3442" x="5683250" y="2117725"/>
          <p14:tracePt t="3459" x="5710238" y="2117725"/>
          <p14:tracePt t="3460" x="5761038" y="2124075"/>
          <p14:tracePt t="3492" x="5767388" y="2124075"/>
          <p14:tracePt t="3493" x="5818188" y="2124075"/>
          <p14:tracePt t="3542" x="5832475" y="2124075"/>
          <p14:tracePt t="3544" x="5846763" y="2138363"/>
          <p14:tracePt t="3828" x="5818188" y="2138363"/>
          <p14:tracePt t="3842" x="5795963" y="2138363"/>
          <p14:tracePt t="3843" x="5767388" y="2138363"/>
          <p14:tracePt t="3860" x="5661025" y="2138363"/>
          <p14:tracePt t="3876" x="5497513" y="2138363"/>
          <p14:tracePt t="3893" x="5254625" y="2166938"/>
          <p14:tracePt t="3908" x="5119688" y="2166938"/>
          <p14:tracePt t="3909" x="4968875" y="2174875"/>
          <p14:tracePt t="3925" x="4805363" y="2189163"/>
          <p14:tracePt t="3927" x="4641850" y="2203450"/>
          <p14:tracePt t="3928" x="4470400" y="2217738"/>
          <p14:tracePt t="3944" x="4156075" y="2238375"/>
          <p14:tracePt t="3975" x="4078288" y="2252663"/>
          <p14:tracePt t="3977" x="3729038" y="2252663"/>
          <p14:tracePt t="4011" x="3529013" y="2252663"/>
          <p14:tracePt t="4013" x="3365500" y="2252663"/>
          <p14:tracePt t="4028" x="3179763" y="2252663"/>
          <p14:tracePt t="11410" x="3194050" y="2252663"/>
          <p14:tracePt t="11413" x="3201988" y="2252663"/>
          <p14:tracePt t="11415" x="3201988" y="2266950"/>
          <p14:tracePt t="11426" x="3216275" y="2266950"/>
          <p14:tracePt t="11443" x="3244850" y="2287588"/>
          <p14:tracePt t="11475" x="3265488" y="2301875"/>
          <p14:tracePt t="11476" x="3279775" y="2316163"/>
          <p14:tracePt t="11508" x="3279775" y="2330450"/>
          <p14:tracePt t="11592" x="3265488" y="2330450"/>
          <p14:tracePt t="11609" x="3216275" y="2330450"/>
          <p14:tracePt t="11626" x="3165475" y="2330450"/>
          <p14:tracePt t="11642" x="3101975" y="2330450"/>
          <p14:tracePt t="11660" x="3051175" y="2330450"/>
          <p14:tracePt t="11675" x="2994025" y="2330450"/>
          <p14:tracePt t="11692" x="2951163" y="2316163"/>
          <p14:tracePt t="11726" x="2916238" y="2316163"/>
          <p14:tracePt t="11727" x="2879725" y="2316163"/>
          <p14:tracePt t="11742" x="2865438" y="2316163"/>
          <p14:tracePt t="11743" x="2844800" y="2316163"/>
          <p14:tracePt t="11758" x="2816225" y="2316163"/>
          <p14:tracePt t="11759" x="2795588" y="2316163"/>
          <p14:tracePt t="11774" x="2767013" y="2316163"/>
          <p14:tracePt t="11775" x="2730500" y="2301875"/>
          <p14:tracePt t="11791" x="2687638" y="2301875"/>
          <p14:tracePt t="11792" x="2638425" y="2301875"/>
          <p14:tracePt t="11794" x="2601913" y="2287588"/>
          <p14:tracePt t="11808" x="2566988" y="2287588"/>
          <p14:tracePt t="11810" x="2516188" y="2274888"/>
          <p14:tracePt t="11825" x="2466975" y="2274888"/>
          <p14:tracePt t="11826" x="2438400" y="2274888"/>
          <p14:tracePt t="11841" x="2381250" y="2266950"/>
          <p14:tracePt t="11842" x="2338388" y="2266950"/>
          <p14:tracePt t="11859" x="2266950" y="2266950"/>
          <p14:tracePt t="11875" x="2203450" y="2266950"/>
          <p14:tracePt t="11893" x="2152650" y="2266950"/>
          <p14:tracePt t="11925" x="2103438" y="2287588"/>
          <p14:tracePt t="11926" x="2074863" y="2301875"/>
          <p14:tracePt t="12231" x="2038350" y="2301875"/>
          <p14:tracePt t="12244" x="2003425" y="2301875"/>
          <p14:tracePt t="12246" x="1968500" y="2316163"/>
          <p14:tracePt t="12260" x="1925638" y="2338388"/>
          <p14:tracePt t="12261" x="1889125" y="2352675"/>
          <p14:tracePt t="12275" x="1839913" y="2366963"/>
          <p14:tracePt t="12291" x="1768475" y="2387600"/>
          <p14:tracePt t="12293" x="1703388" y="2416175"/>
          <p14:tracePt t="12294" x="1625600" y="2438400"/>
          <p14:tracePt t="12310" x="1562100" y="2466975"/>
          <p14:tracePt t="12326" x="1490663" y="2487613"/>
          <p14:tracePt t="12342" x="1462088" y="2487613"/>
          <p14:tracePt t="12359" x="1454150" y="2501900"/>
          <p14:tracePt t="12408" x="1462088" y="2501900"/>
          <p14:tracePt t="12426" x="1576388" y="2501900"/>
          <p14:tracePt t="12442" x="1839913" y="2466975"/>
          <p14:tracePt t="12475" x="2138363" y="2430463"/>
          <p14:tracePt t="12477" x="2767013" y="2381250"/>
          <p14:tracePt t="12491" x="2894013" y="2366963"/>
          <p14:tracePt t="12493" x="3116263" y="2352675"/>
          <p14:tracePt t="12508" x="3357563" y="2338388"/>
          <p14:tracePt t="12510" x="3557588" y="2338388"/>
          <p14:tracePt t="12511" x="3729038" y="2338388"/>
          <p14:tracePt t="12525" x="3806825" y="2338388"/>
          <p14:tracePt t="12541" x="3957638" y="2338388"/>
          <p14:tracePt t="12542" x="4170363" y="2338388"/>
          <p14:tracePt t="12543" x="4292600" y="2366963"/>
          <p14:tracePt t="12558" x="4341813" y="2381250"/>
          <p14:tracePt t="12560" x="4456113" y="2401888"/>
          <p14:tracePt t="12575" x="4570413" y="2416175"/>
          <p14:tracePt t="12576" x="4641850" y="2430463"/>
          <p14:tracePt t="12592" x="4819650" y="2452688"/>
          <p14:tracePt t="12608" x="4933950" y="2481263"/>
          <p14:tracePt t="12625" x="5005388" y="2481263"/>
          <p14:tracePt t="12642" x="5083175" y="2487613"/>
          <p14:tracePt t="12659" x="5154613" y="2516188"/>
          <p14:tracePt t="12675" x="5233988" y="2516188"/>
          <p14:tracePt t="12692" x="5318125" y="2516188"/>
          <p14:tracePt t="12708" x="5418138" y="2516188"/>
          <p14:tracePt t="12726" x="5532438" y="2516188"/>
          <p14:tracePt t="12742" x="5646738" y="2516188"/>
          <p14:tracePt t="12775" x="5732463" y="2516188"/>
          <p14:tracePt t="12776" x="5846763" y="2530475"/>
          <p14:tracePt t="12778" x="5881688" y="2530475"/>
          <p14:tracePt t="12792" x="5918200" y="2538413"/>
          <p14:tracePt t="12794" x="5961063" y="2538413"/>
          <p14:tracePt t="12808" x="5981700" y="2538413"/>
          <p14:tracePt t="12809" x="6018213" y="2552700"/>
          <p14:tracePt t="12825" x="6061075" y="2552700"/>
          <p14:tracePt t="12842" x="6081713" y="2552700"/>
          <p14:tracePt t="12875" x="6096000" y="2552700"/>
          <p14:tracePt t="12996" x="6210300" y="2552700"/>
          <p14:tracePt t="13009" x="6281738" y="2552700"/>
          <p14:tracePt t="13014" x="6373813" y="2538413"/>
          <p14:tracePt t="13028" x="6623050" y="2530475"/>
          <p14:tracePt t="13043" x="6773863" y="2530475"/>
          <p14:tracePt t="13044" x="6937375" y="2530475"/>
          <p14:tracePt t="13061" x="7158038" y="2530475"/>
          <p14:tracePt t="13075" x="7407275" y="2530475"/>
          <p14:tracePt t="13092" x="7600950" y="2552700"/>
          <p14:tracePt t="13108" x="7686675" y="2581275"/>
          <p14:tracePt t="13125" x="7750175" y="2587625"/>
          <p14:tracePt t="13142" x="7770813" y="2601913"/>
          <p14:tracePt t="13158" x="7785100" y="2601913"/>
          <p14:tracePt t="13176" x="7799388" y="2601913"/>
          <p14:tracePt t="13275" x="7785100" y="2601913"/>
          <p14:tracePt t="13310" x="7750175" y="2601913"/>
          <p14:tracePt t="13326" x="7707313" y="2601913"/>
          <p14:tracePt t="13342" x="7635875" y="2601913"/>
          <p14:tracePt t="13360" x="7521575" y="2601913"/>
          <p14:tracePt t="13376" x="7358063" y="2616200"/>
          <p14:tracePt t="13393" x="7123113" y="2616200"/>
          <p14:tracePt t="13409" x="6873875" y="2616200"/>
          <p14:tracePt t="13426" x="6573838" y="2630488"/>
          <p14:tracePt t="13442" x="6245225" y="2638425"/>
          <p14:tracePt t="13475" x="5932488" y="2638425"/>
          <p14:tracePt t="13477" x="5710238" y="2638425"/>
          <p14:tracePt t="13478" x="5454650" y="2638425"/>
          <p14:tracePt t="13492" x="5318125" y="2638425"/>
          <p14:tracePt t="13508" x="5183188" y="2652713"/>
          <p14:tracePt t="13509" x="5048250" y="2652713"/>
          <p14:tracePt t="13510" x="4891088" y="2652713"/>
          <p14:tracePt t="13542" x="4770438" y="2667000"/>
          <p14:tracePt t="13543" x="4270375" y="2687638"/>
          <p14:tracePt t="13575" x="3892550" y="2716213"/>
          <p14:tracePt t="13576" x="3529013" y="2751138"/>
          <p14:tracePt t="13592" x="3294063" y="2779713"/>
          <p14:tracePt t="13609" x="3030538" y="2801938"/>
          <p14:tracePt t="13626" x="2851150" y="2830513"/>
          <p14:tracePt t="13642" x="2767013" y="2830513"/>
          <p14:tracePt t="13659" x="2681288" y="2830513"/>
          <p14:tracePt t="13675" x="2601913" y="2830513"/>
          <p14:tracePt t="13894" x="2581275" y="2830513"/>
          <p14:tracePt t="13909" x="2487613" y="2816225"/>
          <p14:tracePt t="13911" x="2403475" y="2787650"/>
          <p14:tracePt t="13927" x="2232025" y="2736850"/>
          <p14:tracePt t="13943" x="2038350" y="2687638"/>
          <p14:tracePt t="13975" x="1768475" y="2601913"/>
          <p14:tracePt t="13977" x="1404938" y="2516188"/>
          <p14:tracePt t="13978" x="1239838" y="2466975"/>
          <p14:tracePt t="14011" x="1176338" y="2438400"/>
          <p14:tracePt t="14013" x="898525" y="2366963"/>
          <p14:tracePt t="14027" x="798513" y="2338388"/>
          <p14:tracePt t="14042" x="763588" y="2330450"/>
          <p14:tracePt t="14044" x="741363" y="2330450"/>
          <p14:tracePt t="14060" x="712788" y="2316163"/>
          <p14:tracePt t="14092" x="698500" y="2316163"/>
          <p14:tracePt t="14142" x="698500" y="2330450"/>
          <p14:tracePt t="14159" x="698500" y="2338388"/>
          <p14:tracePt t="14192" x="698500" y="2366963"/>
          <p14:tracePt t="14193" x="698500" y="2387600"/>
          <p14:tracePt t="14209" x="692150" y="2416175"/>
          <p14:tracePt t="14210" x="677863" y="2452688"/>
          <p14:tracePt t="14224" x="663575" y="2487613"/>
          <p14:tracePt t="14226" x="627063" y="2530475"/>
          <p14:tracePt t="14241" x="598488" y="2587625"/>
          <p14:tracePt t="14242" x="577850" y="2638425"/>
          <p14:tracePt t="14258" x="534988" y="2687638"/>
          <p14:tracePt t="14259" x="512763" y="2736850"/>
          <p14:tracePt t="14261" x="498475" y="2765425"/>
          <p14:tracePt t="14277" x="477838" y="2836863"/>
          <p14:tracePt t="14292" x="449263" y="2894013"/>
          <p14:tracePt t="14308" x="449263" y="2916238"/>
          <p14:tracePt t="14325" x="449263" y="2944813"/>
          <p14:tracePt t="14342" x="449263" y="2965450"/>
          <p14:tracePt t="14359" x="434975" y="2994025"/>
          <p14:tracePt t="14376" x="434975" y="3044825"/>
          <p14:tracePt t="14393" x="427038" y="3065463"/>
          <p14:tracePt t="14408" x="412750" y="3100388"/>
          <p14:tracePt t="14441" x="412750" y="3128963"/>
          <p14:tracePt t="14443" x="412750" y="3151188"/>
          <p14:tracePt t="14475" x="400050" y="3194050"/>
          <p14:tracePt t="14476" x="385763" y="3228975"/>
          <p14:tracePt t="14478" x="377825" y="3251200"/>
          <p14:tracePt t="14493" x="377825" y="3294063"/>
          <p14:tracePt t="14494" x="363538" y="3300413"/>
          <p14:tracePt t="14508" x="363538" y="3328988"/>
          <p14:tracePt t="14525" x="349250" y="3351213"/>
          <p14:tracePt t="14526" x="349250" y="3379788"/>
          <p14:tracePt t="14527" x="349250" y="3429000"/>
          <p14:tracePt t="15878" x="349250" y="3463925"/>
          <p14:tracePt t="15892" x="377825" y="3492500"/>
          <p14:tracePt t="15894" x="385763" y="3529013"/>
          <p14:tracePt t="15908" x="412750" y="3578225"/>
          <p14:tracePt t="15909" x="427038" y="3629025"/>
          <p14:tracePt t="15925" x="449263" y="3729038"/>
          <p14:tracePt t="15942" x="477838" y="3806825"/>
          <p14:tracePt t="15975" x="484188" y="3863975"/>
          <p14:tracePt t="15976" x="498475" y="3913188"/>
          <p14:tracePt t="15977" x="498475" y="3927475"/>
          <p14:tracePt t="16013" x="498475" y="3941763"/>
          <p14:tracePt t="16029" x="498475" y="3956050"/>
          <p14:tracePt t="16159" x="498475" y="3941763"/>
          <p14:tracePt t="16327" x="512763" y="3956050"/>
          <p14:tracePt t="16544" x="527050" y="3963988"/>
          <p14:tracePt t="16676" x="527050" y="3956050"/>
          <p14:tracePt t="16709" x="527050" y="3941763"/>
          <p14:tracePt t="16742" x="527050" y="3927475"/>
          <p14:tracePt t="16775" x="527050" y="3913188"/>
          <p14:tracePt t="16777" x="527050" y="3906838"/>
          <p14:tracePt t="16793" x="527050" y="3892550"/>
          <p14:tracePt t="16809" x="512763" y="3856038"/>
          <p14:tracePt t="16826" x="498475" y="3778250"/>
          <p14:tracePt t="16842" x="477838" y="3678238"/>
          <p14:tracePt t="16859" x="449263" y="3563938"/>
          <p14:tracePt t="16875" x="427038" y="3443288"/>
          <p14:tracePt t="16892" x="427038" y="3314700"/>
          <p14:tracePt t="16909" x="412750" y="3179763"/>
          <p14:tracePt t="16926" x="412750" y="3079750"/>
          <p14:tracePt t="16942" x="412750" y="3016250"/>
          <p14:tracePt t="16975" x="427038" y="2951163"/>
          <p14:tracePt t="16976" x="427038" y="2901950"/>
          <p14:tracePt t="16977" x="434975" y="2894013"/>
          <p14:tracePt t="16993" x="434975" y="2879725"/>
          <p14:tracePt t="17010" x="449263" y="2879725"/>
          <p14:tracePt t="17042" x="463550" y="2879725"/>
          <p14:tracePt t="17092" x="477838" y="2894013"/>
          <p14:tracePt t="17109" x="477838" y="2901950"/>
          <p14:tracePt t="17141" x="477838" y="2916238"/>
          <p14:tracePt t="17158" x="477838" y="2930525"/>
          <p14:tracePt t="17208" x="477838" y="2944813"/>
          <p14:tracePt t="17211" x="477838" y="2951163"/>
          <p14:tracePt t="17242" x="477838" y="2965450"/>
          <p14:tracePt t="17243" x="477838" y="2979738"/>
          <p14:tracePt t="17259" x="477838" y="2994025"/>
          <p14:tracePt t="17275" x="477838" y="3001963"/>
          <p14:tracePt t="17292" x="477838" y="3030538"/>
          <p14:tracePt t="17309" x="477838" y="3065463"/>
          <p14:tracePt t="17326" x="463550" y="3128963"/>
          <p14:tracePt t="17342" x="434975" y="3179763"/>
          <p14:tracePt t="17359" x="427038" y="3243263"/>
          <p14:tracePt t="17375" x="412750" y="3300413"/>
          <p14:tracePt t="17393" x="385763" y="3351213"/>
          <p14:tracePt t="17408" x="377825" y="3414713"/>
          <p14:tracePt t="17441" x="363538" y="3457575"/>
          <p14:tracePt t="17443" x="334963" y="3506788"/>
          <p14:tracePt t="17444" x="328613" y="3529013"/>
          <p14:tracePt t="17475" x="314325" y="3563938"/>
          <p14:tracePt t="17477" x="249238" y="3706813"/>
          <p14:tracePt t="17492" x="228600" y="3763963"/>
          <p14:tracePt t="17493" x="214313" y="3841750"/>
          <p14:tracePt t="17525" x="177800" y="3978275"/>
          <p14:tracePt t="18261" x="185738" y="4006850"/>
          <p14:tracePt t="18276" x="214313" y="4027488"/>
          <p14:tracePt t="18293" x="234950" y="4070350"/>
          <p14:tracePt t="18310" x="263525" y="4106863"/>
          <p14:tracePt t="18326" x="277813" y="4141788"/>
          <p14:tracePt t="18343" x="277813" y="4191000"/>
          <p14:tracePt t="18359" x="285750" y="4227513"/>
          <p14:tracePt t="18375" x="285750" y="4270375"/>
          <p14:tracePt t="18392" x="285750" y="4291013"/>
          <p14:tracePt t="18408" x="285750" y="4319588"/>
          <p14:tracePt t="18425" x="285750" y="4341813"/>
          <p14:tracePt t="18442" x="285750" y="4370388"/>
          <p14:tracePt t="18459" x="285750" y="4376738"/>
          <p14:tracePt t="18460" x="285750" y="4391025"/>
          <p14:tracePt t="18474" x="285750" y="4405313"/>
          <p14:tracePt t="18491" x="285750" y="4419600"/>
          <p14:tracePt t="18492" x="285750" y="4441825"/>
          <p14:tracePt t="18508" x="285750" y="4476750"/>
          <p14:tracePt t="18542" x="285750" y="4519613"/>
          <p14:tracePt t="18543" x="285750" y="4556125"/>
          <p14:tracePt t="18559" x="285750" y="4583113"/>
          <p14:tracePt t="18575" x="285750" y="4619625"/>
          <p14:tracePt t="18592" x="285750" y="4640263"/>
          <p14:tracePt t="18608" x="285750" y="4654550"/>
          <p14:tracePt t="18625" x="285750" y="4668838"/>
          <p14:tracePt t="18659" x="285750" y="4683125"/>
          <p14:tracePt t="18692" x="285750" y="4691063"/>
          <p14:tracePt t="36017" x="427038" y="4427538"/>
          <p14:tracePt t="36020" x="534988" y="4241800"/>
          <p14:tracePt t="36033" x="677863" y="4056063"/>
          <p14:tracePt t="36034" x="862013" y="3856038"/>
          <p14:tracePt t="36043" x="1047750" y="3678238"/>
          <p14:tracePt t="36060" x="1674813" y="3079750"/>
          <p14:tracePt t="36075" x="2681288" y="2366963"/>
          <p14:tracePt t="36092" x="3857625" y="1774825"/>
          <p14:tracePt t="36108" x="4741863" y="1454150"/>
          <p14:tracePt t="36126" x="5818188" y="1190625"/>
          <p14:tracePt t="36142" x="6424613" y="1127125"/>
          <p14:tracePt t="36158" x="6823075" y="1090613"/>
          <p14:tracePt t="36175" x="7072313" y="1090613"/>
          <p14:tracePt t="36192" x="7358063" y="1062038"/>
          <p14:tracePt t="36208" x="7421563" y="1047750"/>
          <p14:tracePt t="36395" x="7421563" y="990600"/>
          <p14:tracePt t="36398" x="7421563" y="912813"/>
          <p14:tracePt t="36409" x="7435850" y="841375"/>
          <p14:tracePt t="36425" x="7458075" y="776288"/>
          <p14:tracePt t="36427" x="7500938" y="698500"/>
          <p14:tracePt t="36428" x="7550150" y="627063"/>
          <p14:tracePt t="36444" x="7750175" y="314325"/>
          <p14:tracePt t="36474" x="7885113" y="149225"/>
          <p14:tracePt t="36894" x="10153650" y="49213"/>
          <p14:tracePt t="36909" x="10153650" y="63500"/>
          <p14:tracePt t="36912" x="10166350" y="63500"/>
          <p14:tracePt t="36914" x="10166350" y="77788"/>
          <p14:tracePt t="37212" x="10166350" y="63500"/>
          <p14:tracePt t="37215" x="10166350" y="14288"/>
          <p14:tracePt t="37994" x="10002838" y="163513"/>
          <p14:tracePt t="37998" x="9888538" y="498475"/>
          <p14:tracePt t="38009" x="9825038" y="698500"/>
          <p14:tracePt t="38011" x="9759950" y="876300"/>
          <p14:tracePt t="38026" x="9704388" y="1076325"/>
          <p14:tracePt t="38027" x="9639300" y="1262063"/>
          <p14:tracePt t="38032" x="9575800" y="1462088"/>
          <p14:tracePt t="38043" x="9525000" y="1625600"/>
          <p14:tracePt t="38060" x="9410700" y="1938338"/>
          <p14:tracePt t="38075" x="9297988" y="2252663"/>
          <p14:tracePt t="38092" x="9226550" y="2438400"/>
          <p14:tracePt t="38108" x="9190038" y="2566988"/>
          <p14:tracePt t="40162" x="9190038" y="2587625"/>
          <p14:tracePt t="40176" x="9197975" y="2667000"/>
          <p14:tracePt t="40193" x="9226550" y="2765425"/>
          <p14:tracePt t="40209" x="9240838" y="2894013"/>
          <p14:tracePt t="40226" x="9261475" y="3030538"/>
          <p14:tracePt t="40242" x="9275763" y="3143250"/>
          <p14:tracePt t="40260" x="9275763" y="3200400"/>
          <p14:tracePt t="40276" x="9275763" y="3279775"/>
          <p14:tracePt t="40292" x="9275763" y="3300413"/>
          <p14:tracePt t="40309" x="9275763" y="3314700"/>
          <p14:tracePt t="40326" x="9275763" y="3328988"/>
          <p14:tracePt t="40392" x="9261475" y="3343275"/>
          <p14:tracePt t="40410" x="9247188" y="3343275"/>
          <p14:tracePt t="40426" x="9240838" y="3351213"/>
          <p14:tracePt t="40459" x="9197975" y="3394075"/>
          <p14:tracePt t="40460" x="9161463" y="3457575"/>
          <p14:tracePt t="40476" x="9140825" y="349250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2FF7A-FCD9-DB79-B97A-2DF492450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83AE191-FDFE-F079-E525-E67E6FCC28CD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2E95853-473C-7C1F-BCC3-97B367AD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4" y="46750"/>
            <a:ext cx="10888436" cy="1460084"/>
          </a:xfrm>
        </p:spPr>
        <p:txBody>
          <a:bodyPr>
            <a:noAutofit/>
          </a:bodyPr>
          <a:lstStyle/>
          <a:p>
            <a:pPr algn="ctr"/>
            <a:r>
              <a:rPr lang="ja-JP" altLang="en-US" sz="6000" b="1">
                <a:latin typeface="Meiryo" panose="020B0604030504040204" pitchFamily="34" charset="-128"/>
                <a:ea typeface="Meiryo" panose="020B0604030504040204" pitchFamily="34" charset="-128"/>
              </a:rPr>
              <a:t>ご清聴ありがとうございました</a:t>
            </a:r>
            <a:endParaRPr kumimoji="1" lang="ja-JP" altLang="en-US" sz="60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3" name="オーディオ 12">
            <a:extLst>
              <a:ext uri="{FF2B5EF4-FFF2-40B4-BE49-F238E27FC236}">
                <a16:creationId xmlns:a16="http://schemas.microsoft.com/office/drawing/2014/main" id="{0E04FDFA-62AA-20F1-30DC-A979B50230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79CC3B8-649E-A16D-C032-95663A262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812" y="1506834"/>
            <a:ext cx="3064376" cy="53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9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8"/>
    </mc:Choice>
    <mc:Fallback>
      <p:transition spd="slow" advTm="3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3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12" x="9140825" y="3492500"/>
          <p14:tracePt t="1426" x="9161463" y="3478213"/>
          <p14:tracePt t="1443" x="9175750" y="3463925"/>
          <p14:tracePt t="1475" x="9190038" y="3463925"/>
          <p14:tracePt t="1509" x="9197975" y="3463925"/>
          <p14:tracePt t="1575" x="9212263" y="3463925"/>
          <p14:tracePt t="1761" x="9212263" y="3457575"/>
          <p14:tracePt t="1792" x="9212263" y="3429000"/>
          <p14:tracePt t="1810" x="9247188" y="3379788"/>
          <p14:tracePt t="1825" x="9312275" y="3294063"/>
          <p14:tracePt t="1859" x="9439275" y="3128963"/>
          <p14:tracePt t="1860" x="9561513" y="2965450"/>
          <p14:tracePt t="1862" x="9610725" y="2930525"/>
          <p14:tracePt t="1875" x="9725025" y="2816225"/>
          <p14:tracePt t="1891" x="9759950" y="2765425"/>
          <p14:tracePt t="1892" x="9839325" y="2701925"/>
          <p14:tracePt t="1894" x="9910763" y="2638425"/>
          <p14:tracePt t="1925" x="9939338" y="2616200"/>
          <p14:tracePt t="1926" x="10067925" y="2501900"/>
          <p14:tracePt t="1941" x="10088563" y="2481263"/>
          <p14:tracePt t="1943" x="10117138" y="2452688"/>
          <p14:tracePt t="1959" x="10139363" y="2438400"/>
          <p14:tracePt t="1975" x="10139363" y="2430463"/>
          <p14:tracePt t="1992" x="10153650" y="2416175"/>
          <p14:tracePt t="2043" x="10153650" y="2387600"/>
          <p14:tracePt t="2058" x="10153650" y="2330450"/>
          <p14:tracePt t="2074" x="10166350" y="2166938"/>
          <p14:tracePt t="2092" x="10188575" y="1924050"/>
          <p14:tracePt t="2108" x="10274300" y="1476375"/>
          <p14:tracePt t="2126" x="10374313" y="1127125"/>
          <p14:tracePt t="2128" x="10452100" y="912813"/>
          <p14:tracePt t="2142" x="10537825" y="698500"/>
          <p14:tracePt t="2158" x="10615613" y="498475"/>
          <p14:tracePt t="2160" x="10652125" y="412750"/>
          <p14:tracePt t="2161" x="10715625" y="249238"/>
          <p14:tracePt t="2177" x="10829925" y="3492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EBFBD-0C5F-457F-A06A-05E1B889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53487CD-B8D6-BDEA-3BD1-01981C170B2F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DE8B40D-B413-F3BD-6DED-6B85202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旅行に行った後痒いなあ</a:t>
            </a:r>
            <a:endParaRPr kumimoji="1" lang="ja-JP" altLang="en-US" sz="80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5" name="オーディオ 14">
            <a:extLst>
              <a:ext uri="{FF2B5EF4-FFF2-40B4-BE49-F238E27FC236}">
                <a16:creationId xmlns:a16="http://schemas.microsoft.com/office/drawing/2014/main" id="{2B062FA5-5706-49B4-9045-5CACD65777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2050" name="Picture 2" descr="孫の手を使う人のイラスト（おじいさん）">
            <a:extLst>
              <a:ext uri="{FF2B5EF4-FFF2-40B4-BE49-F238E27FC236}">
                <a16:creationId xmlns:a16="http://schemas.microsoft.com/office/drawing/2014/main" id="{B36AE60A-8124-2304-F520-F39A1C7B2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13" y="1394280"/>
            <a:ext cx="3458029" cy="402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66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46"/>
    </mc:Choice>
    <mc:Fallback>
      <p:transition spd="slow" advTm="13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54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9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549744-10EE-80AA-5A4C-B90A2E833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498DB9-FDC4-9C85-1F36-462EC5174847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2968A58-531E-8CFF-33AE-870ABA3F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トコジラミかも</a:t>
            </a:r>
            <a:r>
              <a:rPr kumimoji="1" lang="en-US" altLang="ja-JP" sz="8000" b="1" dirty="0">
                <a:latin typeface="Meiryo" panose="020B0604030504040204" pitchFamily="34" charset="-128"/>
                <a:ea typeface="Meiryo" panose="020B0604030504040204" pitchFamily="34" charset="-128"/>
              </a:rPr>
              <a:t>!?</a:t>
            </a:r>
            <a:endParaRPr kumimoji="1" lang="ja-JP" altLang="en-US" sz="80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" name="オーディオ 9">
            <a:extLst>
              <a:ext uri="{FF2B5EF4-FFF2-40B4-BE49-F238E27FC236}">
                <a16:creationId xmlns:a16="http://schemas.microsoft.com/office/drawing/2014/main" id="{818BC765-6E08-B4B4-C304-8D68F46680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A5DB952-E625-B168-B982-8C8C8A28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77" y="1268058"/>
            <a:ext cx="7143434" cy="56075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68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976"/>
    </mc:Choice>
    <mc:Fallback>
      <p:transition spd="slow" advTm="46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97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9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395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9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587" x="4556125" y="6757988"/>
          <p14:tracePt t="7616" x="4733925" y="6459538"/>
          <p14:tracePt t="7618" x="4805363" y="6330950"/>
          <p14:tracePt t="7652" x="4919663" y="6130925"/>
          <p14:tracePt t="7654" x="5019675" y="5967413"/>
          <p14:tracePt t="7655" x="5033963" y="5945188"/>
          <p14:tracePt t="7674" x="5083175" y="5859463"/>
          <p14:tracePt t="7683" x="5105400" y="5830888"/>
          <p14:tracePt t="7700" x="5133975" y="5810250"/>
          <p14:tracePt t="7717" x="5133975" y="5795963"/>
          <p14:tracePt t="7733" x="5148263" y="5795963"/>
          <p14:tracePt t="7850" x="5154613" y="5795963"/>
          <p14:tracePt t="7968" x="5168900" y="5795963"/>
          <p14:tracePt t="7971" x="5183188" y="5795963"/>
          <p14:tracePt t="7974" x="5205413" y="5781675"/>
          <p14:tracePt t="8001" x="5233988" y="5759450"/>
          <p14:tracePt t="8002" x="5283200" y="5716588"/>
          <p14:tracePt t="8004" x="5318125" y="5695950"/>
          <p14:tracePt t="8018" x="5368925" y="5653088"/>
          <p14:tracePt t="8019" x="5403850" y="5632450"/>
          <p14:tracePt t="8033" x="5446713" y="5603875"/>
          <p14:tracePt t="8035" x="5468938" y="5595938"/>
          <p14:tracePt t="8050" x="5497513" y="5581650"/>
          <p14:tracePt t="8051" x="5518150" y="5567363"/>
          <p14:tracePt t="8067" x="5546725" y="5553075"/>
          <p14:tracePt t="8084" x="5561013" y="5553075"/>
          <p14:tracePt t="8116" x="5568950" y="5553075"/>
          <p14:tracePt t="8234" x="5561013" y="5553075"/>
          <p14:tracePt t="8556" x="5546725" y="5553075"/>
          <p14:tracePt t="8785" x="5532438" y="5553075"/>
          <p14:tracePt t="8818" x="5518150" y="5553075"/>
          <p14:tracePt t="8852" x="5503863" y="5553075"/>
          <p14:tracePt t="8868" x="5497513" y="5567363"/>
          <p14:tracePt t="8933" x="5483225" y="5567363"/>
          <p14:tracePt t="9337" x="5483225" y="5581650"/>
          <p14:tracePt t="9451" x="5483225" y="5595938"/>
          <p14:tracePt t="9483" x="5468938" y="5595938"/>
          <p14:tracePt t="9501" x="5468938" y="5603875"/>
          <p14:tracePt t="9502" x="5454650" y="5603875"/>
          <p14:tracePt t="9534" x="5446713" y="5603875"/>
          <p14:tracePt t="9551" x="5418138" y="5603875"/>
          <p14:tracePt t="9568" x="5403850" y="5603875"/>
          <p14:tracePt t="9583" x="5383213" y="5603875"/>
          <p14:tracePt t="9617" x="5354638" y="5603875"/>
          <p14:tracePt t="9618" x="5332413" y="5603875"/>
          <p14:tracePt t="9650" x="5318125" y="5595938"/>
          <p14:tracePt t="9651" x="5303838" y="5581650"/>
          <p14:tracePt t="9669" x="5297488" y="5567363"/>
          <p14:tracePt t="9684" x="5283200" y="5553075"/>
          <p14:tracePt t="9701" x="5268913" y="5546725"/>
          <p14:tracePt t="9716" x="5248275" y="5546725"/>
          <p14:tracePt t="9717" x="5233988" y="5532438"/>
          <p14:tracePt t="9733" x="5183188" y="5532438"/>
          <p14:tracePt t="9749" x="5154613" y="5532438"/>
          <p14:tracePt t="9750" x="5148263" y="5532438"/>
          <p14:tracePt t="9752" x="5119688" y="5532438"/>
          <p14:tracePt t="9767" x="5097463" y="5532438"/>
          <p14:tracePt t="9768" x="5083175" y="5532438"/>
          <p14:tracePt t="9783" x="5068888" y="5518150"/>
          <p14:tracePt t="9784" x="5048250" y="5518150"/>
          <p14:tracePt t="9800" x="5019675" y="5518150"/>
          <p14:tracePt t="9816" x="4997450" y="5503863"/>
          <p14:tracePt t="9834" x="4983163" y="5495925"/>
          <p14:tracePt t="9851" x="4954588" y="5467350"/>
          <p14:tracePt t="9884" x="4940300" y="5446713"/>
          <p14:tracePt t="9885" x="4933950" y="5403850"/>
          <p14:tracePt t="9901" x="4905375" y="5367338"/>
          <p14:tracePt t="9917" x="4891088" y="5332413"/>
          <p14:tracePt t="9934" x="4883150" y="5303838"/>
          <p14:tracePt t="9950" x="4870450" y="5283200"/>
          <p14:tracePt t="9967" x="4870450" y="5254625"/>
          <p14:tracePt t="9983" x="4870450" y="5246688"/>
          <p14:tracePt t="10000" x="4870450" y="5232400"/>
          <p14:tracePt t="10034" x="4883150" y="5232400"/>
          <p14:tracePt t="10050" x="4883150" y="5218113"/>
          <p14:tracePt t="10067" x="4905375" y="5203825"/>
          <p14:tracePt t="10083" x="4933950" y="5197475"/>
          <p14:tracePt t="10117" x="4940300" y="5168900"/>
          <p14:tracePt t="10118" x="4954588" y="5154613"/>
          <p14:tracePt t="10150" x="4983163" y="5146675"/>
          <p14:tracePt t="10152" x="4997450" y="5132388"/>
          <p14:tracePt t="10183" x="5048250" y="5118100"/>
          <p14:tracePt t="10184" x="5068888" y="5103813"/>
          <p14:tracePt t="10200" x="5133975" y="5083175"/>
          <p14:tracePt t="10217" x="5168900" y="5083175"/>
          <p14:tracePt t="10233" x="5197475" y="5083175"/>
          <p14:tracePt t="10234" x="5205413" y="5083175"/>
          <p14:tracePt t="10236" x="5219700" y="5083175"/>
          <p14:tracePt t="10250" x="5248275" y="5083175"/>
          <p14:tracePt t="10251" x="5254625" y="5089525"/>
          <p14:tracePt t="10267" x="5283200" y="5103813"/>
          <p14:tracePt t="10268" x="5297488" y="5118100"/>
          <p14:tracePt t="10283" x="5332413" y="5146675"/>
          <p14:tracePt t="10300" x="5368925" y="5183188"/>
          <p14:tracePt t="10333" x="5397500" y="5203825"/>
          <p14:tracePt t="10335" x="5432425" y="5232400"/>
          <p14:tracePt t="10350" x="5446713" y="5268913"/>
          <p14:tracePt t="10383" x="5454650" y="5297488"/>
          <p14:tracePt t="10384" x="5468938" y="5318125"/>
          <p14:tracePt t="10400" x="5468938" y="5332413"/>
          <p14:tracePt t="10416" x="5468938" y="5346700"/>
          <p14:tracePt t="10433" x="5468938" y="5353050"/>
          <p14:tracePt t="10467" x="5468938" y="5367338"/>
          <p14:tracePt t="10483" x="5454650" y="5367338"/>
          <p14:tracePt t="10499" x="5454650" y="5381625"/>
          <p14:tracePt t="10501" x="5446713" y="5381625"/>
          <p14:tracePt t="10518" x="5432425" y="5381625"/>
          <p14:tracePt t="10533" x="5418138" y="5381625"/>
          <p14:tracePt t="10550" x="5403850" y="5381625"/>
          <p14:tracePt t="10567" x="5397500" y="5367338"/>
          <p14:tracePt t="10583" x="5383213" y="5353050"/>
          <p14:tracePt t="10617" x="5368925" y="5353050"/>
          <p14:tracePt t="10618" x="5368925" y="5346700"/>
          <p14:tracePt t="10785" x="5368925" y="5353050"/>
          <p14:tracePt t="10787" x="5368925" y="5367338"/>
          <p14:tracePt t="10801" x="5354638" y="5381625"/>
          <p14:tracePt t="10818" x="5332413" y="5395913"/>
          <p14:tracePt t="10850" x="5303838" y="5403850"/>
          <p14:tracePt t="10852" x="5283200" y="5403850"/>
          <p14:tracePt t="10867" x="5248275" y="5418138"/>
          <p14:tracePt t="10883" x="5205413" y="5418138"/>
          <p14:tracePt t="10900" x="5197475" y="5418138"/>
          <p14:tracePt t="10916" x="5168900" y="5403850"/>
          <p14:tracePt t="10933" x="5168900" y="5395913"/>
          <p14:tracePt t="10950" x="5154613" y="5367338"/>
          <p14:tracePt t="10967" x="5148263" y="5353050"/>
          <p14:tracePt t="10982" x="5148263" y="5332413"/>
          <p14:tracePt t="10984" x="5148263" y="5318125"/>
          <p14:tracePt t="10985" x="5133975" y="5303838"/>
          <p14:tracePt t="11000" x="5133975" y="5297488"/>
          <p14:tracePt t="11002" x="5133975" y="5283200"/>
          <p14:tracePt t="11017" x="5133975" y="5246688"/>
          <p14:tracePt t="11033" x="5133975" y="5203825"/>
          <p14:tracePt t="11050" x="5133975" y="5183188"/>
          <p14:tracePt t="11083" x="5133975" y="5146675"/>
          <p14:tracePt t="11085" x="5133975" y="5118100"/>
          <p14:tracePt t="11116" x="5133975" y="5089525"/>
          <p14:tracePt t="11117" x="5133975" y="5083175"/>
          <p14:tracePt t="11133" x="5148263" y="5054600"/>
          <p14:tracePt t="11150" x="5154613" y="5040313"/>
          <p14:tracePt t="11183" x="5168900" y="5032375"/>
          <p14:tracePt t="11185" x="5183188" y="5003800"/>
          <p14:tracePt t="11199" x="5197475" y="5003800"/>
          <p14:tracePt t="11201" x="5205413" y="4989513"/>
          <p14:tracePt t="11216" x="5205413" y="4983163"/>
          <p14:tracePt t="11218" x="5219700" y="4968875"/>
          <p14:tracePt t="11233" x="5233988" y="4954588"/>
          <p14:tracePt t="11235" x="5233988" y="4940300"/>
          <p14:tracePt t="11249" x="5233988" y="4933950"/>
          <p14:tracePt t="11251" x="5248275" y="4919663"/>
          <p14:tracePt t="11267" x="5248275" y="4905375"/>
          <p14:tracePt t="11283" x="5248275" y="4883150"/>
          <p14:tracePt t="11317" x="5248275" y="4854575"/>
          <p14:tracePt t="11318" x="5248275" y="4833938"/>
          <p14:tracePt t="11333" x="5248275" y="4791075"/>
          <p14:tracePt t="11350" x="5248275" y="4768850"/>
          <p14:tracePt t="11367" x="5248275" y="4740275"/>
          <p14:tracePt t="11383" x="5248275" y="4719638"/>
          <p14:tracePt t="11400" x="5254625" y="4719638"/>
          <p14:tracePt t="11553" x="5233988" y="4719638"/>
          <p14:tracePt t="11568" x="5219700" y="4719638"/>
          <p14:tracePt t="11584" x="5197475" y="4705350"/>
          <p14:tracePt t="11617" x="5154613" y="4683125"/>
          <p14:tracePt t="11618" x="5133975" y="4654550"/>
          <p14:tracePt t="11653" x="5097463" y="4619625"/>
          <p14:tracePt t="11655" x="5054600" y="4541838"/>
          <p14:tracePt t="11668" x="5033963" y="4505325"/>
          <p14:tracePt t="11670" x="5033963" y="4491038"/>
          <p14:tracePt t="11684" x="5019675" y="4470400"/>
          <p14:tracePt t="11701" x="5019675" y="4405313"/>
          <p14:tracePt t="11703" x="5019675" y="4391025"/>
          <p14:tracePt t="11716" x="5019675" y="4370388"/>
          <p14:tracePt t="11733" x="5019675" y="4341813"/>
          <p14:tracePt t="11734" x="5019675" y="4327525"/>
          <p14:tracePt t="11735" x="5019675" y="4319588"/>
          <p14:tracePt t="11751" x="5019675" y="4305300"/>
          <p14:tracePt t="11767" x="5033963" y="4291013"/>
          <p14:tracePt t="11800" x="5054600" y="4291013"/>
          <p14:tracePt t="11801" x="5068888" y="4291013"/>
          <p14:tracePt t="11816" x="5097463" y="4291013"/>
          <p14:tracePt t="11850" x="5119688" y="4305300"/>
          <p14:tracePt t="11851" x="5148263" y="4327525"/>
          <p14:tracePt t="11867" x="5168900" y="4341813"/>
          <p14:tracePt t="11883" x="5183188" y="4356100"/>
          <p14:tracePt t="11900" x="5183188" y="4370388"/>
          <p14:tracePt t="11916" x="5197475" y="4376738"/>
          <p14:tracePt t="11934" x="5197475" y="4391025"/>
          <p14:tracePt t="11949" x="5197475" y="4405313"/>
          <p14:tracePt t="11950" x="5197475" y="4419600"/>
          <p14:tracePt t="11967" x="5197475" y="4427538"/>
          <p14:tracePt t="11983" x="5197475" y="4441825"/>
          <p14:tracePt t="12001" x="5197475" y="4456113"/>
          <p14:tracePt t="12034" x="5197475" y="4470400"/>
          <p14:tracePt t="12050" x="5197475" y="4476750"/>
          <p14:tracePt t="12067" x="5197475" y="4491038"/>
          <p14:tracePt t="12116" x="5197475" y="4505325"/>
          <p14:tracePt t="12118" x="5183188" y="4505325"/>
          <p14:tracePt t="12134" x="5183188" y="4519613"/>
          <p14:tracePt t="12150" x="5168900" y="4519613"/>
          <p14:tracePt t="12268" x="5154613" y="4519613"/>
          <p14:tracePt t="12587" x="5168900" y="4519613"/>
          <p14:tracePt t="12601" x="5197475" y="4519613"/>
          <p14:tracePt t="12605" x="5248275" y="4519613"/>
          <p14:tracePt t="12607" x="5332413" y="4519613"/>
          <p14:tracePt t="12618" x="5418138" y="4519613"/>
          <p14:tracePt t="12652" x="5710238" y="4541838"/>
          <p14:tracePt t="12655" x="6245225" y="4719638"/>
          <p14:tracePt t="12669" x="6430963" y="4791075"/>
          <p14:tracePt t="12670" x="6594475" y="4868863"/>
          <p14:tracePt t="12684" x="6673850" y="4905375"/>
          <p14:tracePt t="12700" x="6794500" y="4968875"/>
          <p14:tracePt t="12702" x="6937375" y="5040313"/>
          <p14:tracePt t="12734" x="6994525" y="5068888"/>
          <p14:tracePt t="12735" x="7108825" y="5132388"/>
          <p14:tracePt t="12750" x="7137400" y="5132388"/>
          <p14:tracePt t="12767" x="7143750" y="5146675"/>
          <p14:tracePt t="12783" x="7158038" y="5146675"/>
          <p14:tracePt t="12817" x="7123113" y="5146675"/>
          <p14:tracePt t="12834" x="7037388" y="5146675"/>
          <p14:tracePt t="12850" x="6923088" y="5103813"/>
          <p14:tracePt t="12883" x="6808788" y="5068888"/>
          <p14:tracePt t="12884" x="6694488" y="5032375"/>
          <p14:tracePt t="12900" x="6630988" y="4989513"/>
          <p14:tracePt t="12916" x="6573838" y="4954588"/>
          <p14:tracePt t="12933" x="6530975" y="4933950"/>
          <p14:tracePt t="12935" x="6523038" y="4919663"/>
          <p14:tracePt t="12967" x="6523038" y="4905375"/>
          <p14:tracePt t="12968" x="6508750" y="4891088"/>
          <p14:tracePt t="13000" x="6508750" y="4883150"/>
          <p14:tracePt t="13017" x="6545263" y="4883150"/>
          <p14:tracePt t="13033" x="6623050" y="4883150"/>
          <p14:tracePt t="13050" x="6723063" y="4883150"/>
          <p14:tracePt t="13067" x="6794500" y="4883150"/>
          <p14:tracePt t="13083" x="6888163" y="4883150"/>
          <p14:tracePt t="13116" x="6923088" y="4868863"/>
          <p14:tracePt t="13117" x="6943725" y="4868863"/>
          <p14:tracePt t="13134" x="6958013" y="4854575"/>
          <p14:tracePt t="13149" x="6972300" y="4854575"/>
          <p14:tracePt t="13250" x="6958013" y="4854575"/>
          <p14:tracePt t="13268" x="6937375" y="4854575"/>
          <p14:tracePt t="13284" x="6894513" y="4854575"/>
          <p14:tracePt t="13301" x="6845300" y="4833938"/>
          <p14:tracePt t="13317" x="6773863" y="4819650"/>
          <p14:tracePt t="13334" x="6708775" y="4783138"/>
          <p14:tracePt t="13350" x="6645275" y="4733925"/>
          <p14:tracePt t="13367" x="6594475" y="4668838"/>
          <p14:tracePt t="13383" x="6573838" y="4591050"/>
          <p14:tracePt t="13401" x="6559550" y="4505325"/>
          <p14:tracePt t="13416" x="6559550" y="4441825"/>
          <p14:tracePt t="13417" x="6559550" y="4391025"/>
          <p14:tracePt t="13419" x="6594475" y="4319588"/>
          <p14:tracePt t="13434" x="6623050" y="4270375"/>
          <p14:tracePt t="13435" x="6673850" y="4205288"/>
          <p14:tracePt t="13450" x="6694488" y="4178300"/>
          <p14:tracePt t="13451" x="6737350" y="4141788"/>
          <p14:tracePt t="13467" x="6788150" y="4078288"/>
          <p14:tracePt t="13483" x="6823075" y="4056063"/>
          <p14:tracePt t="13500" x="6888163" y="4056063"/>
          <p14:tracePt t="13517" x="6937375" y="4056063"/>
          <p14:tracePt t="13550" x="6972300" y="4078288"/>
          <p14:tracePt t="13551" x="7037388" y="4121150"/>
          <p14:tracePt t="13567" x="7094538" y="4170363"/>
          <p14:tracePt t="13583" x="7143750" y="4227513"/>
          <p14:tracePt t="13616" x="7194550" y="4305300"/>
          <p14:tracePt t="13617" x="7208838" y="4356100"/>
          <p14:tracePt t="13652" x="7223125" y="4405313"/>
          <p14:tracePt t="13655" x="7223125" y="4456113"/>
          <p14:tracePt t="13669" x="7194550" y="4491038"/>
          <p14:tracePt t="13684" x="7186613" y="4505325"/>
          <p14:tracePt t="13685" x="7158038" y="4519613"/>
          <p14:tracePt t="13702" x="7086600" y="4527550"/>
          <p14:tracePt t="13716" x="7023100" y="4527550"/>
          <p14:tracePt t="13718" x="6972300" y="4541838"/>
          <p14:tracePt t="13734" x="6845300" y="4556125"/>
          <p14:tracePt t="13767" x="6723063" y="4556125"/>
          <p14:tracePt t="13768" x="6608763" y="4556125"/>
          <p14:tracePt t="13783" x="6523038" y="4556125"/>
          <p14:tracePt t="13800" x="6445250" y="4541838"/>
          <p14:tracePt t="13816" x="6373813" y="4505325"/>
          <p14:tracePt t="13833" x="6296025" y="4470400"/>
          <p14:tracePt t="13850" x="6210300" y="4419600"/>
          <p14:tracePt t="13867" x="6130925" y="4376738"/>
          <p14:tracePt t="13900" x="6067425" y="4341813"/>
          <p14:tracePt t="13901" x="6010275" y="4305300"/>
          <p14:tracePt t="13903" x="5981700" y="4291013"/>
          <p14:tracePt t="13917" x="5967413" y="4276725"/>
          <p14:tracePt t="13919" x="5946775" y="4270375"/>
          <p14:tracePt t="13933" x="5932488" y="4270375"/>
          <p14:tracePt t="13949" x="5918200" y="4241800"/>
          <p14:tracePt t="13950" x="5910263" y="4241800"/>
          <p14:tracePt t="13951" x="5910263" y="4227513"/>
          <p14:tracePt t="13967" x="5895975" y="4219575"/>
          <p14:tracePt t="14000" x="5881688" y="4219575"/>
          <p14:tracePt t="14286" x="5867400" y="4219575"/>
          <p14:tracePt t="14302" x="5846763" y="4219575"/>
          <p14:tracePt t="14305" x="5818188" y="4219575"/>
          <p14:tracePt t="14307" x="5781675" y="4205288"/>
          <p14:tracePt t="14316" x="5732463" y="4205288"/>
          <p14:tracePt t="14333" x="5611813" y="4205288"/>
          <p14:tracePt t="14367" x="5454650" y="4205288"/>
          <p14:tracePt t="14369" x="5297488" y="4227513"/>
          <p14:tracePt t="14370" x="5233988" y="4241800"/>
          <p14:tracePt t="14384" x="5154613" y="4256088"/>
          <p14:tracePt t="14399" x="5133975" y="4256088"/>
          <p14:tracePt t="14401" x="5083175" y="4270375"/>
          <p14:tracePt t="14402" x="5048250" y="4276725"/>
          <p14:tracePt t="14417" x="5005388" y="4291013"/>
          <p14:tracePt t="14419" x="4983163" y="4291013"/>
          <p14:tracePt t="14433" x="4968875" y="4291013"/>
          <p14:tracePt t="14435" x="4954588" y="4305300"/>
          <p14:tracePt t="14450" x="4940300" y="4305300"/>
          <p14:tracePt t="14483" x="4933950" y="4305300"/>
          <p14:tracePt t="14533" x="4919663" y="4305300"/>
          <p14:tracePt t="14669" x="4919663" y="4327525"/>
          <p14:tracePt t="14684" x="4905375" y="4356100"/>
          <p14:tracePt t="14703" x="4883150" y="4419600"/>
          <p14:tracePt t="14717" x="4870450" y="4491038"/>
          <p14:tracePt t="14734" x="4870450" y="4570413"/>
          <p14:tracePt t="14750" x="4870450" y="4619625"/>
          <p14:tracePt t="14767" x="4870450" y="4683125"/>
          <p14:tracePt t="14783" x="4870450" y="4740275"/>
          <p14:tracePt t="14800" x="4891088" y="4783138"/>
          <p14:tracePt t="14816" x="4905375" y="4833938"/>
          <p14:tracePt t="14834" x="4919663" y="4854575"/>
          <p14:tracePt t="14850" x="4933950" y="4883150"/>
          <p14:tracePt t="14883" x="4940300" y="4891088"/>
          <p14:tracePt t="14884" x="4940300" y="4905375"/>
          <p14:tracePt t="14885" x="4954588" y="4905375"/>
          <p14:tracePt t="14901" x="4954588" y="4919663"/>
          <p14:tracePt t="14967" x="4954588" y="4905375"/>
          <p14:tracePt t="14984" x="4954588" y="4883150"/>
          <p14:tracePt t="15000" x="4968875" y="4854575"/>
          <p14:tracePt t="15017" x="4983163" y="4791075"/>
          <p14:tracePt t="15034" x="4983163" y="4733925"/>
          <p14:tracePt t="15067" x="5019675" y="4654550"/>
          <p14:tracePt t="15068" x="5033963" y="4605338"/>
          <p14:tracePt t="15084" x="5054600" y="4541838"/>
          <p14:tracePt t="15117" x="5068888" y="4505325"/>
          <p14:tracePt t="15118" x="5083175" y="4476750"/>
          <p14:tracePt t="15134" x="5083175" y="4470400"/>
          <p14:tracePt t="15150" x="5097463" y="4470400"/>
          <p14:tracePt t="15168" x="5105400" y="4470400"/>
          <p14:tracePt t="15201" x="5154613" y="4470400"/>
          <p14:tracePt t="15217" x="5233988" y="4476750"/>
          <p14:tracePt t="15234" x="5332413" y="4476750"/>
          <p14:tracePt t="15250" x="5483225" y="4491038"/>
          <p14:tracePt t="15267" x="5661025" y="4491038"/>
          <p14:tracePt t="15300" x="5818188" y="4505325"/>
          <p14:tracePt t="15301" x="5995988" y="4519613"/>
          <p14:tracePt t="15317" x="6159500" y="4541838"/>
          <p14:tracePt t="15350" x="6310313" y="4556125"/>
          <p14:tracePt t="15351" x="6445250" y="4570413"/>
          <p14:tracePt t="15366" x="6496050" y="4583113"/>
          <p14:tracePt t="15367" x="6523038" y="4583113"/>
          <p14:tracePt t="15382" x="6573838" y="4583113"/>
          <p14:tracePt t="15383" x="6594475" y="4591050"/>
          <p14:tracePt t="15399" x="6623050" y="4591050"/>
          <p14:tracePt t="15400" x="6630988" y="4605338"/>
          <p14:tracePt t="15402" x="6645275" y="4605338"/>
          <p14:tracePt t="15416" x="6659563" y="4605338"/>
          <p14:tracePt t="15434" x="6659563" y="4619625"/>
          <p14:tracePt t="15435" x="6673850" y="4619625"/>
          <p14:tracePt t="15533" x="6659563" y="4605338"/>
          <p14:tracePt t="15535" x="6623050" y="4583113"/>
          <p14:tracePt t="15550" x="6559550" y="4541838"/>
          <p14:tracePt t="15583" x="6473825" y="4491038"/>
          <p14:tracePt t="15584" x="6345238" y="4419600"/>
          <p14:tracePt t="15617" x="6224588" y="4327525"/>
          <p14:tracePt t="15618" x="6081713" y="4227513"/>
          <p14:tracePt t="15620" x="6018213" y="4191000"/>
          <p14:tracePt t="15652" x="5967413" y="4127500"/>
          <p14:tracePt t="15654" x="5861050" y="4027488"/>
          <p14:tracePt t="15669" x="5795963" y="3963988"/>
          <p14:tracePt t="15684" x="5761038" y="3906838"/>
          <p14:tracePt t="15701" x="5718175" y="3863975"/>
          <p14:tracePt t="15717" x="5668963" y="3813175"/>
          <p14:tracePt t="15733" x="5611813" y="3778250"/>
          <p14:tracePt t="15750" x="5532438" y="3729038"/>
          <p14:tracePt t="15767" x="5432425" y="3663950"/>
          <p14:tracePt t="15783" x="5368925" y="3629025"/>
          <p14:tracePt t="15816" x="5297488" y="3592513"/>
          <p14:tracePt t="15818" x="5233988" y="3563938"/>
          <p14:tracePt t="15834" x="5168900" y="3529013"/>
          <p14:tracePt t="15850" x="5133975" y="3506788"/>
          <p14:tracePt t="15867" x="5068888" y="3463925"/>
          <p14:tracePt t="15882" x="5033963" y="3457575"/>
          <p14:tracePt t="15883" x="5005388" y="3443288"/>
          <p14:tracePt t="15899" x="4954588" y="3429000"/>
          <p14:tracePt t="15901" x="4905375" y="3414713"/>
          <p14:tracePt t="15902" x="4870450" y="3394075"/>
          <p14:tracePt t="15916" x="4833938" y="3379788"/>
          <p14:tracePt t="15933" x="4784725" y="3379788"/>
          <p14:tracePt t="15934" x="4719638" y="3351213"/>
          <p14:tracePt t="15950" x="4656138" y="3343275"/>
          <p14:tracePt t="15967" x="4605338" y="3328988"/>
          <p14:tracePt t="15983" x="4570413" y="3328988"/>
          <p14:tracePt t="16000" x="4541838" y="3328988"/>
          <p14:tracePt t="16017" x="4519613" y="3328988"/>
          <p14:tracePt t="16050" x="4505325" y="3328988"/>
          <p14:tracePt t="16051" x="4491038" y="3328988"/>
          <p14:tracePt t="16083" x="4484688" y="3328988"/>
          <p14:tracePt t="16150" x="4470400" y="3328988"/>
          <p14:tracePt t="16200" x="4456113" y="3328988"/>
          <p14:tracePt t="16268" x="4456113" y="3343275"/>
          <p14:tracePt t="16300" x="4470400" y="3343275"/>
          <p14:tracePt t="16302" x="4470400" y="3351213"/>
          <p14:tracePt t="16317" x="4484688" y="3351213"/>
          <p14:tracePt t="16334" x="4484688" y="3365500"/>
          <p14:tracePt t="16350" x="4491038" y="3365500"/>
          <p14:tracePt t="16383" x="4505325" y="3379788"/>
          <p14:tracePt t="16402" x="4519613" y="3379788"/>
          <p14:tracePt t="16416" x="4533900" y="3379788"/>
          <p14:tracePt t="16434" x="4556125" y="3394075"/>
          <p14:tracePt t="16450" x="4584700" y="3400425"/>
          <p14:tracePt t="16467" x="4605338" y="3414713"/>
          <p14:tracePt t="16483" x="4641850" y="3443288"/>
          <p14:tracePt t="16500" x="4670425" y="3478213"/>
          <p14:tracePt t="16533" x="4705350" y="3514725"/>
          <p14:tracePt t="16535" x="4741863" y="3543300"/>
          <p14:tracePt t="16567" x="4791075" y="3606800"/>
          <p14:tracePt t="16568" x="4833938" y="3657600"/>
          <p14:tracePt t="16583" x="4856163" y="3678238"/>
          <p14:tracePt t="16584" x="4883150" y="3714750"/>
          <p14:tracePt t="16600" x="4919663" y="3757613"/>
          <p14:tracePt t="16601" x="4940300" y="3806825"/>
          <p14:tracePt t="16616" x="4983163" y="3856038"/>
          <p14:tracePt t="16617" x="5005388" y="3906838"/>
          <p14:tracePt t="16633" x="5033963" y="3956050"/>
          <p14:tracePt t="16634" x="5048250" y="3963988"/>
          <p14:tracePt t="16637" x="5083175" y="4056063"/>
          <p14:tracePt t="16651" x="5097463" y="4078288"/>
          <p14:tracePt t="16652" x="5105400" y="4106863"/>
          <p14:tracePt t="16668" x="5133975" y="4178300"/>
          <p14:tracePt t="16684" x="5154613" y="4219575"/>
          <p14:tracePt t="16701" x="5168900" y="4241800"/>
          <p14:tracePt t="16716" x="5168900" y="4256088"/>
          <p14:tracePt t="16733" x="5183188" y="4270375"/>
          <p14:tracePt t="16766" x="5197475" y="4276725"/>
          <p14:tracePt t="16767" x="5205413" y="4276725"/>
          <p14:tracePt t="16800" x="5219700" y="4276725"/>
          <p14:tracePt t="16883" x="5205413" y="4276725"/>
          <p14:tracePt t="16900" x="5197475" y="4276725"/>
          <p14:tracePt t="16902" x="5183188" y="4276725"/>
          <p14:tracePt t="16917" x="5154613" y="4276725"/>
          <p14:tracePt t="16934" x="5133975" y="4276725"/>
          <p14:tracePt t="16950" x="5105400" y="4291013"/>
          <p14:tracePt t="16967" x="5097463" y="4305300"/>
          <p14:tracePt t="16983" x="5083175" y="4319588"/>
          <p14:tracePt t="17017" x="5083175" y="4327525"/>
          <p14:tracePt t="17018" x="5054600" y="4376738"/>
          <p14:tracePt t="17034" x="5048250" y="4427538"/>
          <p14:tracePt t="17050" x="5033963" y="4505325"/>
          <p14:tracePt t="17067" x="5033963" y="4605338"/>
          <p14:tracePt t="17083" x="5033963" y="4691063"/>
          <p14:tracePt t="17116" x="5033963" y="4754563"/>
          <p14:tracePt t="17118" x="5048250" y="4805363"/>
          <p14:tracePt t="17119" x="5054600" y="4833938"/>
          <p14:tracePt t="17134" x="5054600" y="4854575"/>
          <p14:tracePt t="17135" x="5068888" y="4883150"/>
          <p14:tracePt t="17167" x="5068888" y="4891088"/>
          <p14:tracePt t="17168" x="5097463" y="4954588"/>
          <p14:tracePt t="17200" x="5105400" y="4983163"/>
          <p14:tracePt t="17201" x="5119688" y="5003800"/>
          <p14:tracePt t="17216" x="5133975" y="5018088"/>
          <p14:tracePt t="17250" x="5154613" y="5032375"/>
          <p14:tracePt t="17251" x="5183188" y="5054600"/>
          <p14:tracePt t="17268" x="5233988" y="5068888"/>
          <p14:tracePt t="17283" x="5254625" y="5089525"/>
          <p14:tracePt t="17300" x="5297488" y="5118100"/>
          <p14:tracePt t="17317" x="5346700" y="5146675"/>
          <p14:tracePt t="17333" x="5383213" y="5168900"/>
          <p14:tracePt t="17350" x="5432425" y="5183188"/>
          <p14:tracePt t="17366" x="5497513" y="5197475"/>
          <p14:tracePt t="17383" x="5503863" y="5197475"/>
          <p14:tracePt t="17384" x="5546725" y="5197475"/>
          <p14:tracePt t="17385" x="5583238" y="5197475"/>
          <p14:tracePt t="17400" x="5611813" y="5197475"/>
          <p14:tracePt t="17401" x="5632450" y="5197475"/>
          <p14:tracePt t="17434" x="5668963" y="5183188"/>
          <p14:tracePt t="17435" x="5781675" y="5132388"/>
          <p14:tracePt t="17450" x="5846763" y="5103813"/>
          <p14:tracePt t="17483" x="5918200" y="5083175"/>
          <p14:tracePt t="17485" x="5967413" y="5068888"/>
          <p14:tracePt t="17500" x="6032500" y="5040313"/>
          <p14:tracePt t="17516" x="6096000" y="5018088"/>
          <p14:tracePt t="17534" x="6130925" y="5003800"/>
          <p14:tracePt t="17550" x="6145213" y="4983163"/>
          <p14:tracePt t="17567" x="6159500" y="4968875"/>
          <p14:tracePt t="17583" x="6173788" y="4954588"/>
          <p14:tracePt t="17618" x="6173788" y="4940300"/>
          <p14:tracePt t="17654" x="6173788" y="4933950"/>
          <p14:tracePt t="17669" x="6173788" y="4919663"/>
          <p14:tracePt t="17684" x="6181725" y="4905375"/>
          <p14:tracePt t="17717" x="6245225" y="4854575"/>
          <p14:tracePt t="17718" x="6373813" y="4783138"/>
          <p14:tracePt t="17734" x="6559550" y="4683125"/>
          <p14:tracePt t="17750" x="6708775" y="4605338"/>
          <p14:tracePt t="17767" x="6894513" y="4541838"/>
          <p14:tracePt t="17783" x="7008813" y="4505325"/>
          <p14:tracePt t="17800" x="7108825" y="4476750"/>
          <p14:tracePt t="17816" x="7143750" y="4456113"/>
          <p14:tracePt t="17833" x="7172325" y="4456113"/>
          <p14:tracePt t="17866" x="7172325" y="4441825"/>
          <p14:tracePt t="17868" x="7137400" y="4427538"/>
          <p14:tracePt t="17869" x="7058025" y="4419600"/>
          <p14:tracePt t="17884" x="6986588" y="4391025"/>
          <p14:tracePt t="17885" x="6873875" y="4376738"/>
          <p14:tracePt t="17900" x="6745288" y="4356100"/>
          <p14:tracePt t="17901" x="6580188" y="4341813"/>
          <p14:tracePt t="17916" x="6196013" y="4276725"/>
          <p14:tracePt t="17950" x="5781675" y="4205288"/>
          <p14:tracePt t="17951" x="5503863" y="4156075"/>
          <p14:tracePt t="17967" x="5248275" y="4106863"/>
          <p14:tracePt t="17983" x="5148263" y="4070350"/>
          <p14:tracePt t="18000" x="5068888" y="4027488"/>
          <p14:tracePt t="18016" x="5033963" y="4006850"/>
          <p14:tracePt t="18034" x="5033963" y="3992563"/>
          <p14:tracePt t="18050" x="5033963" y="3978275"/>
          <p14:tracePt t="18083" x="5033963" y="3963988"/>
          <p14:tracePt t="18150" x="5033963" y="3956050"/>
          <p14:tracePt t="18185" x="5033963" y="3941763"/>
          <p14:tracePt t="18201" x="5033963" y="3927475"/>
          <p14:tracePt t="18217" x="5033963" y="3892550"/>
          <p14:tracePt t="18234" x="5005388" y="3856038"/>
          <p14:tracePt t="18250" x="4933950" y="3813175"/>
          <p14:tracePt t="18267" x="4841875" y="3757613"/>
          <p14:tracePt t="18283" x="4719638" y="3692525"/>
          <p14:tracePt t="18300" x="4556125" y="3614738"/>
          <p14:tracePt t="18316" x="4406900" y="3557588"/>
          <p14:tracePt t="18334" x="4306888" y="3506788"/>
          <p14:tracePt t="18349" x="4256088" y="3478213"/>
          <p14:tracePt t="18350" x="4221163" y="3457575"/>
          <p14:tracePt t="18366" x="4206875" y="3443288"/>
          <p14:tracePt t="18367" x="4178300" y="3429000"/>
          <p14:tracePt t="18368" x="4170363" y="3414713"/>
          <p14:tracePt t="18400" x="4170363" y="3400425"/>
          <p14:tracePt t="18450" x="4192588" y="3400425"/>
          <p14:tracePt t="18467" x="4221163" y="3414713"/>
          <p14:tracePt t="18500" x="4278313" y="3429000"/>
          <p14:tracePt t="18501" x="4370388" y="3443288"/>
          <p14:tracePt t="18517" x="4556125" y="3457575"/>
          <p14:tracePt t="18534" x="4756150" y="3463925"/>
          <p14:tracePt t="18550" x="4933950" y="3463925"/>
          <p14:tracePt t="18567" x="5119688" y="3478213"/>
          <p14:tracePt t="18583" x="5297488" y="3478213"/>
          <p14:tracePt t="18616" x="5432425" y="3478213"/>
          <p14:tracePt t="18617" x="5546725" y="3478213"/>
          <p14:tracePt t="18618" x="5597525" y="3478213"/>
          <p14:tracePt t="18652" x="5646738" y="3463925"/>
          <p14:tracePt t="18655" x="5795963" y="3414713"/>
          <p14:tracePt t="18669" x="5895975" y="3379788"/>
          <p14:tracePt t="18684" x="5995988" y="3343275"/>
          <p14:tracePt t="18701" x="6096000" y="3294063"/>
          <p14:tracePt t="18717" x="6210300" y="3251200"/>
          <p14:tracePt t="18750" x="6324600" y="3194050"/>
          <p14:tracePt t="18751" x="6410325" y="3143250"/>
          <p14:tracePt t="18767" x="6496050" y="3094038"/>
          <p14:tracePt t="18783" x="6545263" y="3051175"/>
          <p14:tracePt t="18800" x="6594475" y="3016250"/>
          <p14:tracePt t="18816" x="6623050" y="2994025"/>
          <p14:tracePt t="18833" x="6645275" y="2965450"/>
          <p14:tracePt t="18850" x="6659563" y="2951163"/>
          <p14:tracePt t="18867" x="6659563" y="2944813"/>
          <p14:tracePt t="18868" x="6659563" y="2930525"/>
          <p14:tracePt t="18950" x="6659563" y="2944813"/>
          <p14:tracePt t="20086" x="6673850" y="2944813"/>
          <p14:tracePt t="20090" x="6688138" y="2944813"/>
          <p14:tracePt t="20101" x="6694488" y="2944813"/>
          <p14:tracePt t="20103" x="6708775" y="2944813"/>
          <p14:tracePt t="20117" x="6723063" y="2944813"/>
          <p14:tracePt t="20119" x="6737350" y="2944813"/>
          <p14:tracePt t="20134" x="6759575" y="2944813"/>
          <p14:tracePt t="20150" x="6773863" y="2944813"/>
          <p14:tracePt t="20183" x="6788150" y="2944813"/>
          <p14:tracePt t="20185" x="6794500" y="2951163"/>
          <p14:tracePt t="20201" x="6794500" y="2965450"/>
          <p14:tracePt t="20233" x="6794500" y="2979738"/>
          <p14:tracePt t="23137" x="6759575" y="3016250"/>
          <p14:tracePt t="23152" x="6723063" y="3051175"/>
          <p14:tracePt t="23153" x="6688138" y="3094038"/>
          <p14:tracePt t="23183" x="6545263" y="3228975"/>
          <p14:tracePt t="23184" x="6381750" y="3400425"/>
          <p14:tracePt t="23200" x="6196013" y="3614738"/>
          <p14:tracePt t="23217" x="6067425" y="3763963"/>
          <p14:tracePt t="23234" x="5910263" y="3992563"/>
          <p14:tracePt t="23249" x="5781675" y="4178300"/>
          <p14:tracePt t="23267" x="5668963" y="4356100"/>
          <p14:tracePt t="23268" x="5611813" y="4427538"/>
          <p14:tracePt t="23283" x="5561013" y="4519613"/>
          <p14:tracePt t="23285" x="5497513" y="4591050"/>
          <p14:tracePt t="23300" x="5446713" y="4668838"/>
          <p14:tracePt t="23301" x="5383213" y="4733925"/>
          <p14:tracePt t="23316" x="5368925" y="4754563"/>
          <p14:tracePt t="23318" x="5297488" y="4840288"/>
          <p14:tracePt t="23334" x="5283200" y="4868863"/>
          <p14:tracePt t="23820" x="5283200" y="4883150"/>
          <p14:tracePt t="23836" x="5303838" y="4891088"/>
          <p14:tracePt t="23852" x="5354638" y="4919663"/>
          <p14:tracePt t="23868" x="5383213" y="4940300"/>
          <p14:tracePt t="23884" x="5432425" y="4954588"/>
          <p14:tracePt t="23901" x="5483225" y="4983163"/>
          <p14:tracePt t="23917" x="5518150" y="4989513"/>
          <p14:tracePt t="23934" x="5546725" y="5003800"/>
          <p14:tracePt t="23950" x="5561013" y="5003800"/>
          <p14:tracePt t="23967" x="5561013" y="5018088"/>
          <p14:tracePt t="24016" x="5561013" y="5032375"/>
          <p14:tracePt t="24017" x="5532438" y="5032375"/>
          <p14:tracePt t="24019" x="5518150" y="5040313"/>
          <p14:tracePt t="24033" x="5497513" y="5068888"/>
          <p14:tracePt t="24035" x="5468938" y="5089525"/>
          <p14:tracePt t="24050" x="5446713" y="5103813"/>
          <p14:tracePt t="24052" x="5397500" y="5146675"/>
          <p14:tracePt t="24067" x="5354638" y="5183188"/>
          <p14:tracePt t="24083" x="5318125" y="5218113"/>
          <p14:tracePt t="24117" x="5297488" y="5246688"/>
          <p14:tracePt t="24118" x="5283200" y="5268913"/>
          <p14:tracePt t="25086" x="5268913" y="5268913"/>
          <p14:tracePt t="26038" x="5268913" y="5254625"/>
          <p14:tracePt t="26320" x="5268913" y="5246688"/>
          <p14:tracePt t="26453" x="5268913" y="5232400"/>
          <p14:tracePt t="27136" x="5268913" y="5246688"/>
          <p14:tracePt t="27185" x="5268913" y="5254625"/>
          <p14:tracePt t="27201" x="5283200" y="5254625"/>
          <p14:tracePt t="27218" x="5283200" y="5268913"/>
          <p14:tracePt t="27251" x="5297488" y="5283200"/>
          <p14:tracePt t="27267" x="5297488" y="5297488"/>
          <p14:tracePt t="27283" x="5303838" y="5303838"/>
          <p14:tracePt t="27317" x="5318125" y="5318125"/>
          <p14:tracePt t="27334" x="5332413" y="5318125"/>
          <p14:tracePt t="27350" x="5332413" y="5332413"/>
          <p14:tracePt t="27367" x="5346700" y="5332413"/>
          <p14:tracePt t="27400" x="5354638" y="5332413"/>
          <p14:tracePt t="27503" x="5354638" y="5346700"/>
          <p14:tracePt t="27853" x="5354638" y="5332413"/>
          <p14:tracePt t="29662" x="5346700" y="5303838"/>
          <p14:tracePt t="29676" x="5332413" y="5297488"/>
          <p14:tracePt t="29684" x="5332413" y="5283200"/>
          <p14:tracePt t="29701" x="5318125" y="5268913"/>
          <p14:tracePt t="29702" x="5303838" y="5246688"/>
          <p14:tracePt t="29717" x="5303838" y="5218113"/>
          <p14:tracePt t="29718" x="5297488" y="5197475"/>
          <p14:tracePt t="29733" x="5283200" y="5168900"/>
          <p14:tracePt t="29734" x="5283200" y="5146675"/>
          <p14:tracePt t="29750" x="5268913" y="5118100"/>
          <p14:tracePt t="29751" x="5268913" y="5089525"/>
          <p14:tracePt t="29767" x="5254625" y="5054600"/>
          <p14:tracePt t="29784" x="5254625" y="5018088"/>
          <p14:tracePt t="29800" x="5248275" y="5003800"/>
          <p14:tracePt t="29817" x="5233988" y="4983163"/>
          <p14:tracePt t="29833" x="5233988" y="4954588"/>
          <p14:tracePt t="29850" x="5205413" y="4933950"/>
          <p14:tracePt t="29867" x="5197475" y="4891088"/>
          <p14:tracePt t="29883" x="5183188" y="4840288"/>
          <p14:tracePt t="29900" x="5168900" y="4805363"/>
          <p14:tracePt t="29916" x="5154613" y="4754563"/>
          <p14:tracePt t="29933" x="5148263" y="4705350"/>
          <p14:tracePt t="29967" x="5133975" y="4654550"/>
          <p14:tracePt t="29968" x="5119688" y="4591050"/>
          <p14:tracePt t="29984" x="5119688" y="4583113"/>
          <p14:tracePt t="29985" x="5119688" y="4556125"/>
          <p14:tracePt t="30001" x="5119688" y="4541838"/>
          <p14:tracePt t="30017" x="5119688" y="4527550"/>
          <p14:tracePt t="30033" x="5119688" y="4519613"/>
          <p14:tracePt t="30134" x="5148263" y="4519613"/>
          <p14:tracePt t="30168" x="5197475" y="4527550"/>
          <p14:tracePt t="30169" x="5318125" y="4541838"/>
          <p14:tracePt t="30171" x="5403850" y="4541838"/>
          <p14:tracePt t="30184" x="5518150" y="4556125"/>
          <p14:tracePt t="30200" x="5618163" y="4556125"/>
          <p14:tracePt t="30201" x="5746750" y="4570413"/>
          <p14:tracePt t="30202" x="5881688" y="4583113"/>
          <p14:tracePt t="30217" x="5932488" y="4583113"/>
          <p14:tracePt t="30218" x="6061075" y="4591050"/>
          <p14:tracePt t="30234" x="6173788" y="4605338"/>
          <p14:tracePt t="30235" x="6259513" y="4605338"/>
          <p14:tracePt t="30250" x="6424613" y="4633913"/>
          <p14:tracePt t="30267" x="6530975" y="4640263"/>
          <p14:tracePt t="30284" x="6608763" y="4654550"/>
          <p14:tracePt t="30301" x="6688138" y="4654550"/>
          <p14:tracePt t="30317" x="6745288" y="4668838"/>
          <p14:tracePt t="30333" x="6788150" y="4683125"/>
          <p14:tracePt t="30349" x="6823075" y="4683125"/>
          <p14:tracePt t="30367" x="6837363" y="4683125"/>
          <p14:tracePt t="30383" x="6845300" y="4683125"/>
          <p14:tracePt t="30451" x="6823075" y="4683125"/>
          <p14:tracePt t="30452" x="6808788" y="4683125"/>
          <p14:tracePt t="30467" x="6808788" y="4691063"/>
          <p14:tracePt t="30469" x="6794500" y="4691063"/>
          <p14:tracePt t="30484" x="6788150" y="4705350"/>
          <p14:tracePt t="30500" x="6773863" y="4719638"/>
          <p14:tracePt t="30517" x="6737350" y="4754563"/>
          <p14:tracePt t="30534" x="6694488" y="4805363"/>
          <p14:tracePt t="30550" x="6630988" y="4883150"/>
          <p14:tracePt t="30567" x="6559550" y="4983163"/>
          <p14:tracePt t="30583" x="6481763" y="5068888"/>
          <p14:tracePt t="30616" x="6410325" y="5168900"/>
          <p14:tracePt t="30617" x="6324600" y="5254625"/>
          <p14:tracePt t="30650" x="6230938" y="5318125"/>
          <p14:tracePt t="30651" x="6145213" y="5381625"/>
          <p14:tracePt t="30668" x="6110288" y="5403850"/>
          <p14:tracePt t="30669" x="6046788" y="5432425"/>
          <p14:tracePt t="30670" x="5981700" y="5453063"/>
          <p14:tracePt t="30684" x="5918200" y="5467350"/>
          <p14:tracePt t="30686" x="5795963" y="5495925"/>
          <p14:tracePt t="30701" x="5746750" y="5503863"/>
          <p14:tracePt t="30702" x="5661025" y="5503863"/>
          <p14:tracePt t="30717" x="5568950" y="5503863"/>
          <p14:tracePt t="30718" x="5483225" y="5503863"/>
          <p14:tracePt t="30733" x="5383213" y="5503863"/>
          <p14:tracePt t="30734" x="5297488" y="5481638"/>
          <p14:tracePt t="30750" x="5133975" y="5395913"/>
          <p14:tracePt t="30767" x="4919663" y="5246688"/>
          <p14:tracePt t="30783" x="4770438" y="5068888"/>
          <p14:tracePt t="30800" x="4633913" y="4854575"/>
          <p14:tracePt t="30816" x="4556125" y="4691063"/>
          <p14:tracePt t="30833" x="4470400" y="4470400"/>
          <p14:tracePt t="30867" x="4427538" y="4270375"/>
          <p14:tracePt t="30868" x="4427538" y="4006850"/>
          <p14:tracePt t="30883" x="4491038" y="3792538"/>
          <p14:tracePt t="30900" x="4656138" y="3578225"/>
          <p14:tracePt t="30916" x="4870450" y="3379788"/>
          <p14:tracePt t="30933" x="5119688" y="3228975"/>
          <p14:tracePt t="30949" x="5268913" y="3165475"/>
          <p14:tracePt t="30950" x="5418138" y="3128963"/>
          <p14:tracePt t="30951" x="5583238" y="3100388"/>
          <p14:tracePt t="30966" x="5761038" y="3094038"/>
          <p14:tracePt t="30968" x="6067425" y="3094038"/>
          <p14:tracePt t="30983" x="6181725" y="3094038"/>
          <p14:tracePt t="30984" x="6381750" y="3114675"/>
          <p14:tracePt t="31000" x="6794500" y="3243263"/>
          <p14:tracePt t="31017" x="7186613" y="3429000"/>
          <p14:tracePt t="31034" x="7400925" y="3557588"/>
          <p14:tracePt t="31050" x="7607300" y="3729038"/>
          <p14:tracePt t="31083" x="7735888" y="3856038"/>
          <p14:tracePt t="31084" x="7770813" y="3913188"/>
          <p14:tracePt t="31116" x="7813675" y="3978275"/>
          <p14:tracePt t="31118" x="7821613" y="4027488"/>
          <p14:tracePt t="31133" x="7821613" y="4056063"/>
          <p14:tracePt t="31150" x="7813675" y="4106863"/>
          <p14:tracePt t="31183" x="7707313" y="4191000"/>
          <p14:tracePt t="31184" x="7558088" y="4319588"/>
          <p14:tracePt t="31185" x="7458075" y="4405313"/>
          <p14:tracePt t="31202" x="7237413" y="4583113"/>
          <p14:tracePt t="31217" x="7108825" y="4654550"/>
          <p14:tracePt t="31218" x="6986588" y="4719638"/>
          <p14:tracePt t="31233" x="6794500" y="4791075"/>
          <p14:tracePt t="31250" x="6530975" y="4840288"/>
          <p14:tracePt t="31267" x="6310313" y="4854575"/>
          <p14:tracePt t="31283" x="6130925" y="4854575"/>
          <p14:tracePt t="31316" x="6046788" y="4819650"/>
          <p14:tracePt t="31318" x="5967413" y="4768850"/>
          <p14:tracePt t="31334" x="5910263" y="4705350"/>
          <p14:tracePt t="31350" x="5881688" y="4640263"/>
          <p14:tracePt t="31367" x="5867400" y="4556125"/>
          <p14:tracePt t="31383" x="5861050" y="4470400"/>
          <p14:tracePt t="31400" x="5861050" y="4370388"/>
          <p14:tracePt t="31416" x="5861050" y="4291013"/>
          <p14:tracePt t="31434" x="5867400" y="4191000"/>
          <p14:tracePt t="31435" x="5881688" y="4170363"/>
          <p14:tracePt t="31450" x="5918200" y="4127500"/>
          <p14:tracePt t="31451" x="5946775" y="4092575"/>
          <p14:tracePt t="31467" x="5995988" y="4056063"/>
          <p14:tracePt t="31468" x="6061075" y="4041775"/>
          <p14:tracePt t="31483" x="6173788" y="3978275"/>
          <p14:tracePt t="31500" x="6330950" y="3956050"/>
          <p14:tracePt t="31517" x="6496050" y="3941763"/>
          <p14:tracePt t="31550" x="6673850" y="3941763"/>
          <p14:tracePt t="31552" x="6837363" y="3941763"/>
          <p14:tracePt t="31568" x="6986588" y="3963988"/>
          <p14:tracePt t="31583" x="7137400" y="4021138"/>
          <p14:tracePt t="31617" x="7258050" y="4078288"/>
          <p14:tracePt t="31619" x="7358063" y="4141788"/>
          <p14:tracePt t="31634" x="7400925" y="4178300"/>
          <p14:tracePt t="31635" x="7435850" y="4227513"/>
          <p14:tracePt t="31639" x="7472363" y="4270375"/>
          <p14:tracePt t="31651" x="7500938" y="4305300"/>
          <p14:tracePt t="31667" x="7507288" y="4356100"/>
          <p14:tracePt t="31668" x="7521575" y="4391025"/>
          <p14:tracePt t="31670" x="7535863" y="4419600"/>
          <p14:tracePt t="31684" x="7535863" y="4476750"/>
          <p14:tracePt t="31686" x="7535863" y="4491038"/>
          <p14:tracePt t="31702" x="7535863" y="4591050"/>
          <p14:tracePt t="31717" x="7507288" y="4633913"/>
          <p14:tracePt t="31718" x="7458075" y="4691063"/>
          <p14:tracePt t="31734" x="7321550" y="4805363"/>
          <p14:tracePt t="31751" x="7094538" y="4933950"/>
          <p14:tracePt t="31767" x="6759575" y="5054600"/>
          <p14:tracePt t="31800" x="6373813" y="5154613"/>
          <p14:tracePt t="31801" x="5967413" y="5232400"/>
          <p14:tracePt t="31816" x="5718175" y="5254625"/>
          <p14:tracePt t="31834" x="5454650" y="5254625"/>
          <p14:tracePt t="31850" x="5268913" y="5246688"/>
          <p14:tracePt t="31867" x="5033963" y="5132388"/>
          <p14:tracePt t="31884" x="4870450" y="4983163"/>
          <p14:tracePt t="31900" x="4705350" y="4754563"/>
          <p14:tracePt t="31917" x="4533900" y="4505325"/>
          <p14:tracePt t="31933" x="4470400" y="4356100"/>
          <p14:tracePt t="31934" x="4421188" y="4219575"/>
          <p14:tracePt t="31935" x="4392613" y="4156075"/>
          <p14:tracePt t="31950" x="4356100" y="4027488"/>
          <p14:tracePt t="31951" x="4341813" y="3927475"/>
          <p14:tracePt t="31967" x="4341813" y="3743325"/>
          <p14:tracePt t="31968" x="4341813" y="3692525"/>
          <p14:tracePt t="32000" x="4341813" y="3506788"/>
          <p14:tracePt t="32002" x="4519613" y="3194050"/>
          <p14:tracePt t="32017" x="4684713" y="3001963"/>
          <p14:tracePt t="32033" x="4891088" y="2830513"/>
          <p14:tracePt t="32050" x="5148263" y="2652713"/>
          <p14:tracePt t="32067" x="5503863" y="2481263"/>
          <p14:tracePt t="32083" x="5918200" y="2366963"/>
          <p14:tracePt t="32117" x="6359525" y="2330450"/>
          <p14:tracePt t="32118" x="6759575" y="2330450"/>
          <p14:tracePt t="32134" x="7094538" y="2387600"/>
          <p14:tracePt t="32167" x="7386638" y="2516188"/>
          <p14:tracePt t="32169" x="7635875" y="2687638"/>
          <p14:tracePt t="32184" x="7721600" y="2751138"/>
          <p14:tracePt t="32185" x="7785100" y="2830513"/>
          <p14:tracePt t="32217" x="7850188" y="2894013"/>
          <p14:tracePt t="32218" x="7970838" y="3065463"/>
          <p14:tracePt t="32234" x="8021638" y="3200400"/>
          <p14:tracePt t="32250" x="8050213" y="3351213"/>
          <p14:tracePt t="32267" x="8064500" y="3506788"/>
          <p14:tracePt t="32284" x="8064500" y="3657600"/>
          <p14:tracePt t="32300" x="8064500" y="3778250"/>
          <p14:tracePt t="32316" x="8021638" y="3906838"/>
          <p14:tracePt t="32333" x="7913688" y="4092575"/>
          <p14:tracePt t="32350" x="7721600" y="4319588"/>
          <p14:tracePt t="32368" x="7335838" y="4668838"/>
          <p14:tracePt t="32383" x="7043738" y="4883150"/>
          <p14:tracePt t="32401" x="6659563" y="5118100"/>
          <p14:tracePt t="32416" x="6580188" y="5154613"/>
          <p14:tracePt t="32417" x="6424613" y="5203825"/>
          <p14:tracePt t="32433" x="6281738" y="5254625"/>
          <p14:tracePt t="32434" x="6173788" y="5283200"/>
          <p14:tracePt t="32435" x="6061075" y="5283200"/>
          <p14:tracePt t="32467" x="5867400" y="5297488"/>
          <p14:tracePt t="32468" x="5661025" y="5232400"/>
          <p14:tracePt t="32483" x="5568950" y="5183188"/>
          <p14:tracePt t="32484" x="5497513" y="5132388"/>
          <p14:tracePt t="32500" x="5283200" y="4919663"/>
          <p14:tracePt t="32517" x="5154613" y="4733925"/>
          <p14:tracePt t="32533" x="5019675" y="4491038"/>
          <p14:tracePt t="32550" x="4905375" y="4256088"/>
          <p14:tracePt t="32566" x="4841875" y="4070350"/>
          <p14:tracePt t="32583" x="4791075" y="3863975"/>
          <p14:tracePt t="32616" x="4770438" y="3657600"/>
          <p14:tracePt t="32617" x="4756150" y="3463925"/>
          <p14:tracePt t="32633" x="4756150" y="3314700"/>
          <p14:tracePt t="32635" x="4770438" y="3214688"/>
          <p14:tracePt t="32639" x="4833938" y="3114675"/>
          <p14:tracePt t="32651" x="4905375" y="3001963"/>
          <p14:tracePt t="32668" x="4997450" y="2865438"/>
          <p14:tracePt t="32669" x="5233988" y="2581275"/>
          <p14:tracePt t="32684" x="5383213" y="2430463"/>
          <p14:tracePt t="32685" x="5532438" y="2287588"/>
          <p14:tracePt t="32702" x="5846763" y="2038350"/>
          <p14:tracePt t="32717" x="6010275" y="1938338"/>
          <p14:tracePt t="32718" x="6173788" y="1874838"/>
          <p14:tracePt t="32734" x="6473825" y="1774825"/>
          <p14:tracePt t="32750" x="6759575" y="1768475"/>
          <p14:tracePt t="32767" x="7037388" y="1774825"/>
          <p14:tracePt t="32783" x="7286625" y="1889125"/>
          <p14:tracePt t="32800" x="7507288" y="2038350"/>
          <p14:tracePt t="32817" x="7650163" y="2166938"/>
          <p14:tracePt t="32833" x="7785100" y="2330450"/>
          <p14:tracePt t="32850" x="7870825" y="2481263"/>
          <p14:tracePt t="32867" x="7921625" y="2616200"/>
          <p14:tracePt t="32883" x="7935913" y="2765425"/>
          <p14:tracePt t="32916" x="7950200" y="2916238"/>
          <p14:tracePt t="32918" x="7950200" y="3079750"/>
          <p14:tracePt t="32919" x="7935913" y="3165475"/>
          <p14:tracePt t="32934" x="7913688" y="3251200"/>
          <p14:tracePt t="32935" x="7885113" y="3328988"/>
          <p14:tracePt t="32950" x="7864475" y="3414713"/>
          <p14:tracePt t="32951" x="7821613" y="3492500"/>
          <p14:tracePt t="32967" x="7785100" y="3557588"/>
          <p14:tracePt t="32968" x="7735888" y="3629025"/>
          <p14:tracePt t="32983" x="7586663" y="3757613"/>
          <p14:tracePt t="33000" x="7386638" y="3856038"/>
          <p14:tracePt t="33017" x="7137400" y="3927475"/>
          <p14:tracePt t="33033" x="6845300" y="3978275"/>
          <p14:tracePt t="33050" x="6573838" y="3978275"/>
          <p14:tracePt t="33067" x="6296025" y="3978275"/>
          <p14:tracePt t="33083" x="6032500" y="3963988"/>
          <p14:tracePt t="33116" x="5781675" y="3892550"/>
          <p14:tracePt t="33117" x="5518150" y="3806825"/>
          <p14:tracePt t="33134" x="5248275" y="3678238"/>
          <p14:tracePt t="33167" x="5097463" y="3592513"/>
          <p14:tracePt t="33168" x="4905375" y="3457575"/>
          <p14:tracePt t="33169" x="4833938" y="3400425"/>
          <p14:tracePt t="33184" x="4819650" y="3379788"/>
          <p14:tracePt t="33185" x="4770438" y="3343275"/>
          <p14:tracePt t="33200" x="4741863" y="3300413"/>
          <p14:tracePt t="33202" x="4719638" y="3265488"/>
          <p14:tracePt t="33217" x="4719638" y="3243263"/>
          <p14:tracePt t="33218" x="4705350" y="3214688"/>
          <p14:tracePt t="33234" x="4705350" y="3194050"/>
          <p14:tracePt t="33250" x="4705350" y="3165475"/>
          <p14:tracePt t="33267" x="4705350" y="3143250"/>
          <p14:tracePt t="33283" x="4784725" y="3100388"/>
          <p14:tracePt t="33300" x="4968875" y="3044825"/>
          <p14:tracePt t="33316" x="5268913" y="2965450"/>
          <p14:tracePt t="33333" x="5683250" y="2901950"/>
          <p14:tracePt t="33366" x="6130925" y="2894013"/>
          <p14:tracePt t="33368" x="6545263" y="2894013"/>
          <p14:tracePt t="33383" x="6708775" y="2944813"/>
          <p14:tracePt t="33384" x="6845300" y="2979738"/>
          <p14:tracePt t="33400" x="7008813" y="3065463"/>
          <p14:tracePt t="33416" x="7108825" y="3114675"/>
          <p14:tracePt t="33417" x="7172325" y="3165475"/>
          <p14:tracePt t="33433" x="7251700" y="3200400"/>
          <p14:tracePt t="33434" x="7300913" y="3251200"/>
          <p14:tracePt t="33435" x="7335838" y="3294063"/>
          <p14:tracePt t="33449" x="7350125" y="3300413"/>
          <p14:tracePt t="33466" x="7372350" y="3328988"/>
          <p14:tracePt t="33467" x="7400925" y="3379788"/>
          <p14:tracePt t="33483" x="7407275" y="3414713"/>
          <p14:tracePt t="33500" x="7407275" y="3429000"/>
          <p14:tracePt t="33517" x="7407275" y="3463925"/>
          <p14:tracePt t="33533" x="7386638" y="3506788"/>
          <p14:tracePt t="33550" x="7286625" y="3563938"/>
          <p14:tracePt t="33583" x="7172325" y="3629025"/>
          <p14:tracePt t="33584" x="6986588" y="3692525"/>
          <p14:tracePt t="33617" x="6794500" y="3729038"/>
          <p14:tracePt t="33618" x="6608763" y="3743325"/>
          <p14:tracePt t="33620" x="6523038" y="3757613"/>
          <p14:tracePt t="33652" x="6445250" y="3757613"/>
          <p14:tracePt t="33654" x="6310313" y="3757613"/>
          <p14:tracePt t="33669" x="6273800" y="3757613"/>
          <p14:tracePt t="33684" x="6245225" y="3743325"/>
          <p14:tracePt t="33685" x="6230938" y="3743325"/>
          <p14:tracePt t="33701" x="6230938" y="3729038"/>
          <p14:tracePt t="33716" x="6224588" y="3729038"/>
          <p14:tracePt t="33969" x="6224588" y="3743325"/>
          <p14:tracePt t="34819" x="6224588" y="3757613"/>
          <p14:tracePt t="34868" x="6224588" y="3763963"/>
          <p14:tracePt t="34884" x="6210300" y="3763963"/>
          <p14:tracePt t="34902" x="6210300" y="3778250"/>
          <p14:tracePt t="34903" x="6210300" y="3792538"/>
          <p14:tracePt t="34918" x="6196013" y="3792538"/>
          <p14:tracePt t="34919" x="6196013" y="3806825"/>
          <p14:tracePt t="34950" x="6196013" y="3813175"/>
          <p14:tracePt t="34967" x="6181725" y="3827463"/>
          <p14:tracePt t="35002" x="6181725" y="3841750"/>
          <p14:tracePt t="35034" x="6173788" y="3856038"/>
          <p14:tracePt t="35067" x="6173788" y="3863975"/>
          <p14:tracePt t="35084" x="6159500" y="3878263"/>
          <p14:tracePt t="35117" x="6145213" y="3892550"/>
          <p14:tracePt t="35136" x="6145213" y="3906838"/>
          <p14:tracePt t="35167" x="6130925" y="3906838"/>
          <p14:tracePt t="35183" x="6130925" y="3913188"/>
          <p14:tracePt t="35218" x="6124575" y="3927475"/>
          <p14:tracePt t="35284" x="6110288" y="3941763"/>
          <p14:tracePt t="35400" x="6096000" y="3941763"/>
          <p14:tracePt t="35584" x="6096000" y="3956050"/>
          <p14:tracePt t="36186" x="6096000" y="3941763"/>
          <p14:tracePt t="36586" x="6096000" y="3956050"/>
          <p14:tracePt t="38339" x="6096000" y="3963988"/>
          <p14:tracePt t="38402" x="6081713" y="3978275"/>
          <p14:tracePt t="38467" x="6067425" y="3992563"/>
          <p14:tracePt t="38669" x="6081713" y="3992563"/>
          <p14:tracePt t="38803" x="6067425" y="3992563"/>
          <p14:tracePt t="38867" x="6067425" y="4006850"/>
          <p14:tracePt t="38884" x="6061075" y="4006850"/>
          <p14:tracePt t="39086" x="6061075" y="3992563"/>
          <p14:tracePt t="39185" x="6061075" y="3978275"/>
          <p14:tracePt t="39469" x="6046788" y="3978275"/>
          <p14:tracePt t="40303" x="6046788" y="3992563"/>
          <p14:tracePt t="40434" x="6046788" y="4006850"/>
          <p14:tracePt t="41071" x="6046788" y="3992563"/>
          <p14:tracePt t="41303" x="6032500" y="3992563"/>
          <p14:tracePt t="41819" x="6018213" y="3992563"/>
          <p14:tracePt t="42304" x="6018213" y="4006850"/>
          <p14:tracePt t="42336" x="6010275" y="4006850"/>
          <p14:tracePt t="42384" x="6010275" y="4021138"/>
          <p14:tracePt t="42770" x="5995988" y="4021138"/>
          <p14:tracePt t="42868" x="5981700" y="4021138"/>
          <p14:tracePt t="43252" x="5995988" y="4021138"/>
          <p14:tracePt t="43452" x="5981700" y="4021138"/>
          <p14:tracePt t="43569" x="5967413" y="4006850"/>
          <p14:tracePt t="43669" x="5967413" y="4021138"/>
          <p14:tracePt t="43702" x="5967413" y="4027488"/>
          <p14:tracePt t="43767" x="5961063" y="4027488"/>
          <p14:tracePt t="43770" x="5961063" y="4021138"/>
          <p14:tracePt t="43771" x="5946775" y="4021138"/>
          <p14:tracePt t="43968" x="5961063" y="4021138"/>
          <p14:tracePt t="44017" x="5967413" y="4021138"/>
          <p14:tracePt t="44033" x="5981700" y="4021138"/>
          <p14:tracePt t="44034" x="5995988" y="4021138"/>
          <p14:tracePt t="44036" x="6018213" y="4021138"/>
          <p14:tracePt t="44050" x="6032500" y="4021138"/>
          <p14:tracePt t="44067" x="6061075" y="4027488"/>
          <p14:tracePt t="44068" x="6124575" y="4041775"/>
          <p14:tracePt t="44083" x="6130925" y="4056063"/>
          <p14:tracePt t="44085" x="6159500" y="4070350"/>
          <p14:tracePt t="44117" x="6210300" y="4078288"/>
          <p14:tracePt t="44118" x="6245225" y="4092575"/>
          <p14:tracePt t="44134" x="6259513" y="4106863"/>
          <p14:tracePt t="44167" x="6273800" y="4121150"/>
          <p14:tracePt t="44169" x="6281738" y="4121150"/>
          <p14:tracePt t="44234" x="6273800" y="4121150"/>
          <p14:tracePt t="44250" x="6245225" y="4121150"/>
          <p14:tracePt t="44266" x="6230938" y="4121150"/>
          <p14:tracePt t="44268" x="6224588" y="4121150"/>
          <p14:tracePt t="44269" x="6210300" y="4121150"/>
          <p14:tracePt t="44283" x="6196013" y="4121150"/>
          <p14:tracePt t="44300" x="6181725" y="41211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「チャンネル登録」のイラスト文字">
            <a:extLst>
              <a:ext uri="{FF2B5EF4-FFF2-40B4-BE49-F238E27FC236}">
                <a16:creationId xmlns:a16="http://schemas.microsoft.com/office/drawing/2014/main" id="{128F6BBB-6168-C3A9-CE6C-418783DDF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45" y="1153443"/>
            <a:ext cx="7066844" cy="538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20CC69DE-28AA-F9B2-DD34-E3BB80522FD3}"/>
              </a:ext>
            </a:extLst>
          </p:cNvPr>
          <p:cNvSpPr txBox="1">
            <a:spLocks/>
          </p:cNvSpPr>
          <p:nvPr/>
        </p:nvSpPr>
        <p:spPr>
          <a:xfrm>
            <a:off x="2215141" y="488543"/>
            <a:ext cx="8870548" cy="99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>
                <a:latin typeface="+mj-lt"/>
                <a:ea typeface="Meiryo" panose="020B0604030504040204" pitchFamily="34" charset="-128"/>
              </a:rPr>
              <a:t>高評価とチャンネル登録をお願いします</a:t>
            </a:r>
            <a:endParaRPr lang="en-US" altLang="ja-JP" sz="4000" dirty="0">
              <a:latin typeface="+mj-lt"/>
              <a:ea typeface="Meiryo" panose="020B0604030504040204" pitchFamily="34" charset="-128"/>
            </a:endParaRPr>
          </a:p>
        </p:txBody>
      </p:sp>
      <p:pic>
        <p:nvPicPr>
          <p:cNvPr id="11" name="オーディオ 10">
            <a:extLst>
              <a:ext uri="{FF2B5EF4-FFF2-40B4-BE49-F238E27FC236}">
                <a16:creationId xmlns:a16="http://schemas.microsoft.com/office/drawing/2014/main" id="{1DEC5479-63E9-757F-6F40-BCB6732384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7"/>
    </mc:Choice>
    <mc:Fallback>
      <p:transition spd="slow" advTm="5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5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11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32" x="6173788" y="4121150"/>
          <p14:tracePt t="1436" x="6130925" y="4106863"/>
          <p14:tracePt t="1450" x="6096000" y="4078288"/>
          <p14:tracePt t="1452" x="6046788" y="4056063"/>
          <p14:tracePt t="1463" x="5967413" y="4027488"/>
          <p14:tracePt t="1464" x="5895975" y="3992563"/>
          <p14:tracePt t="1479" x="5810250" y="3956050"/>
          <p14:tracePt t="1480" x="5732463" y="3913188"/>
          <p14:tracePt t="1496" x="5454650" y="3778250"/>
          <p14:tracePt t="1512" x="5254625" y="3678238"/>
          <p14:tracePt t="1529" x="5048250" y="3543300"/>
          <p14:tracePt t="1545" x="4933950" y="3443288"/>
          <p14:tracePt t="1562" x="4870450" y="3379788"/>
          <p14:tracePt t="1579" x="4805363" y="3294063"/>
          <p14:tracePt t="1595" x="4756150" y="3228975"/>
          <p14:tracePt t="1612" x="4733925" y="3194050"/>
          <p14:tracePt t="1645" x="4691063" y="3143250"/>
          <p14:tracePt t="1646" x="4684713" y="3114675"/>
          <p14:tracePt t="1662" x="4684713" y="3100388"/>
          <p14:tracePt t="1667" x="4670425" y="3100388"/>
          <p14:tracePt t="1679" x="4670425" y="3094038"/>
          <p14:tracePt t="1779" x="4670425" y="3079750"/>
          <p14:tracePt t="1796" x="4670425" y="3065463"/>
          <p14:tracePt t="1813" x="4670425" y="3051175"/>
          <p14:tracePt t="1829" x="4691063" y="3001963"/>
          <p14:tracePt t="1845" x="4805363" y="2894013"/>
          <p14:tracePt t="1863" x="5083175" y="2679700"/>
          <p14:tracePt t="1879" x="5546725" y="2416175"/>
          <p14:tracePt t="1896" x="6224588" y="2124075"/>
          <p14:tracePt t="1912" x="7008813" y="1924050"/>
          <p14:tracePt t="1945" x="7535863" y="1874838"/>
          <p14:tracePt t="1946" x="7899400" y="1868488"/>
          <p14:tracePt t="1948" x="8070850" y="1868488"/>
          <p14:tracePt t="1962" x="8213725" y="1868488"/>
          <p14:tracePt t="1963" x="8248650" y="1874838"/>
          <p14:tracePt t="1978" x="8328025" y="1917700"/>
          <p14:tracePt t="1979" x="8377238" y="1924050"/>
          <p14:tracePt t="1996" x="8434388" y="1966913"/>
          <p14:tracePt t="2012" x="8448675" y="1989138"/>
          <p14:tracePt t="2039" x="8462963" y="2003425"/>
          <p14:tracePt t="2063" x="8462963" y="2017713"/>
          <p14:tracePt t="2112" x="8462963" y="2024063"/>
          <p14:tracePt t="2145" x="8434388" y="2052638"/>
          <p14:tracePt t="2146" x="8399463" y="2074863"/>
          <p14:tracePt t="2162" x="8362950" y="2089150"/>
          <p14:tracePt t="2163" x="8334375" y="2117725"/>
          <p14:tracePt t="2164" x="8299450" y="2124075"/>
          <p14:tracePt t="2180" x="8248650" y="2152650"/>
          <p14:tracePt t="2181" x="8199438" y="2174875"/>
          <p14:tracePt t="2196" x="8134350" y="2189163"/>
          <p14:tracePt t="2197" x="8070850" y="2203450"/>
          <p14:tracePt t="2212" x="7935913" y="2238375"/>
          <p14:tracePt t="2213" x="7864475" y="2252663"/>
          <p14:tracePt t="2229" x="7707313" y="2274888"/>
          <p14:tracePt t="2245" x="7472363" y="2301875"/>
          <p14:tracePt t="2262" x="7223125" y="2330450"/>
          <p14:tracePt t="2279" x="7008813" y="2352675"/>
          <p14:tracePt t="2295" x="6808788" y="2352675"/>
          <p14:tracePt t="2312" x="6608763" y="2352675"/>
          <p14:tracePt t="2329" x="6445250" y="2316163"/>
          <p14:tracePt t="2345" x="6296025" y="2252663"/>
          <p14:tracePt t="2362" x="6145213" y="2203450"/>
          <p14:tracePt t="2378" x="6018213" y="2124075"/>
          <p14:tracePt t="2411" x="5918200" y="2052638"/>
          <p14:tracePt t="2413" x="5867400" y="2003425"/>
          <p14:tracePt t="2429" x="5832475" y="1966913"/>
          <p14:tracePt t="2430" x="5810250" y="1938338"/>
          <p14:tracePt t="2431" x="5781675" y="1917700"/>
          <p14:tracePt t="2446" x="5761038" y="1889125"/>
          <p14:tracePt t="2448" x="5746750" y="1874838"/>
          <p14:tracePt t="2463" x="5732463" y="1839913"/>
          <p14:tracePt t="2479" x="5718175" y="1817688"/>
          <p14:tracePt t="2496" x="5718175" y="1803400"/>
          <p14:tracePt t="2512" x="5710238" y="18034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327C4-9592-ACB1-0684-8636D1820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9CB72BB-940D-CEC0-9D09-B5F808EA89FF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C45C787-9B6F-E5A0-6BE9-C3A8CF61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予防は健康保険対象外</a:t>
            </a:r>
            <a:endParaRPr kumimoji="1" lang="ja-JP" altLang="en-US" sz="80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5" name="オーディオ 14">
            <a:extLst>
              <a:ext uri="{FF2B5EF4-FFF2-40B4-BE49-F238E27FC236}">
                <a16:creationId xmlns:a16="http://schemas.microsoft.com/office/drawing/2014/main" id="{2D1C83BD-BAF5-C959-2E6E-2B6AD52B9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3" name="Picture 2" descr="旅行に行く家族のイラスト">
            <a:extLst>
              <a:ext uri="{FF2B5EF4-FFF2-40B4-BE49-F238E27FC236}">
                <a16:creationId xmlns:a16="http://schemas.microsoft.com/office/drawing/2014/main" id="{E049F917-3EF9-6095-C36F-07090A63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18" y="2285203"/>
            <a:ext cx="4370173" cy="313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>
            <a:extLst>
              <a:ext uri="{FF2B5EF4-FFF2-40B4-BE49-F238E27FC236}">
                <a16:creationId xmlns:a16="http://schemas.microsoft.com/office/drawing/2014/main" id="{C31B78A2-5F70-1AF5-39D0-18AD3DBE110B}"/>
              </a:ext>
            </a:extLst>
          </p:cNvPr>
          <p:cNvSpPr/>
          <p:nvPr/>
        </p:nvSpPr>
        <p:spPr>
          <a:xfrm>
            <a:off x="5286632" y="1320574"/>
            <a:ext cx="6067168" cy="3064476"/>
          </a:xfrm>
          <a:prstGeom prst="wedgeEllipseCallout">
            <a:avLst>
              <a:gd name="adj1" fmla="val -50568"/>
              <a:gd name="adj2" fmla="val 3064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3200">
                <a:latin typeface="Meiryo" panose="020B0604030504040204" pitchFamily="34" charset="-128"/>
                <a:ea typeface="Meiryo" panose="020B0604030504040204" pitchFamily="34" charset="-128"/>
              </a:rPr>
              <a:t>旅行に行って</a:t>
            </a:r>
            <a:endParaRPr kumimoji="1" lang="en-US" altLang="ja-JP" sz="3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>
                <a:latin typeface="Meiryo" panose="020B0604030504040204" pitchFamily="34" charset="-128"/>
                <a:ea typeface="Meiryo" panose="020B0604030504040204" pitchFamily="34" charset="-128"/>
              </a:rPr>
              <a:t>刺された時のために</a:t>
            </a:r>
            <a:endParaRPr lang="en-US" altLang="ja-JP" sz="3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>
                <a:latin typeface="Meiryo" panose="020B0604030504040204" pitchFamily="34" charset="-128"/>
                <a:ea typeface="Meiryo" panose="020B0604030504040204" pitchFamily="34" charset="-128"/>
              </a:rPr>
              <a:t>準備しておこう</a:t>
            </a:r>
            <a:endParaRPr lang="en-US" altLang="ja-JP" sz="3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808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52"/>
    </mc:Choice>
    <mc:Fallback>
      <p:transition spd="slow" advTm="41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95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9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390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9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46" x="5710238" y="1803400"/>
          <p14:tracePt t="862" x="5632450" y="1803400"/>
          <p14:tracePt t="878" x="5503863" y="1789113"/>
          <p14:tracePt t="894" x="5346700" y="1774825"/>
          <p14:tracePt t="911" x="5197475" y="1768475"/>
          <p14:tracePt t="927" x="5097463" y="1768475"/>
          <p14:tracePt t="943" x="4983163" y="1754188"/>
          <p14:tracePt t="961" x="4905375" y="1739900"/>
          <p14:tracePt t="977" x="4819650" y="1739900"/>
          <p14:tracePt t="993" x="4741863" y="1717675"/>
          <p14:tracePt t="1010" x="4656138" y="1703388"/>
          <p14:tracePt t="1027" x="4619625" y="1689100"/>
          <p14:tracePt t="1028" x="4591050" y="1689100"/>
          <p14:tracePt t="1029" x="4556125" y="1689100"/>
          <p14:tracePt t="1044" x="4519613" y="1674813"/>
          <p14:tracePt t="1045" x="4491038" y="1674813"/>
          <p14:tracePt t="1060" x="4484688" y="1674813"/>
          <p14:tracePt t="1061" x="4456113" y="1660525"/>
          <p14:tracePt t="1094" x="4427538" y="1660525"/>
          <p14:tracePt t="1095" x="4421188" y="1654175"/>
          <p14:tracePt t="1129" x="4406900" y="1654175"/>
          <p14:tracePt t="1131" x="4392613" y="1639888"/>
          <p14:tracePt t="1813" x="4378325" y="1639888"/>
          <p14:tracePt t="1829" x="4356100" y="1625600"/>
          <p14:tracePt t="1844" x="4327525" y="1611313"/>
          <p14:tracePt t="1861" x="4306888" y="1603375"/>
          <p14:tracePt t="1878" x="4278313" y="1574800"/>
          <p14:tracePt t="1894" x="4278313" y="1554163"/>
          <p14:tracePt t="1910" x="4270375" y="1539875"/>
          <p14:tracePt t="1960" x="4270375" y="1525588"/>
          <p14:tracePt t="2094" x="4278313" y="1525588"/>
          <p14:tracePt t="2127" x="4292600" y="1539875"/>
          <p14:tracePt t="2129" x="4327525" y="1554163"/>
          <p14:tracePt t="2144" x="4370388" y="1554163"/>
          <p14:tracePt t="2145" x="4406900" y="1560513"/>
          <p14:tracePt t="2162" x="4484688" y="1574800"/>
          <p14:tracePt t="2179" x="4584700" y="1574800"/>
          <p14:tracePt t="2193" x="4619625" y="1574800"/>
          <p14:tracePt t="2194" x="4670425" y="1574800"/>
          <p14:tracePt t="2210" x="4741863" y="1574800"/>
          <p14:tracePt t="2227" x="4841875" y="1574800"/>
          <p14:tracePt t="2243" x="4891088" y="1574800"/>
          <p14:tracePt t="2244" x="4919663" y="1560513"/>
          <p14:tracePt t="2246" x="4954588" y="1560513"/>
          <p14:tracePt t="2260" x="4997450" y="1560513"/>
          <p14:tracePt t="2276" x="5019675" y="1554163"/>
          <p14:tracePt t="2277" x="5048250" y="1554163"/>
          <p14:tracePt t="2294" x="5054600" y="1554163"/>
          <p14:tracePt t="2310" x="5068888" y="1554163"/>
          <p14:tracePt t="2327" x="5054600" y="1554163"/>
          <p14:tracePt t="2344" x="4997450" y="1554163"/>
          <p14:tracePt t="2361" x="4883150" y="1554163"/>
          <p14:tracePt t="2377" x="4705350" y="1554163"/>
          <p14:tracePt t="2394" x="4541838" y="1539875"/>
          <p14:tracePt t="2427" x="4370388" y="1476375"/>
          <p14:tracePt t="2429" x="4221163" y="1404938"/>
          <p14:tracePt t="2444" x="4127500" y="1311275"/>
          <p14:tracePt t="2460" x="4057650" y="1211263"/>
          <p14:tracePt t="2477" x="4021138" y="1112838"/>
          <p14:tracePt t="2493" x="4021138" y="1047750"/>
          <p14:tracePt t="2494" x="4006850" y="998538"/>
          <p14:tracePt t="2509" x="4006850" y="962025"/>
          <p14:tracePt t="2511" x="4006850" y="898525"/>
          <p14:tracePt t="2512" x="4006850" y="847725"/>
          <p14:tracePt t="2527" x="4006850" y="798513"/>
          <p14:tracePt t="2528" x="4021138" y="749300"/>
          <p14:tracePt t="2544" x="4029075" y="698500"/>
          <p14:tracePt t="2545" x="4057650" y="663575"/>
          <p14:tracePt t="2560" x="4106863" y="563563"/>
          <p14:tracePt t="2594" x="4141788" y="512763"/>
          <p14:tracePt t="2595" x="4192588" y="434975"/>
          <p14:tracePt t="2610" x="4241800" y="377825"/>
          <p14:tracePt t="2627" x="4306888" y="334963"/>
          <p14:tracePt t="2660" x="4421188" y="285750"/>
          <p14:tracePt t="2661" x="4591050" y="249238"/>
          <p14:tracePt t="2677" x="4856163" y="185738"/>
          <p14:tracePt t="2694" x="5197475" y="163513"/>
          <p14:tracePt t="2710" x="5503863" y="163513"/>
          <p14:tracePt t="2727" x="5718175" y="163513"/>
          <p14:tracePt t="2743" x="6067425" y="177800"/>
          <p14:tracePt t="2760" x="6324600" y="228600"/>
          <p14:tracePt t="2776" x="6459538" y="249238"/>
          <p14:tracePt t="2777" x="6580188" y="277813"/>
          <p14:tracePt t="2778" x="6737350" y="314325"/>
          <p14:tracePt t="2794" x="7037388" y="363538"/>
          <p14:tracePt t="2810" x="7251700" y="384175"/>
          <p14:tracePt t="2827" x="7472363" y="427038"/>
          <p14:tracePt t="2844" x="7650163" y="449263"/>
          <p14:tracePt t="2860" x="7735888" y="463550"/>
          <p14:tracePt t="2894" x="7850188" y="484188"/>
          <p14:tracePt t="2895" x="7899400" y="498475"/>
          <p14:tracePt t="2911" x="7950200" y="527050"/>
          <p14:tracePt t="2927" x="7985125" y="534988"/>
          <p14:tracePt t="2943" x="8013700" y="563563"/>
          <p14:tracePt t="2960" x="8035925" y="577850"/>
          <p14:tracePt t="2977" x="8085138" y="612775"/>
          <p14:tracePt t="2994" x="8134350" y="641350"/>
          <p14:tracePt t="3009" x="8148638" y="641350"/>
          <p14:tracePt t="3010" x="8170863" y="663575"/>
          <p14:tracePt t="3011" x="8213725" y="692150"/>
          <p14:tracePt t="3027" x="8220075" y="698500"/>
          <p14:tracePt t="3028" x="8270875" y="727075"/>
          <p14:tracePt t="3042" x="8285163" y="741363"/>
          <p14:tracePt t="3044" x="8299450" y="749300"/>
          <p14:tracePt t="3059" x="8328025" y="776288"/>
          <p14:tracePt t="3061" x="8348663" y="790575"/>
          <p14:tracePt t="3093" x="8385175" y="812800"/>
          <p14:tracePt t="3094" x="8477250" y="876300"/>
          <p14:tracePt t="3128" x="8548688" y="912813"/>
          <p14:tracePt t="3130" x="8612188" y="947738"/>
          <p14:tracePt t="3144" x="8634413" y="976313"/>
          <p14:tracePt t="3146" x="8662988" y="990600"/>
          <p14:tracePt t="3160" x="8697913" y="1027113"/>
          <p14:tracePt t="3177" x="8726488" y="1041400"/>
          <p14:tracePt t="3193" x="8726488" y="1047750"/>
          <p14:tracePt t="3209" x="8726488" y="1076325"/>
          <p14:tracePt t="3242" x="8726488" y="1090613"/>
          <p14:tracePt t="3260" x="8712200" y="1098550"/>
          <p14:tracePt t="3275" x="8697913" y="1098550"/>
          <p14:tracePt t="3276" x="8697913" y="1112838"/>
          <p14:tracePt t="3292" x="8683625" y="1112838"/>
          <p14:tracePt t="3293" x="8648700" y="1127125"/>
          <p14:tracePt t="3294" x="8634413" y="1154113"/>
          <p14:tracePt t="3309" x="8597900" y="1154113"/>
          <p14:tracePt t="3310" x="8562975" y="1176338"/>
          <p14:tracePt t="3326" x="8448675" y="1211263"/>
          <p14:tracePt t="3343" x="8328025" y="1239838"/>
          <p14:tracePt t="3359" x="8148638" y="1262063"/>
          <p14:tracePt t="3376" x="7970838" y="1276350"/>
          <p14:tracePt t="3393" x="7700963" y="1276350"/>
          <p14:tracePt t="3409" x="7472363" y="1276350"/>
          <p14:tracePt t="3426" x="7223125" y="1276350"/>
          <p14:tracePt t="3442" x="6958013" y="1276350"/>
          <p14:tracePt t="3459" x="6694488" y="1262063"/>
          <p14:tracePt t="3476" x="6445250" y="1254125"/>
          <p14:tracePt t="3493" x="6259513" y="1239838"/>
          <p14:tracePt t="3526" x="5932488" y="1204913"/>
          <p14:tracePt t="3528" x="5561013" y="1127125"/>
          <p14:tracePt t="3544" x="5432425" y="1090613"/>
          <p14:tracePt t="3545" x="5368925" y="1062038"/>
          <p14:tracePt t="3560" x="5254625" y="1027113"/>
          <p14:tracePt t="3561" x="5154613" y="990600"/>
          <p14:tracePt t="3593" x="5005388" y="912813"/>
          <p14:tracePt t="3594" x="4933950" y="862013"/>
          <p14:tracePt t="3609" x="4856163" y="812800"/>
          <p14:tracePt t="3627" x="4833938" y="762000"/>
          <p14:tracePt t="3660" x="4805363" y="727075"/>
          <p14:tracePt t="3661" x="4805363" y="692150"/>
          <p14:tracePt t="3676" x="4805363" y="649288"/>
          <p14:tracePt t="3693" x="4805363" y="612775"/>
          <p14:tracePt t="3709" x="4805363" y="577850"/>
          <p14:tracePt t="3742" x="4805363" y="534988"/>
          <p14:tracePt t="3743" x="4805363" y="512763"/>
          <p14:tracePt t="3759" x="4805363" y="484188"/>
          <p14:tracePt t="3760" x="4805363" y="463550"/>
          <p14:tracePt t="3761" x="4805363" y="449263"/>
          <p14:tracePt t="3775" x="4805363" y="434975"/>
          <p14:tracePt t="3792" x="4805363" y="427038"/>
          <p14:tracePt t="3793" x="4819650" y="398463"/>
          <p14:tracePt t="3794" x="4819650" y="384175"/>
          <p14:tracePt t="3809" x="4833938" y="384175"/>
          <p14:tracePt t="3810" x="4833938" y="377825"/>
          <p14:tracePt t="3826" x="4856163" y="349250"/>
          <p14:tracePt t="3842" x="4905375" y="314325"/>
          <p14:tracePt t="3859" x="4983163" y="263525"/>
          <p14:tracePt t="3876" x="5148263" y="185738"/>
          <p14:tracePt t="3893" x="5346700" y="100013"/>
          <p14:tracePt t="3909" x="5583238" y="34925"/>
          <p14:tracePt t="4027" x="7535863" y="63500"/>
          <p14:tracePt t="4031" x="7672388" y="128588"/>
          <p14:tracePt t="4043" x="7813675" y="177800"/>
          <p14:tracePt t="4044" x="7921625" y="249238"/>
          <p14:tracePt t="4060" x="8099425" y="349250"/>
          <p14:tracePt t="4093" x="8285163" y="477838"/>
          <p14:tracePt t="4095" x="8428038" y="592138"/>
          <p14:tracePt t="4129" x="8499475" y="663575"/>
          <p14:tracePt t="4132" x="8562975" y="727075"/>
          <p14:tracePt t="4133" x="8577263" y="749300"/>
          <p14:tracePt t="4145" x="8597900" y="776288"/>
          <p14:tracePt t="4160" x="8612188" y="798513"/>
          <p14:tracePt t="4177" x="8612188" y="827088"/>
          <p14:tracePt t="4209" x="8626475" y="841375"/>
          <p14:tracePt t="4210" x="8626475" y="862013"/>
          <p14:tracePt t="4226" x="8626475" y="876300"/>
          <p14:tracePt t="4242" x="8626475" y="898525"/>
          <p14:tracePt t="4259" x="8612188" y="912813"/>
          <p14:tracePt t="4260" x="8583613" y="941388"/>
          <p14:tracePt t="4261" x="8577263" y="947738"/>
          <p14:tracePt t="4276" x="8528050" y="976313"/>
          <p14:tracePt t="4292" x="8477250" y="1012825"/>
          <p14:tracePt t="4293" x="8399463" y="1047750"/>
          <p14:tracePt t="4294" x="8299450" y="1098550"/>
          <p14:tracePt t="4309" x="8170863" y="1154113"/>
          <p14:tracePt t="4310" x="8050213" y="1211263"/>
          <p14:tracePt t="4326" x="7770813" y="1325563"/>
          <p14:tracePt t="4342" x="7458075" y="1425575"/>
          <p14:tracePt t="4360" x="7172325" y="1525588"/>
          <p14:tracePt t="4376" x="6859588" y="1639888"/>
          <p14:tracePt t="4393" x="6559550" y="1717675"/>
          <p14:tracePt t="4426" x="6224588" y="1774825"/>
          <p14:tracePt t="4427" x="5861050" y="1817688"/>
          <p14:tracePt t="4442" x="5468938" y="1817688"/>
          <p14:tracePt t="4459" x="5105400" y="1774825"/>
          <p14:tracePt t="4493" x="4791075" y="1689100"/>
          <p14:tracePt t="4494" x="4605338" y="1611313"/>
          <p14:tracePt t="4495" x="4505325" y="1560513"/>
          <p14:tracePt t="4509" x="4406900" y="1525588"/>
          <p14:tracePt t="4526" x="4327525" y="1476375"/>
          <p14:tracePt t="4527" x="4256088" y="1425575"/>
          <p14:tracePt t="4528" x="4178300" y="1390650"/>
          <p14:tracePt t="4542" x="4127500" y="1354138"/>
          <p14:tracePt t="4559" x="4057650" y="1304925"/>
          <p14:tracePt t="4560" x="3943350" y="1225550"/>
          <p14:tracePt t="4593" x="3857625" y="1162050"/>
          <p14:tracePt t="4594" x="3806825" y="1127125"/>
          <p14:tracePt t="4609" x="3757613" y="1047750"/>
          <p14:tracePt t="4626" x="3743325" y="1027113"/>
          <p14:tracePt t="8122" x="3792538" y="998538"/>
          <p14:tracePt t="8126" x="3857625" y="947738"/>
          <p14:tracePt t="8136" x="3921125" y="912813"/>
          <p14:tracePt t="8144" x="3992563" y="890588"/>
          <p14:tracePt t="8160" x="4170363" y="827088"/>
          <p14:tracePt t="8177" x="4491038" y="776288"/>
          <p14:tracePt t="8191" x="4741863" y="741363"/>
          <p14:tracePt t="8193" x="5048250" y="741363"/>
          <p14:tracePt t="8209" x="5683250" y="741363"/>
          <p14:tracePt t="8225" x="6018213" y="741363"/>
          <p14:tracePt t="8226" x="6396038" y="749300"/>
          <p14:tracePt t="8227" x="6737350" y="812800"/>
          <p14:tracePt t="8243" x="6888163" y="841375"/>
          <p14:tracePt t="8244" x="7172325" y="912813"/>
          <p14:tracePt t="8259" x="7407275" y="990600"/>
          <p14:tracePt t="8260" x="7486650" y="1027113"/>
          <p14:tracePt t="8276" x="7700963" y="1112838"/>
          <p14:tracePt t="8292" x="7850188" y="1190625"/>
          <p14:tracePt t="8310" x="7921625" y="1239838"/>
          <p14:tracePt t="8326" x="7950200" y="1254125"/>
          <p14:tracePt t="8343" x="7950200" y="1262063"/>
          <p14:tracePt t="8359" x="7964488" y="1276350"/>
          <p14:tracePt t="8393" x="7964488" y="1290638"/>
          <p14:tracePt t="8425" x="7950200" y="1311275"/>
          <p14:tracePt t="8443" x="7950200" y="1339850"/>
          <p14:tracePt t="8459" x="7935913" y="1362075"/>
          <p14:tracePt t="8475" x="7921625" y="1376363"/>
          <p14:tracePt t="8477" x="7921625" y="1390650"/>
          <p14:tracePt t="8478" x="7921625" y="1404938"/>
          <p14:tracePt t="8492" x="7913688" y="1404938"/>
          <p14:tracePt t="8494" x="7913688" y="1411288"/>
          <p14:tracePt t="8510" x="7913688" y="1425575"/>
          <p14:tracePt t="8526" x="7899400" y="1425575"/>
          <p14:tracePt t="8543" x="7899400" y="1439863"/>
          <p14:tracePt t="8559" x="7885113" y="1454150"/>
          <p14:tracePt t="8577" x="7870825" y="1476375"/>
          <p14:tracePt t="8592" x="7864475" y="1504950"/>
          <p14:tracePt t="8609" x="7835900" y="1554163"/>
          <p14:tracePt t="8626" x="7813675" y="1611313"/>
          <p14:tracePt t="8644" x="7799388" y="1703388"/>
          <p14:tracePt t="8659" x="7770813" y="1868488"/>
          <p14:tracePt t="14444" x="7785100" y="1854200"/>
          <p14:tracePt t="14460" x="7864475" y="1839913"/>
          <p14:tracePt t="14476" x="7964488" y="1803400"/>
          <p14:tracePt t="14493" x="8070850" y="1774825"/>
          <p14:tracePt t="14509" x="8199438" y="1754188"/>
          <p14:tracePt t="14526" x="8328025" y="1754188"/>
          <p14:tracePt t="14543" x="8462963" y="1754188"/>
          <p14:tracePt t="14559" x="8583613" y="1754188"/>
          <p14:tracePt t="14575" x="8648700" y="1774825"/>
          <p14:tracePt t="14577" x="8712200" y="1803400"/>
          <p14:tracePt t="14578" x="8763000" y="1817688"/>
          <p14:tracePt t="14595" x="8891588" y="1868488"/>
          <p14:tracePt t="14609" x="8947150" y="1874838"/>
          <p14:tracePt t="14611" x="8997950" y="1903413"/>
          <p14:tracePt t="14626" x="9061450" y="1924050"/>
          <p14:tracePt t="14627" x="9126538" y="1952625"/>
          <p14:tracePt t="14643" x="9240838" y="2003425"/>
          <p14:tracePt t="14659" x="9347200" y="2066925"/>
          <p14:tracePt t="14676" x="9453563" y="2138363"/>
          <p14:tracePt t="14692" x="9525000" y="2224088"/>
          <p14:tracePt t="14709" x="9590088" y="2330450"/>
          <p14:tracePt t="14726" x="9625013" y="2387600"/>
          <p14:tracePt t="14743" x="9653588" y="2466975"/>
          <p14:tracePt t="14759" x="9661525" y="2530475"/>
          <p14:tracePt t="14776" x="9661525" y="2566988"/>
          <p14:tracePt t="14792" x="9661525" y="2616200"/>
          <p14:tracePt t="14809" x="9653588" y="2667000"/>
          <p14:tracePt t="14826" x="9625013" y="2716213"/>
          <p14:tracePt t="14842" x="9610725" y="2751138"/>
          <p14:tracePt t="14843" x="9590088" y="2801938"/>
          <p14:tracePt t="14844" x="9561513" y="2851150"/>
          <p14:tracePt t="14859" x="9539288" y="2916238"/>
          <p14:tracePt t="14876" x="9510713" y="2965450"/>
          <p14:tracePt t="14877" x="9453563" y="3100388"/>
          <p14:tracePt t="14893" x="9390063" y="3214688"/>
          <p14:tracePt t="14910" x="9297988" y="3314700"/>
          <p14:tracePt t="14926" x="9190038" y="3400425"/>
          <p14:tracePt t="14943" x="8990013" y="3514725"/>
          <p14:tracePt t="14960" x="8777288" y="3614738"/>
          <p14:tracePt t="14976" x="8548688" y="3729038"/>
          <p14:tracePt t="14993" x="8299450" y="3863975"/>
          <p14:tracePt t="15009" x="8121650" y="3963988"/>
          <p14:tracePt t="15026" x="7921625" y="4078288"/>
          <p14:tracePt t="15043" x="7764463" y="4191000"/>
          <p14:tracePt t="15059" x="7586663" y="4291013"/>
          <p14:tracePt t="15077" x="7450138" y="4341813"/>
          <p14:tracePt t="15078" x="7350125" y="4370388"/>
          <p14:tracePt t="15092" x="7258050" y="4391025"/>
          <p14:tracePt t="15108" x="7172325" y="4391025"/>
          <p14:tracePt t="15110" x="7072313" y="4405313"/>
          <p14:tracePt t="15113" x="6972300" y="4405313"/>
          <p14:tracePt t="15127" x="6794500" y="4405313"/>
          <p14:tracePt t="15144" x="6659563" y="4370388"/>
          <p14:tracePt t="15160" x="6530975" y="4291013"/>
          <p14:tracePt t="15177" x="6424613" y="4205288"/>
          <p14:tracePt t="15193" x="6330950" y="4106863"/>
          <p14:tracePt t="15209" x="6259513" y="3992563"/>
          <p14:tracePt t="15226" x="6196013" y="3856038"/>
          <p14:tracePt t="15242" x="6173788" y="3706813"/>
          <p14:tracePt t="15259" x="6173788" y="3478213"/>
          <p14:tracePt t="15276" x="6196013" y="3243263"/>
          <p14:tracePt t="15292" x="6310313" y="2979738"/>
          <p14:tracePt t="15309" x="6424613" y="2779713"/>
          <p14:tracePt t="15326" x="6523038" y="2566988"/>
          <p14:tracePt t="15342" x="6580188" y="2481263"/>
          <p14:tracePt t="15343" x="6623050" y="2401888"/>
          <p14:tracePt t="15345" x="6673850" y="2338388"/>
          <p14:tracePt t="15359" x="6708775" y="2274888"/>
          <p14:tracePt t="15361" x="6759575" y="2217738"/>
          <p14:tracePt t="15376" x="6894513" y="2074863"/>
          <p14:tracePt t="15393" x="7043738" y="1966913"/>
          <p14:tracePt t="15410" x="7286625" y="1825625"/>
          <p14:tracePt t="15426" x="7572375" y="1717675"/>
          <p14:tracePt t="15442" x="7885113" y="1611313"/>
          <p14:tracePt t="15459" x="8199438" y="1574800"/>
          <p14:tracePt t="15476" x="8499475" y="1560513"/>
          <p14:tracePt t="15493" x="8777288" y="1560513"/>
          <p14:tracePt t="15509" x="8961438" y="1603375"/>
          <p14:tracePt t="15525" x="9261475" y="1725613"/>
          <p14:tracePt t="15543" x="9410700" y="1825625"/>
          <p14:tracePt t="15559" x="9653588" y="2003425"/>
          <p14:tracePt t="15577" x="9759950" y="2138363"/>
          <p14:tracePt t="15578" x="9859963" y="2287588"/>
          <p14:tracePt t="15593" x="9925050" y="2387600"/>
          <p14:tracePt t="15595" x="9988550" y="2501900"/>
          <p14:tracePt t="15610" x="10053638" y="2630488"/>
          <p14:tracePt t="15611" x="10088563" y="2779713"/>
          <p14:tracePt t="15626" x="10174288" y="3100388"/>
          <p14:tracePt t="15643" x="10202863" y="3343275"/>
          <p14:tracePt t="15659" x="10217150" y="3557588"/>
          <p14:tracePt t="15676" x="10217150" y="3663950"/>
          <p14:tracePt t="15693" x="10202863" y="3763963"/>
          <p14:tracePt t="15710" x="10139363" y="3841750"/>
          <p14:tracePt t="15726" x="10025063" y="3927475"/>
          <p14:tracePt t="15743" x="9853613" y="4041775"/>
          <p14:tracePt t="15759" x="9553575" y="4205288"/>
          <p14:tracePt t="15776" x="9175750" y="4419600"/>
          <p14:tracePt t="15793" x="8812213" y="4668838"/>
          <p14:tracePt t="15809" x="8577263" y="4833938"/>
          <p14:tracePt t="20095" x="8548688" y="4833938"/>
          <p14:tracePt t="20109" x="8528050" y="4819650"/>
          <p14:tracePt t="20110" x="8499475" y="4819650"/>
          <p14:tracePt t="20115" x="8485188" y="4805363"/>
          <p14:tracePt t="20129" x="8448675" y="4805363"/>
          <p14:tracePt t="20131" x="8413750" y="4783138"/>
          <p14:tracePt t="20143" x="8377238" y="4768850"/>
          <p14:tracePt t="20160" x="8299450" y="4733925"/>
          <p14:tracePt t="20176" x="8248650" y="4719638"/>
          <p14:tracePt t="20177" x="8213725" y="4691063"/>
          <p14:tracePt t="20178" x="8162925" y="4668838"/>
          <p14:tracePt t="20193" x="8113713" y="4640263"/>
          <p14:tracePt t="20208" x="8064500" y="4619625"/>
          <p14:tracePt t="20210" x="8021638" y="4591050"/>
          <p14:tracePt t="20211" x="7999413" y="4583113"/>
          <p14:tracePt t="20226" x="7921625" y="4527550"/>
          <p14:tracePt t="20243" x="7864475" y="4476750"/>
          <p14:tracePt t="20260" x="7799388" y="4419600"/>
          <p14:tracePt t="20276" x="7750175" y="4370388"/>
          <p14:tracePt t="20293" x="7707313" y="4305300"/>
          <p14:tracePt t="20310" x="7658100" y="4241800"/>
          <p14:tracePt t="20326" x="7621588" y="4156075"/>
          <p14:tracePt t="20342" x="7558088" y="4070350"/>
          <p14:tracePt t="20359" x="7521575" y="4027488"/>
          <p14:tracePt t="20376" x="7472363" y="3956050"/>
          <p14:tracePt t="20393" x="7435850" y="3892550"/>
          <p14:tracePt t="20409" x="7386638" y="3806825"/>
          <p14:tracePt t="20426" x="7335838" y="3714750"/>
          <p14:tracePt t="20442" x="7308850" y="3657600"/>
          <p14:tracePt t="20443" x="7286625" y="3606800"/>
          <p14:tracePt t="20444" x="7258050" y="3543300"/>
          <p14:tracePt t="20460" x="7223125" y="3457575"/>
          <p14:tracePt t="20476" x="7194550" y="3351213"/>
          <p14:tracePt t="20493" x="7186613" y="3294063"/>
          <p14:tracePt t="20509" x="7186613" y="3265488"/>
          <p14:tracePt t="20895" x="7143750" y="3251200"/>
          <p14:tracePt t="20903" x="7094538" y="3214688"/>
          <p14:tracePt t="20911" x="7037388" y="3165475"/>
          <p14:tracePt t="20919" x="6958013" y="3114675"/>
          <p14:tracePt t="20927" x="6894513" y="3051175"/>
          <p14:tracePt t="20935" x="6823075" y="2994025"/>
          <p14:tracePt t="20943" x="6694488" y="2865438"/>
          <p14:tracePt t="20958" x="6559550" y="2730500"/>
          <p14:tracePt t="20959" x="6430963" y="2601913"/>
          <p14:tracePt t="20975" x="6324600" y="2452688"/>
          <p14:tracePt t="20977" x="6210300" y="2316163"/>
          <p14:tracePt t="20992" x="6067425" y="2103438"/>
          <p14:tracePt t="21008" x="5946775" y="1868488"/>
          <p14:tracePt t="21026" x="5867400" y="1674813"/>
          <p14:tracePt t="21042" x="5832475" y="1574800"/>
          <p14:tracePt t="21058" x="5810250" y="1476375"/>
          <p14:tracePt t="21076" x="5795963" y="1411288"/>
          <p14:tracePt t="21092" x="5795963" y="1390650"/>
          <p14:tracePt t="21112" x="5795963" y="1376363"/>
          <p14:tracePt t="21128" x="5810250" y="1362075"/>
          <p14:tracePt t="21130" x="5861050" y="1362075"/>
          <p14:tracePt t="21144" x="5895975" y="1354138"/>
          <p14:tracePt t="21160" x="5932488" y="1354138"/>
          <p14:tracePt t="21161" x="5967413" y="1339850"/>
          <p14:tracePt t="21162" x="6018213" y="1339850"/>
          <p14:tracePt t="21178" x="6067425" y="1339850"/>
          <p14:tracePt t="21179" x="6124575" y="1325563"/>
          <p14:tracePt t="21192" x="6173788" y="1325563"/>
          <p14:tracePt t="21194" x="6196013" y="1325563"/>
          <p14:tracePt t="21209" x="6259513" y="1325563"/>
          <p14:tracePt t="21210" x="6310313" y="1325563"/>
          <p14:tracePt t="21226" x="6396038" y="1325563"/>
          <p14:tracePt t="21243" x="6445250" y="1325563"/>
          <p14:tracePt t="21259" x="6496050" y="1325563"/>
          <p14:tracePt t="21276" x="6530975" y="1339850"/>
          <p14:tracePt t="21293" x="6545263" y="1339850"/>
          <p14:tracePt t="21309" x="6559550" y="1354138"/>
          <p14:tracePt t="21343" x="6559550" y="1362075"/>
          <p14:tracePt t="21359" x="6508750" y="1376363"/>
          <p14:tracePt t="21376" x="6381750" y="1404938"/>
          <p14:tracePt t="21393" x="6181725" y="1411288"/>
          <p14:tracePt t="21408" x="6046788" y="1425575"/>
          <p14:tracePt t="21410" x="5910263" y="1425575"/>
          <p14:tracePt t="21411" x="5832475" y="1425575"/>
          <p14:tracePt t="21425" x="5597525" y="1425575"/>
          <p14:tracePt t="21442" x="5483225" y="1411288"/>
          <p14:tracePt t="21443" x="5418138" y="1404938"/>
          <p14:tracePt t="21445" x="5303838" y="1376363"/>
          <p14:tracePt t="21460" x="5133975" y="1304925"/>
          <p14:tracePt t="21477" x="4997450" y="1239838"/>
          <p14:tracePt t="21493" x="4891088" y="1162050"/>
          <p14:tracePt t="21510" x="4805363" y="1062038"/>
          <p14:tracePt t="21526" x="4733925" y="962025"/>
          <p14:tracePt t="21543" x="4656138" y="876300"/>
          <p14:tracePt t="21559" x="4619625" y="812800"/>
          <p14:tracePt t="21576" x="4584700" y="749300"/>
          <p14:tracePt t="21592" x="4556125" y="712788"/>
          <p14:tracePt t="21610" x="4533900" y="663575"/>
          <p14:tracePt t="21626" x="4519613" y="592138"/>
          <p14:tracePt t="21643" x="4505325" y="527050"/>
          <p14:tracePt t="21659" x="4505325" y="484188"/>
          <p14:tracePt t="21660" x="4505325" y="449263"/>
          <p14:tracePt t="21661" x="4505325" y="427038"/>
          <p14:tracePt t="21676" x="4505325" y="384175"/>
          <p14:tracePt t="21691" x="4505325" y="349250"/>
          <p14:tracePt t="21693" x="4505325" y="328613"/>
          <p14:tracePt t="21694" x="4505325" y="300038"/>
          <p14:tracePt t="21709" x="4505325" y="277813"/>
          <p14:tracePt t="21710" x="4505325" y="263525"/>
          <p14:tracePt t="21726" x="4505325" y="234950"/>
          <p14:tracePt t="21743" x="4541838" y="228600"/>
          <p14:tracePt t="21759" x="4605338" y="200025"/>
          <p14:tracePt t="21776" x="4684713" y="177800"/>
          <p14:tracePt t="21792" x="4784725" y="163513"/>
          <p14:tracePt t="21809" x="4891088" y="134938"/>
          <p14:tracePt t="21826" x="5048250" y="134938"/>
          <p14:tracePt t="21842" x="5254625" y="134938"/>
          <p14:tracePt t="21859" x="5483225" y="134938"/>
          <p14:tracePt t="21876" x="5746750" y="134938"/>
          <p14:tracePt t="21892" x="6010275" y="134938"/>
          <p14:tracePt t="21909" x="6210300" y="149225"/>
          <p14:tracePt t="21925" x="6324600" y="163513"/>
          <p14:tracePt t="21926" x="6430963" y="185738"/>
          <p14:tracePt t="21927" x="6530975" y="200025"/>
          <p14:tracePt t="21943" x="6630988" y="228600"/>
          <p14:tracePt t="21944" x="6794500" y="263525"/>
          <p14:tracePt t="21959" x="6908800" y="285750"/>
          <p14:tracePt t="21960" x="7008813" y="314325"/>
          <p14:tracePt t="21976" x="7251700" y="349250"/>
          <p14:tracePt t="21993" x="7486650" y="384175"/>
          <p14:tracePt t="22010" x="7686675" y="412750"/>
          <p14:tracePt t="22026" x="8013700" y="463550"/>
          <p14:tracePt t="22042" x="8170863" y="498475"/>
          <p14:tracePt t="22060" x="8362950" y="534988"/>
          <p14:tracePt t="22076" x="8462963" y="563563"/>
          <p14:tracePt t="22092" x="8583613" y="592138"/>
          <p14:tracePt t="22112" x="8677275" y="612775"/>
          <p14:tracePt t="22115" x="8683625" y="627063"/>
          <p14:tracePt t="22128" x="8712200" y="641350"/>
          <p14:tracePt t="22129" x="8734425" y="641350"/>
          <p14:tracePt t="22143" x="8763000" y="649288"/>
          <p14:tracePt t="22160" x="8777288" y="649288"/>
          <p14:tracePt t="22161" x="8783638" y="663575"/>
          <p14:tracePt t="22178" x="8797925" y="663575"/>
          <p14:tracePt t="22194" x="8797925" y="677863"/>
          <p14:tracePt t="22209" x="8812213" y="677863"/>
          <p14:tracePt t="22226" x="8812213" y="692150"/>
          <p14:tracePt t="22243" x="8812213" y="698500"/>
          <p14:tracePt t="22259" x="8812213" y="712788"/>
          <p14:tracePt t="22276" x="8812213" y="741363"/>
          <p14:tracePt t="22292" x="8812213" y="762000"/>
          <p14:tracePt t="22309" x="8812213" y="790575"/>
          <p14:tracePt t="22326" x="8812213" y="812800"/>
          <p14:tracePt t="22343" x="8812213" y="841375"/>
          <p14:tracePt t="22359" x="8783638" y="876300"/>
          <p14:tracePt t="22376" x="8683625" y="962025"/>
          <p14:tracePt t="22392" x="8534400" y="1076325"/>
          <p14:tracePt t="22409" x="8328025" y="1239838"/>
          <p14:tracePt t="22411" x="8185150" y="1311275"/>
          <p14:tracePt t="22426" x="8064500" y="1404938"/>
          <p14:tracePt t="22428" x="7921625" y="1476375"/>
          <p14:tracePt t="22443" x="7650163" y="1611313"/>
          <p14:tracePt t="22459" x="7335838" y="1717675"/>
          <p14:tracePt t="22476" x="7008813" y="1768475"/>
          <p14:tracePt t="22493" x="6694488" y="1774825"/>
          <p14:tracePt t="22509" x="6381750" y="1774825"/>
          <p14:tracePt t="22526" x="6130925" y="1725613"/>
          <p14:tracePt t="22543" x="5967413" y="1674813"/>
          <p14:tracePt t="22559" x="5781675" y="1611313"/>
          <p14:tracePt t="22577" x="5611813" y="1554163"/>
          <p14:tracePt t="22592" x="5446713" y="1462088"/>
          <p14:tracePt t="22609" x="5303838" y="1390650"/>
          <p14:tracePt t="22626" x="5168900" y="1276350"/>
          <p14:tracePt t="22642" x="5097463" y="1211263"/>
          <p14:tracePt t="22643" x="5033963" y="1154113"/>
          <p14:tracePt t="22644" x="4968875" y="1090613"/>
          <p14:tracePt t="22659" x="4905375" y="1027113"/>
          <p14:tracePt t="22675" x="4856163" y="962025"/>
          <p14:tracePt t="22677" x="4819650" y="912813"/>
          <p14:tracePt t="22678" x="4784725" y="862013"/>
          <p14:tracePt t="22693" x="4770438" y="841375"/>
          <p14:tracePt t="22694" x="4733925" y="798513"/>
          <p14:tracePt t="22709" x="4691063" y="727075"/>
          <p14:tracePt t="22726" x="4670425" y="663575"/>
          <p14:tracePt t="22743" x="4641850" y="612775"/>
          <p14:tracePt t="22759" x="4619625" y="563563"/>
          <p14:tracePt t="22776" x="4605338" y="527050"/>
          <p14:tracePt t="22792" x="4591050" y="484188"/>
          <p14:tracePt t="22809" x="4591050" y="477838"/>
          <p14:tracePt t="22826" x="4591050" y="449263"/>
          <p14:tracePt t="22859" x="4591050" y="434975"/>
          <p14:tracePt t="22910" x="4619625" y="427038"/>
          <p14:tracePt t="22919" x="4641850" y="427038"/>
          <p14:tracePt t="22926" x="4684713" y="412750"/>
          <p14:tracePt t="22934" x="4733925" y="384175"/>
          <p14:tracePt t="22943" x="4784725" y="377825"/>
          <p14:tracePt t="22959" x="4919663" y="334963"/>
          <p14:tracePt t="22976" x="5083175" y="314325"/>
          <p14:tracePt t="22992" x="5297488" y="285750"/>
          <p14:tracePt t="23009" x="5503863" y="285750"/>
          <p14:tracePt t="23026" x="5781675" y="285750"/>
          <p14:tracePt t="23043" x="6145213" y="328613"/>
          <p14:tracePt t="23059" x="6608763" y="412750"/>
          <p14:tracePt t="23077" x="7072313" y="527050"/>
          <p14:tracePt t="23092" x="7500938" y="641350"/>
          <p14:tracePt t="23112" x="7764463" y="712788"/>
          <p14:tracePt t="23114" x="8035925" y="812800"/>
          <p14:tracePt t="23127" x="8099425" y="841375"/>
          <p14:tracePt t="23128" x="8220075" y="898525"/>
          <p14:tracePt t="23144" x="8313738" y="927100"/>
          <p14:tracePt t="23145" x="8399463" y="976313"/>
          <p14:tracePt t="23160" x="8462963" y="1012825"/>
          <p14:tracePt t="23161" x="8485188" y="1027113"/>
          <p14:tracePt t="23178" x="8577263" y="1062038"/>
          <p14:tracePt t="23192" x="8634413" y="1098550"/>
          <p14:tracePt t="23209" x="8677275" y="1127125"/>
          <p14:tracePt t="23226" x="8683625" y="1154113"/>
          <p14:tracePt t="23243" x="8697913" y="1154113"/>
          <p14:tracePt t="23259" x="8697913" y="1162050"/>
          <p14:tracePt t="23292" x="8697913" y="1176338"/>
          <p14:tracePt t="23343" x="8697913" y="1190625"/>
          <p14:tracePt t="23359" x="8683625" y="1190625"/>
          <p14:tracePt t="23377" x="8634413" y="1239838"/>
          <p14:tracePt t="23378" x="8612188" y="1262063"/>
          <p14:tracePt t="23392" x="8577263" y="1304925"/>
          <p14:tracePt t="23408" x="8485188" y="1362075"/>
          <p14:tracePt t="23410" x="8399463" y="1425575"/>
          <p14:tracePt t="23411" x="8328025" y="1504950"/>
          <p14:tracePt t="23426" x="8121650" y="1611313"/>
          <p14:tracePt t="23443" x="7899400" y="1717675"/>
          <p14:tracePt t="23459" x="7650163" y="1774825"/>
          <p14:tracePt t="23476" x="7407275" y="1817688"/>
          <p14:tracePt t="23493" x="7143750" y="1839913"/>
          <p14:tracePt t="23510" x="6908800" y="1839913"/>
          <p14:tracePt t="23526" x="6645275" y="1839913"/>
          <p14:tracePt t="23543" x="6481763" y="1817688"/>
          <p14:tracePt t="23559" x="6259513" y="1754188"/>
          <p14:tracePt t="23577" x="6096000" y="1689100"/>
          <p14:tracePt t="23593" x="5932488" y="1625600"/>
          <p14:tracePt t="23609" x="5818188" y="1560513"/>
          <p14:tracePt t="23627" x="5710238" y="1504950"/>
          <p14:tracePt t="23628" x="5646738" y="1476375"/>
          <p14:tracePt t="23643" x="5597525" y="1454150"/>
          <p14:tracePt t="23644" x="5532438" y="1425575"/>
          <p14:tracePt t="23659" x="5483225" y="1404938"/>
          <p14:tracePt t="23660" x="5418138" y="1362075"/>
          <p14:tracePt t="23676" x="5332413" y="1311275"/>
          <p14:tracePt t="23692" x="5297488" y="1276350"/>
          <p14:tracePt t="23709" x="5248275" y="1225550"/>
          <p14:tracePt t="27394" x="5233988" y="1211263"/>
          <p14:tracePt t="27410" x="5219700" y="1204913"/>
          <p14:tracePt t="27427" x="5197475" y="1190625"/>
          <p14:tracePt t="27443" x="5183188" y="1176338"/>
          <p14:tracePt t="27460" x="5168900" y="1141413"/>
          <p14:tracePt t="27476" x="5168900" y="1112838"/>
          <p14:tracePt t="27493" x="5154613" y="1090613"/>
          <p14:tracePt t="27509" x="5154613" y="1047750"/>
          <p14:tracePt t="27526" x="5154613" y="1027113"/>
          <p14:tracePt t="27542" x="5154613" y="1012825"/>
          <p14:tracePt t="27543" x="5154613" y="998538"/>
          <p14:tracePt t="27544" x="5154613" y="990600"/>
          <p14:tracePt t="27560" x="5154613" y="976313"/>
          <p14:tracePt t="27561" x="5168900" y="962025"/>
          <p14:tracePt t="27577" x="5168900" y="947738"/>
          <p14:tracePt t="27578" x="5183188" y="941388"/>
          <p14:tracePt t="27593" x="5233988" y="912813"/>
          <p14:tracePt t="27609" x="5268913" y="890588"/>
          <p14:tracePt t="27627" x="5332413" y="847725"/>
          <p14:tracePt t="27643" x="5403850" y="827088"/>
          <p14:tracePt t="27660" x="5446713" y="812800"/>
          <p14:tracePt t="27677" x="5497513" y="790575"/>
          <p14:tracePt t="27692" x="5518150" y="790575"/>
          <p14:tracePt t="27709" x="5546725" y="776288"/>
          <p14:tracePt t="27726" x="5561013" y="776288"/>
          <p14:tracePt t="27743" x="5583238" y="776288"/>
          <p14:tracePt t="27759" x="5597525" y="762000"/>
          <p14:tracePt t="27776" x="5611813" y="762000"/>
          <p14:tracePt t="27792" x="5618163" y="762000"/>
          <p14:tracePt t="27809" x="5632450" y="762000"/>
          <p14:tracePt t="27899" x="5632450" y="776288"/>
          <p14:tracePt t="27908" x="5618163" y="776288"/>
          <p14:tracePt t="27931" x="5611813" y="790575"/>
          <p14:tracePt t="27947" x="5597525" y="790575"/>
          <p14:tracePt t="27956" x="5597525" y="798513"/>
          <p14:tracePt t="27971" x="5583238" y="798513"/>
          <p14:tracePt t="27987" x="5583238" y="812800"/>
          <p14:tracePt t="27995" x="5568950" y="812800"/>
          <p14:tracePt t="28011" x="5568950" y="827088"/>
          <p14:tracePt t="28028" x="5568950" y="841375"/>
          <p14:tracePt t="28036" x="5561013" y="841375"/>
          <p14:tracePt t="28052" x="5561013" y="847725"/>
          <p14:tracePt t="28060" x="5546725" y="847725"/>
          <p14:tracePt t="28068" x="5546725" y="862013"/>
          <p14:tracePt t="28092" x="5546725" y="876300"/>
          <p14:tracePt t="28110" x="5546725" y="890588"/>
          <p14:tracePt t="28125" x="5546725" y="898525"/>
          <p14:tracePt t="28142" x="5546725" y="912813"/>
          <p14:tracePt t="28148" x="5546725" y="941388"/>
          <p14:tracePt t="28159" x="5546725" y="947738"/>
          <p14:tracePt t="28175" x="5546725" y="976313"/>
          <p14:tracePt t="28192" x="5546725" y="1012825"/>
          <p14:tracePt t="28208" x="5546725" y="1041400"/>
          <p14:tracePt t="28225" x="5546725" y="1047750"/>
          <p14:tracePt t="28242" x="5546725" y="1062038"/>
          <p14:tracePt t="28258" x="5532438" y="1062038"/>
          <p14:tracePt t="28276" x="5518150" y="1090613"/>
          <p14:tracePt t="28292" x="5503863" y="1098550"/>
          <p14:tracePt t="28293" x="5483225" y="1127125"/>
          <p14:tracePt t="28294" x="5468938" y="1141413"/>
          <p14:tracePt t="28311" x="5418138" y="1190625"/>
          <p14:tracePt t="28326" x="5346700" y="1239838"/>
          <p14:tracePt t="28343" x="5268913" y="1276350"/>
          <p14:tracePt t="28360" x="5168900" y="1304925"/>
          <p14:tracePt t="28377" x="5054600" y="1311275"/>
          <p14:tracePt t="28393" x="4954588" y="1325563"/>
          <p14:tracePt t="28409" x="4891088" y="1325563"/>
          <p14:tracePt t="28426" x="4805363" y="1325563"/>
          <p14:tracePt t="28442" x="4705350" y="1304925"/>
          <p14:tracePt t="28459" x="4619625" y="1254125"/>
          <p14:tracePt t="28476" x="4533900" y="1190625"/>
          <p14:tracePt t="28493" x="4441825" y="1112838"/>
          <p14:tracePt t="28509" x="4378325" y="998538"/>
          <p14:tracePt t="28526" x="4356100" y="898525"/>
          <p14:tracePt t="28542" x="4341813" y="862013"/>
          <p14:tracePt t="28543" x="4341813" y="812800"/>
          <p14:tracePt t="28544" x="4341813" y="762000"/>
          <p14:tracePt t="28560" x="4341813" y="741363"/>
          <p14:tracePt t="28561" x="4341813" y="698500"/>
          <p14:tracePt t="28577" x="4341813" y="641350"/>
          <p14:tracePt t="28593" x="4406900" y="592138"/>
          <p14:tracePt t="28610" x="4491038" y="527050"/>
          <p14:tracePt t="28626" x="4656138" y="484188"/>
          <p14:tracePt t="28643" x="4891088" y="449263"/>
          <p14:tracePt t="28659" x="5248275" y="427038"/>
          <p14:tracePt t="28676" x="5632450" y="412750"/>
          <p14:tracePt t="28693" x="6110288" y="398463"/>
          <p14:tracePt t="28709" x="6580188" y="398463"/>
          <p14:tracePt t="28726" x="7043738" y="449263"/>
          <p14:tracePt t="28743" x="7472363" y="512763"/>
          <p14:tracePt t="28759" x="7721600" y="577850"/>
          <p14:tracePt t="28775" x="8013700" y="663575"/>
          <p14:tracePt t="28777" x="8064500" y="677863"/>
          <p14:tracePt t="28778" x="8162925" y="712788"/>
          <p14:tracePt t="28793" x="8270875" y="749300"/>
          <p14:tracePt t="28810" x="8348663" y="790575"/>
          <p14:tracePt t="28827" x="8385175" y="812800"/>
          <p14:tracePt t="28843" x="8399463" y="827088"/>
          <p14:tracePt t="28876" x="8399463" y="841375"/>
          <p14:tracePt t="28893" x="8385175" y="847725"/>
          <p14:tracePt t="28909" x="8377238" y="862013"/>
          <p14:tracePt t="28926" x="8362950" y="876300"/>
          <p14:tracePt t="28943" x="8334375" y="898525"/>
          <p14:tracePt t="28959" x="8299450" y="947738"/>
          <p14:tracePt t="28976" x="8248650" y="998538"/>
          <p14:tracePt t="28993" x="8199438" y="1062038"/>
          <p14:tracePt t="29008" x="8170863" y="1090613"/>
          <p14:tracePt t="29010" x="8162925" y="1098550"/>
          <p14:tracePt t="29011" x="8121650" y="1154113"/>
          <p14:tracePt t="29026" x="8113713" y="1162050"/>
          <p14:tracePt t="29027" x="8064500" y="1204913"/>
          <p14:tracePt t="29042" x="8050213" y="1211263"/>
          <p14:tracePt t="29044" x="7999413" y="1254125"/>
          <p14:tracePt t="29060" x="7935913" y="1304925"/>
          <p14:tracePt t="29077" x="7813675" y="1376363"/>
          <p14:tracePt t="29093" x="7658100" y="1439863"/>
          <p14:tracePt t="29112" x="7450138" y="1504950"/>
          <p14:tracePt t="29127" x="7186613" y="1525588"/>
          <p14:tracePt t="29143" x="6894513" y="1525588"/>
          <p14:tracePt t="29160" x="6608763" y="1511300"/>
          <p14:tracePt t="29177" x="6410325" y="1439863"/>
          <p14:tracePt t="29193" x="6181725" y="1354138"/>
          <p14:tracePt t="29209" x="6010275" y="1254125"/>
          <p14:tracePt t="29226" x="5861050" y="1154113"/>
          <p14:tracePt t="29243" x="5746750" y="1062038"/>
          <p14:tracePt t="29259" x="5695950" y="1027113"/>
          <p14:tracePt t="29260" x="5661025" y="990600"/>
          <p14:tracePt t="29261" x="5632450" y="962025"/>
          <p14:tracePt t="29276" x="5583238" y="898525"/>
          <p14:tracePt t="29292" x="5568950" y="890588"/>
          <p14:tracePt t="29294" x="5518150" y="827088"/>
          <p14:tracePt t="29310" x="5497513" y="790575"/>
          <p14:tracePt t="29311" x="5468938" y="749300"/>
          <p14:tracePt t="29326" x="5446713" y="698500"/>
          <p14:tracePt t="29343" x="5418138" y="627063"/>
          <p14:tracePt t="29359" x="5403850" y="577850"/>
          <p14:tracePt t="29376" x="5397500" y="527050"/>
          <p14:tracePt t="29393" x="5383213" y="463550"/>
          <p14:tracePt t="29409" x="5383213" y="427038"/>
          <p14:tracePt t="29426" x="5383213" y="384175"/>
          <p14:tracePt t="29442" x="5383213" y="377825"/>
          <p14:tracePt t="29459" x="5383213" y="363538"/>
          <p14:tracePt t="29476" x="5383213" y="349250"/>
          <p14:tracePt t="29493" x="5383213" y="334963"/>
          <p14:tracePt t="29527" x="5418138" y="300038"/>
          <p14:tracePt t="29528" x="5446713" y="285750"/>
          <p14:tracePt t="29542" x="5454650" y="277813"/>
          <p14:tracePt t="29544" x="5503863" y="249238"/>
          <p14:tracePt t="29560" x="5611813" y="200025"/>
          <p14:tracePt t="29577" x="5732463" y="163513"/>
          <p14:tracePt t="29593" x="5932488" y="134938"/>
          <p14:tracePt t="29609" x="6145213" y="134938"/>
          <p14:tracePt t="29627" x="6373813" y="134938"/>
          <p14:tracePt t="29643" x="6673850" y="149225"/>
          <p14:tracePt t="29659" x="7172325" y="228600"/>
          <p14:tracePt t="29676" x="7486650" y="277813"/>
          <p14:tracePt t="29693" x="7885113" y="334963"/>
          <p14:tracePt t="29709" x="8099425" y="398463"/>
          <p14:tracePt t="29726" x="8220075" y="434975"/>
          <p14:tracePt t="29742" x="8285163" y="463550"/>
          <p14:tracePt t="29743" x="8328025" y="484188"/>
          <p14:tracePt t="29744" x="8348663" y="498475"/>
          <p14:tracePt t="29759" x="8362950" y="527050"/>
          <p14:tracePt t="29775" x="8362950" y="534988"/>
          <p14:tracePt t="29776" x="8377238" y="563563"/>
          <p14:tracePt t="29777" x="8377238" y="577850"/>
          <p14:tracePt t="29793" x="8377238" y="598488"/>
          <p14:tracePt t="29809" x="8377238" y="641350"/>
          <p14:tracePt t="29826" x="8348663" y="677863"/>
          <p14:tracePt t="29843" x="8313738" y="741363"/>
          <p14:tracePt t="29860" x="8262938" y="812800"/>
          <p14:tracePt t="29876" x="8148638" y="962025"/>
          <p14:tracePt t="29893" x="7999413" y="1127125"/>
          <p14:tracePt t="29909" x="7885113" y="1262063"/>
          <p14:tracePt t="29926" x="7750175" y="1404938"/>
          <p14:tracePt t="29943" x="7600950" y="1525588"/>
          <p14:tracePt t="29960" x="7450138" y="1625600"/>
          <p14:tracePt t="29975" x="7358063" y="1660525"/>
          <p14:tracePt t="29976" x="7286625" y="1703388"/>
          <p14:tracePt t="29992" x="7186613" y="1739900"/>
          <p14:tracePt t="29993" x="7037388" y="1774825"/>
          <p14:tracePt t="29994" x="6908800" y="1789113"/>
          <p14:tracePt t="30009" x="6794500" y="1803400"/>
          <p14:tracePt t="30011" x="6737350" y="1803400"/>
          <p14:tracePt t="30026" x="6608763" y="1803400"/>
          <p14:tracePt t="30027" x="6496050" y="1803400"/>
          <p14:tracePt t="30043" x="6396038" y="1803400"/>
          <p14:tracePt t="30044" x="6281738" y="1803400"/>
          <p14:tracePt t="30059" x="6110288" y="1789113"/>
          <p14:tracePt t="30076" x="5967413" y="1754188"/>
          <p14:tracePt t="30093" x="5861050" y="1717675"/>
          <p14:tracePt t="30111" x="5767388" y="1674813"/>
          <p14:tracePt t="30127" x="5668963" y="1625600"/>
          <p14:tracePt t="30143" x="5561013" y="1574800"/>
          <p14:tracePt t="30161" x="5483225" y="1525588"/>
          <p14:tracePt t="30177" x="5397500" y="1476375"/>
          <p14:tracePt t="30193" x="5346700" y="1439863"/>
          <p14:tracePt t="30209" x="5303838" y="1404938"/>
          <p14:tracePt t="30226" x="5297488" y="1390650"/>
          <p14:tracePt t="30245" x="5283200" y="1376363"/>
          <p14:tracePt t="30277" x="5268913" y="1376363"/>
          <p14:tracePt t="30293" x="5254625" y="1376363"/>
          <p14:tracePt t="34227" x="5248275" y="1376363"/>
          <p14:tracePt t="34244" x="5168900" y="1362075"/>
          <p14:tracePt t="34260" x="5097463" y="1339850"/>
          <p14:tracePt t="34276" x="5005388" y="1304925"/>
          <p14:tracePt t="34293" x="4905375" y="1254125"/>
          <p14:tracePt t="34309" x="4784725" y="1190625"/>
          <p14:tracePt t="34326" x="4719638" y="1162050"/>
          <p14:tracePt t="34342" x="4670425" y="1127125"/>
          <p14:tracePt t="34359" x="4656138" y="1112838"/>
          <p14:tracePt t="34360" x="4641850" y="1098550"/>
          <p14:tracePt t="34361" x="4633913" y="1098550"/>
          <p14:tracePt t="34376" x="4619625" y="1098550"/>
          <p14:tracePt t="34378" x="4619625" y="1090613"/>
          <p14:tracePt t="34393" x="4605338" y="1090613"/>
          <p14:tracePt t="34409" x="4605338" y="1076325"/>
          <p14:tracePt t="34411" x="4591050" y="1076325"/>
          <p14:tracePt t="34443" x="4591050" y="1062038"/>
          <p14:tracePt t="34493" x="4591050" y="1047750"/>
          <p14:tracePt t="34525" x="4591050" y="1041400"/>
          <p14:tracePt t="34554" x="4605338" y="1027113"/>
          <p14:tracePt t="34563" x="4633913" y="1012825"/>
          <p14:tracePt t="34571" x="4656138" y="998538"/>
          <p14:tracePt t="34579" x="4691063" y="976313"/>
          <p14:tracePt t="34593" x="4733925" y="962025"/>
          <p14:tracePt t="34608" x="4784725" y="947738"/>
          <p14:tracePt t="34609" x="4841875" y="927100"/>
          <p14:tracePt t="34625" x="4919663" y="927100"/>
          <p14:tracePt t="34626" x="4997450" y="912813"/>
          <p14:tracePt t="34627" x="5068888" y="912813"/>
          <p14:tracePt t="34642" x="5219700" y="912813"/>
          <p14:tracePt t="34643" x="5318125" y="912813"/>
          <p14:tracePt t="34659" x="5546725" y="998538"/>
          <p14:tracePt t="34676" x="5818188" y="1112838"/>
          <p14:tracePt t="34693" x="6081713" y="1239838"/>
          <p14:tracePt t="34709" x="6245225" y="1311275"/>
          <p14:tracePt t="34726" x="6373813" y="1376363"/>
          <p14:tracePt t="34742" x="6445250" y="1425575"/>
          <p14:tracePt t="34760" x="6481763" y="1454150"/>
          <p14:tracePt t="34775" x="6496050" y="1476375"/>
          <p14:tracePt t="34793" x="6496050" y="1490663"/>
          <p14:tracePt t="34809" x="6496050" y="1539875"/>
          <p14:tracePt t="34826" x="6430963" y="1654175"/>
          <p14:tracePt t="34843" x="6324600" y="1803400"/>
          <p14:tracePt t="34859" x="6181725" y="2003425"/>
          <p14:tracePt t="34875" x="6081713" y="2089150"/>
          <p14:tracePt t="34876" x="5981700" y="2189163"/>
          <p14:tracePt t="34877" x="5867400" y="2266950"/>
          <p14:tracePt t="34893" x="5646738" y="2352675"/>
          <p14:tracePt t="34909" x="5397500" y="2401888"/>
          <p14:tracePt t="34927" x="5197475" y="2401888"/>
          <p14:tracePt t="34943" x="4954588" y="2381250"/>
          <p14:tracePt t="34960" x="4770438" y="2274888"/>
          <p14:tracePt t="34977" x="4619625" y="2174875"/>
          <p14:tracePt t="34993" x="4519613" y="2066925"/>
          <p14:tracePt t="35009" x="4427538" y="1966913"/>
          <p14:tracePt t="35026" x="4392613" y="1903413"/>
          <p14:tracePt t="35043" x="4341813" y="1854200"/>
          <p14:tracePt t="35060" x="4321175" y="1817688"/>
          <p14:tracePt t="35077" x="4292600" y="1803400"/>
          <p14:tracePt t="35092" x="4292600" y="1789113"/>
          <p14:tracePt t="35093" x="4278313" y="1789113"/>
          <p14:tracePt t="35296" x="4270375" y="1789113"/>
          <p14:tracePt t="35304" x="4221163" y="1789113"/>
          <p14:tracePt t="35312" x="4156075" y="1803400"/>
          <p14:tracePt t="35321" x="4092575" y="1825625"/>
          <p14:tracePt t="35328" x="4006850" y="1839913"/>
          <p14:tracePt t="35336" x="3921125" y="1868488"/>
          <p14:tracePt t="35345" x="3829050" y="1874838"/>
          <p14:tracePt t="35359" x="3663950" y="1903413"/>
          <p14:tracePt t="35360" x="3465513" y="1917700"/>
          <p14:tracePt t="35375" x="3265488" y="1917700"/>
          <p14:tracePt t="35376" x="3051175" y="1917700"/>
          <p14:tracePt t="35392" x="2844800" y="1917700"/>
          <p14:tracePt t="35393" x="2630488" y="1917700"/>
          <p14:tracePt t="35409" x="2232025" y="1839913"/>
          <p14:tracePt t="35426" x="1989138" y="1789113"/>
          <p14:tracePt t="35443" x="1739900" y="1725613"/>
          <p14:tracePt t="35459" x="1525588" y="1674813"/>
          <p14:tracePt t="35476" x="1354138" y="1603375"/>
          <p14:tracePt t="35493" x="1141413" y="1490663"/>
          <p14:tracePt t="35509" x="1027113" y="1390650"/>
          <p14:tracePt t="35526" x="876300" y="1225550"/>
          <p14:tracePt t="35542" x="763588" y="1047750"/>
          <p14:tracePt t="35559" x="692150" y="862013"/>
          <p14:tracePt t="35576" x="663575" y="712788"/>
          <p14:tracePt t="35592" x="649288" y="649288"/>
          <p14:tracePt t="35593" x="649288" y="627063"/>
          <p14:tracePt t="35594" x="641350" y="577850"/>
          <p14:tracePt t="35609" x="641350" y="527050"/>
          <p14:tracePt t="35625" x="641350" y="498475"/>
          <p14:tracePt t="35626" x="641350" y="477838"/>
          <p14:tracePt t="35628" x="641350" y="463550"/>
          <p14:tracePt t="35642" x="641350" y="434975"/>
          <p14:tracePt t="35643" x="641350" y="412750"/>
          <p14:tracePt t="35659" x="727075" y="349250"/>
          <p14:tracePt t="35676" x="890588" y="277813"/>
          <p14:tracePt t="35693" x="1127125" y="185738"/>
          <p14:tracePt t="35710" x="1311275" y="149225"/>
          <p14:tracePt t="35726" x="1539875" y="128588"/>
          <p14:tracePt t="35742" x="1825625" y="128588"/>
          <p14:tracePt t="35759" x="2074863" y="163513"/>
          <p14:tracePt t="35775" x="2338388" y="263525"/>
          <p14:tracePt t="35793" x="2638425" y="384175"/>
          <p14:tracePt t="35809" x="2951163" y="527050"/>
          <p14:tracePt t="35826" x="3230563" y="649288"/>
          <p14:tracePt t="35842" x="3279775" y="692150"/>
          <p14:tracePt t="35843" x="3465513" y="812800"/>
          <p14:tracePt t="35844" x="3508375" y="841375"/>
          <p14:tracePt t="35860" x="3594100" y="927100"/>
          <p14:tracePt t="35861" x="3706813" y="1041400"/>
          <p14:tracePt t="35876" x="3729038" y="1090613"/>
          <p14:tracePt t="35877" x="3792538" y="1176338"/>
          <p14:tracePt t="35892" x="3863975" y="1311275"/>
          <p14:tracePt t="35910" x="3921125" y="1454150"/>
          <p14:tracePt t="35926" x="3943350" y="1525588"/>
          <p14:tracePt t="35943" x="3957638" y="1603375"/>
          <p14:tracePt t="35960" x="3957638" y="1660525"/>
          <p14:tracePt t="35976" x="3957638" y="1754188"/>
          <p14:tracePt t="35993" x="3906838" y="1839913"/>
          <p14:tracePt t="36009" x="3757613" y="1989138"/>
          <p14:tracePt t="36027" x="3594100" y="2138363"/>
          <p14:tracePt t="36042" x="3457575" y="2252663"/>
          <p14:tracePt t="36059" x="3300413" y="2338388"/>
          <p14:tracePt t="36077" x="3230563" y="2381250"/>
          <p14:tracePt t="36078" x="3194050" y="2387600"/>
          <p14:tracePt t="36093" x="3165475" y="2416175"/>
          <p14:tracePt t="36094" x="3144838" y="2416175"/>
          <p14:tracePt t="36112" x="3130550" y="2416175"/>
          <p14:tracePt t="36114" x="3130550" y="2430463"/>
          <p14:tracePt t="36129" x="3116263" y="2430463"/>
          <p14:tracePt t="36505" x="3130550" y="2430463"/>
          <p14:tracePt t="36513" x="3179763" y="2416175"/>
          <p14:tracePt t="36521" x="3216275" y="2401888"/>
          <p14:tracePt t="36529" x="3294063" y="2387600"/>
          <p14:tracePt t="36537" x="3408363" y="2366963"/>
          <p14:tracePt t="36545" x="3514725" y="2352675"/>
          <p14:tracePt t="36559" x="3643313" y="2338388"/>
          <p14:tracePt t="36575" x="3971925" y="2316163"/>
          <p14:tracePt t="36591" x="4170363" y="2316163"/>
          <p14:tracePt t="36592" x="4541838" y="2301875"/>
          <p14:tracePt t="36593" x="4819650" y="2287588"/>
          <p14:tracePt t="36608" x="5133975" y="2274888"/>
          <p14:tracePt t="36609" x="5483225" y="2274888"/>
          <p14:tracePt t="36626" x="6259513" y="2252663"/>
          <p14:tracePt t="36642" x="6723063" y="2217738"/>
          <p14:tracePt t="36643" x="7172325" y="2217738"/>
          <p14:tracePt t="36659" x="7764463" y="2203450"/>
          <p14:tracePt t="36676" x="8199438" y="2203450"/>
          <p14:tracePt t="36692" x="8583613" y="2203450"/>
          <p14:tracePt t="36709" x="8726488" y="2203450"/>
          <p14:tracePt t="36726" x="8826500" y="2203450"/>
          <p14:tracePt t="36742" x="8863013" y="2203450"/>
          <p14:tracePt t="36760" x="8877300" y="2203450"/>
          <p14:tracePt t="36793" x="8877300" y="2217738"/>
          <p14:tracePt t="36826" x="8848725" y="2224088"/>
          <p14:tracePt t="36827" x="8826500" y="2224088"/>
          <p14:tracePt t="36843" x="8783638" y="2224088"/>
          <p14:tracePt t="36844" x="8712200" y="2238375"/>
          <p14:tracePt t="36860" x="8562975" y="2274888"/>
          <p14:tracePt t="36861" x="8399463" y="2301875"/>
          <p14:tracePt t="36876" x="7935913" y="2352675"/>
          <p14:tracePt t="36893" x="7321550" y="2401888"/>
          <p14:tracePt t="36909" x="6708775" y="2430463"/>
          <p14:tracePt t="36926" x="6324600" y="2430463"/>
          <p14:tracePt t="36942" x="5881688" y="2366963"/>
          <p14:tracePt t="36959" x="5546725" y="2238375"/>
          <p14:tracePt t="36975" x="5283200" y="2074863"/>
          <p14:tracePt t="36993" x="5068888" y="1889125"/>
          <p14:tracePt t="37009" x="4940300" y="1739900"/>
          <p14:tracePt t="37026" x="4819650" y="1539875"/>
          <p14:tracePt t="37043" x="4756150" y="1376363"/>
          <p14:tracePt t="37058" x="4733925" y="1304925"/>
          <p14:tracePt t="37060" x="4719638" y="1239838"/>
          <p14:tracePt t="37075" x="4719638" y="1176338"/>
          <p14:tracePt t="37076" x="4719638" y="1141413"/>
          <p14:tracePt t="37077" x="4719638" y="1090613"/>
          <p14:tracePt t="37092" x="4733925" y="1047750"/>
          <p14:tracePt t="37094" x="4741863" y="1027113"/>
          <p14:tracePt t="37112" x="4791075" y="976313"/>
          <p14:tracePt t="37114" x="4833938" y="941388"/>
          <p14:tracePt t="37129" x="5005388" y="827088"/>
          <p14:tracePt t="37143" x="5233988" y="741363"/>
          <p14:tracePt t="37160" x="5532438" y="663575"/>
          <p14:tracePt t="37177" x="6096000" y="627063"/>
          <p14:tracePt t="37193" x="6688138" y="627063"/>
          <p14:tracePt t="37209" x="7372350" y="627063"/>
          <p14:tracePt t="37226" x="8121650" y="727075"/>
          <p14:tracePt t="37242" x="8891588" y="862013"/>
          <p14:tracePt t="37259" x="9375775" y="976313"/>
          <p14:tracePt t="37276" x="9902825" y="1090613"/>
          <p14:tracePt t="37293" x="10188575" y="1162050"/>
          <p14:tracePt t="37308" x="10323513" y="1204913"/>
          <p14:tracePt t="37309" x="10452100" y="1225550"/>
          <p14:tracePt t="37326" x="10474325" y="1239838"/>
          <p14:tracePt t="37327" x="10537825" y="1262063"/>
          <p14:tracePt t="37328" x="10587038" y="1290638"/>
          <p14:tracePt t="37345" x="10637838" y="1311275"/>
          <p14:tracePt t="37359" x="10652125" y="1339850"/>
          <p14:tracePt t="37376" x="10652125" y="1376363"/>
          <p14:tracePt t="37393" x="10652125" y="1404938"/>
          <p14:tracePt t="37410" x="10637838" y="1454150"/>
          <p14:tracePt t="37426" x="10601325" y="1504950"/>
          <p14:tracePt t="37443" x="10552113" y="1574800"/>
          <p14:tracePt t="37459" x="10466388" y="1703388"/>
          <p14:tracePt t="37476" x="10323513" y="1874838"/>
          <p14:tracePt t="37493" x="10025063" y="2217738"/>
          <p14:tracePt t="37509" x="9639300" y="2581275"/>
          <p14:tracePt t="37526" x="9126538" y="2916238"/>
          <p14:tracePt t="37542" x="8562975" y="3151188"/>
          <p14:tracePt t="37559" x="8162925" y="3243263"/>
          <p14:tracePt t="37575" x="7899400" y="3265488"/>
          <p14:tracePt t="37576" x="7650163" y="3265488"/>
          <p14:tracePt t="37578" x="7435850" y="3265488"/>
          <p14:tracePt t="37593" x="7094538" y="3243263"/>
          <p14:tracePt t="37609" x="6888163" y="3165475"/>
          <p14:tracePt t="37627" x="6645275" y="3065463"/>
          <p14:tracePt t="37643" x="6459538" y="2994025"/>
          <p14:tracePt t="37660" x="6310313" y="2916238"/>
          <p14:tracePt t="37676" x="6196013" y="2865438"/>
          <p14:tracePt t="37693" x="6130925" y="2836863"/>
          <p14:tracePt t="37709" x="6067425" y="2801938"/>
          <p14:tracePt t="37726" x="6061075" y="2787650"/>
          <p14:tracePt t="37742" x="6046788" y="2779713"/>
          <p14:tracePt t="39028" x="6046788" y="2801938"/>
          <p14:tracePt t="39036" x="6032500" y="2830513"/>
          <p14:tracePt t="39045" x="6032500" y="2865438"/>
          <p14:tracePt t="39052" x="6010275" y="2901950"/>
          <p14:tracePt t="39060" x="5981700" y="2951163"/>
          <p14:tracePt t="39068" x="5967413" y="3030538"/>
          <p14:tracePt t="39076" x="5946775" y="3094038"/>
          <p14:tracePt t="39092" x="5918200" y="3165475"/>
          <p14:tracePt t="39093" x="5861050" y="3279775"/>
          <p14:tracePt t="39111" x="5795963" y="3400425"/>
          <p14:tracePt t="39128" x="5718175" y="3557588"/>
          <p14:tracePt t="39142" x="5646738" y="3678238"/>
          <p14:tracePt t="39159" x="5568950" y="3763963"/>
          <p14:tracePt t="39176" x="5518150" y="3806825"/>
          <p14:tracePt t="39192" x="5446713" y="3856038"/>
          <p14:tracePt t="39208" x="5354638" y="3863975"/>
          <p14:tracePt t="39225" x="5268913" y="3878263"/>
          <p14:tracePt t="39242" x="5183188" y="3878263"/>
          <p14:tracePt t="39259" x="5097463" y="3878263"/>
          <p14:tracePt t="39275" x="4983163" y="3878263"/>
          <p14:tracePt t="39292" x="4933950" y="3878263"/>
          <p14:tracePt t="39293" x="4870450" y="3863975"/>
          <p14:tracePt t="39294" x="4805363" y="3856038"/>
          <p14:tracePt t="39310" x="4756150" y="3827463"/>
          <p14:tracePt t="39311" x="4705350" y="3806825"/>
          <p14:tracePt t="39326" x="4633913" y="3763963"/>
          <p14:tracePt t="39343" x="4570413" y="3714750"/>
          <p14:tracePt t="39359" x="4519613" y="3663950"/>
          <p14:tracePt t="39376" x="4491038" y="3629025"/>
          <p14:tracePt t="39393" x="4491038" y="3614738"/>
          <p14:tracePt t="39463" x="4491038" y="3629025"/>
          <p14:tracePt t="39479" x="4491038" y="3643313"/>
          <p14:tracePt t="39503" x="4491038" y="3657600"/>
          <p14:tracePt t="39536" x="4491038" y="36639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23B8A-DD15-4F12-EB11-4E2AD47FF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F42D8F5-E69C-7F92-E161-6CCC36B78BB6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B7F498D-2DA0-AEE9-4416-A0F68888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ステロイド塗り薬</a:t>
            </a:r>
          </a:p>
        </p:txBody>
      </p:sp>
      <p:pic>
        <p:nvPicPr>
          <p:cNvPr id="10" name="オーディオ 9">
            <a:extLst>
              <a:ext uri="{FF2B5EF4-FFF2-40B4-BE49-F238E27FC236}">
                <a16:creationId xmlns:a16="http://schemas.microsoft.com/office/drawing/2014/main" id="{C8EACAB8-3F29-56FC-CE45-000517B86A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D62D1605-AC4A-5074-E64A-362828A0C898}"/>
              </a:ext>
            </a:extLst>
          </p:cNvPr>
          <p:cNvSpPr txBox="1">
            <a:spLocks/>
          </p:cNvSpPr>
          <p:nvPr/>
        </p:nvSpPr>
        <p:spPr>
          <a:xfrm>
            <a:off x="576736" y="1552234"/>
            <a:ext cx="11038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>
                <a:latin typeface="Meiryo" panose="020B0604030504040204" pitchFamily="34" charset="-128"/>
                <a:ea typeface="Meiryo" panose="020B0604030504040204" pitchFamily="34" charset="-128"/>
              </a:rPr>
              <a:t>湿疹・かゆみには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594A12-AA78-BCB4-6E12-5090EF4BDA6D}"/>
              </a:ext>
            </a:extLst>
          </p:cNvPr>
          <p:cNvSpPr txBox="1"/>
          <p:nvPr/>
        </p:nvSpPr>
        <p:spPr>
          <a:xfrm>
            <a:off x="2432956" y="3297008"/>
            <a:ext cx="676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ステロイド軟膏</a:t>
            </a:r>
            <a:endParaRPr kumimoji="1" lang="ja-JP" altLang="en-US" sz="7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7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05"/>
    </mc:Choice>
    <mc:Fallback>
      <p:transition spd="slow" advTm="10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80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1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00" x="4456113" y="3663950"/>
          <p14:tracePt t="804" x="4421188" y="3663950"/>
          <p14:tracePt t="814" x="4378325" y="3663950"/>
          <p14:tracePt t="816" x="4327525" y="3663950"/>
          <p14:tracePt t="831" x="4292600" y="3678238"/>
          <p14:tracePt t="832" x="4256088" y="3692525"/>
          <p14:tracePt t="847" x="4206875" y="3706813"/>
          <p14:tracePt t="849" x="4127500" y="3714750"/>
          <p14:tracePt t="864" x="3992563" y="3757613"/>
          <p14:tracePt t="881" x="3863975" y="3763963"/>
          <p14:tracePt t="898" x="3729038" y="3763963"/>
          <p14:tracePt t="914" x="3565525" y="3763963"/>
          <p14:tracePt t="931" x="3414713" y="3714750"/>
          <p14:tracePt t="947" x="3251200" y="3657600"/>
          <p14:tracePt t="964" x="3165475" y="3606800"/>
          <p14:tracePt t="980" x="3065463" y="3529013"/>
          <p14:tracePt t="997" x="2994025" y="3457575"/>
          <p14:tracePt t="1013" x="2951163" y="3394075"/>
          <p14:tracePt t="1030" x="2930525" y="3314700"/>
          <p14:tracePt t="1047" x="2901950" y="3228975"/>
          <p14:tracePt t="1063" x="2894013" y="3194050"/>
          <p14:tracePt t="1064" x="2894013" y="3165475"/>
          <p14:tracePt t="1065" x="2879725" y="3128963"/>
          <p14:tracePt t="1097" x="2879725" y="3094038"/>
          <p14:tracePt t="1098" x="2865438" y="3016250"/>
          <p14:tracePt t="1131" x="2851150" y="2994025"/>
          <p14:tracePt t="1132" x="2851150" y="2965450"/>
          <p14:tracePt t="1166" x="2851150" y="2951163"/>
          <p14:tracePt t="1169" x="2851150" y="2930525"/>
          <p14:tracePt t="1170" x="2851150" y="2916238"/>
          <p14:tracePt t="1181" x="2851150" y="2894013"/>
          <p14:tracePt t="1198" x="2879725" y="2836863"/>
          <p14:tracePt t="1216" x="2916238" y="2765425"/>
          <p14:tracePt t="1230" x="3001963" y="2616200"/>
          <p14:tracePt t="1247" x="3165475" y="2430463"/>
          <p14:tracePt t="1264" x="3394075" y="2203450"/>
          <p14:tracePt t="1280" x="3657600" y="1974850"/>
          <p14:tracePt t="1297" x="3829050" y="1854200"/>
          <p14:tracePt t="1313" x="3921125" y="1789113"/>
          <p14:tracePt t="1314" x="3957638" y="1768475"/>
          <p14:tracePt t="1315" x="4006850" y="1739900"/>
          <p14:tracePt t="1347" x="4106863" y="1703388"/>
          <p14:tracePt t="1348" x="4206875" y="1674813"/>
          <p14:tracePt t="1364" x="4278313" y="1674813"/>
          <p14:tracePt t="1380" x="4378325" y="1674813"/>
          <p14:tracePt t="1397" x="4484688" y="1674813"/>
          <p14:tracePt t="1414" x="4605338" y="1674813"/>
          <p14:tracePt t="1431" x="4770438" y="1689100"/>
          <p14:tracePt t="1447" x="4919663" y="1689100"/>
          <p14:tracePt t="1464" x="5083175" y="1703388"/>
          <p14:tracePt t="1480" x="5233988" y="1717675"/>
          <p14:tracePt t="1497" x="5403850" y="1725613"/>
          <p14:tracePt t="1514" x="5561013" y="1754188"/>
          <p14:tracePt t="1546" x="5710238" y="1789113"/>
          <p14:tracePt t="1548" x="5861050" y="1825625"/>
          <p14:tracePt t="1549" x="5932488" y="1839913"/>
          <p14:tracePt t="1564" x="5981700" y="1854200"/>
          <p14:tracePt t="1565" x="6018213" y="1868488"/>
          <p14:tracePt t="1581" x="6096000" y="1874838"/>
          <p14:tracePt t="1582" x="6124575" y="1889125"/>
          <p14:tracePt t="1597" x="6159500" y="1903413"/>
          <p14:tracePt t="1598" x="6196013" y="1903413"/>
          <p14:tracePt t="1631" x="6230938" y="1917700"/>
          <p14:tracePt t="1632" x="6259513" y="1924050"/>
          <p14:tracePt t="1664" x="6273800" y="1924050"/>
          <p14:tracePt t="1765" x="6230938" y="1924050"/>
          <p14:tracePt t="1780" x="6210300" y="1924050"/>
          <p14:tracePt t="1781" x="6173788" y="1924050"/>
          <p14:tracePt t="1796" x="6110288" y="1924050"/>
          <p14:tracePt t="1797" x="6046788" y="1924050"/>
          <p14:tracePt t="1798" x="5967413" y="1924050"/>
          <p14:tracePt t="1814" x="5881688" y="1917700"/>
          <p14:tracePt t="1815" x="5781675" y="1903413"/>
          <p14:tracePt t="1831" x="5632450" y="1874838"/>
          <p14:tracePt t="1832" x="5518150" y="1868488"/>
          <p14:tracePt t="1847" x="5354638" y="1825625"/>
          <p14:tracePt t="1864" x="5083175" y="1754188"/>
          <p14:tracePt t="1880" x="4919663" y="1717675"/>
          <p14:tracePt t="1897" x="4805363" y="1674813"/>
          <p14:tracePt t="1914" x="4705350" y="1639888"/>
          <p14:tracePt t="1930" x="4684713" y="1625600"/>
          <p14:tracePt t="2215" x="4641850" y="1625600"/>
          <p14:tracePt t="2231" x="4556125" y="1611313"/>
          <p14:tracePt t="2248" x="4406900" y="1574800"/>
          <p14:tracePt t="2264" x="4192588" y="1539875"/>
          <p14:tracePt t="2297" x="3929063" y="1462088"/>
          <p14:tracePt t="2298" x="3629025" y="1404938"/>
          <p14:tracePt t="2299" x="3479800" y="1362075"/>
          <p14:tracePt t="2314" x="3357563" y="1325563"/>
          <p14:tracePt t="2315" x="3216275" y="1304925"/>
          <p14:tracePt t="2331" x="3151188" y="1276350"/>
          <p14:tracePt t="2332" x="2951163" y="1225550"/>
          <p14:tracePt t="2347" x="2795588" y="1154113"/>
          <p14:tracePt t="2363" x="2630488" y="1076325"/>
          <p14:tracePt t="2380" x="2516188" y="998538"/>
          <p14:tracePt t="2397" x="2432050" y="927100"/>
          <p14:tracePt t="2414" x="2381250" y="862013"/>
          <p14:tracePt t="2430" x="2352675" y="790575"/>
          <p14:tracePt t="2447" x="2338388" y="727075"/>
          <p14:tracePt t="2463" x="2332038" y="677863"/>
          <p14:tracePt t="2480" x="2332038" y="612775"/>
          <p14:tracePt t="2513" x="2332038" y="577850"/>
          <p14:tracePt t="2515" x="2332038" y="549275"/>
          <p14:tracePt t="2529" x="2338388" y="534988"/>
          <p14:tracePt t="2531" x="2352675" y="512763"/>
          <p14:tracePt t="2546" x="2381250" y="498475"/>
          <p14:tracePt t="2547" x="2417763" y="477838"/>
          <p14:tracePt t="2548" x="2438400" y="449263"/>
          <p14:tracePt t="2564" x="2481263" y="434975"/>
          <p14:tracePt t="2565" x="2516188" y="412750"/>
          <p14:tracePt t="2580" x="2566988" y="398463"/>
          <p14:tracePt t="2581" x="2616200" y="384175"/>
          <p14:tracePt t="2597" x="2801938" y="328613"/>
          <p14:tracePt t="2630" x="3101975" y="263525"/>
          <p14:tracePt t="2631" x="3479800" y="200025"/>
          <p14:tracePt t="2647" x="4006850" y="128588"/>
          <p14:tracePt t="2664" x="4633913" y="49213"/>
          <p14:tracePt t="2813" x="7870825" y="77788"/>
          <p14:tracePt t="2815" x="8035925" y="128588"/>
          <p14:tracePt t="2831" x="8234363" y="200025"/>
          <p14:tracePt t="2847" x="8413750" y="277813"/>
          <p14:tracePt t="2864" x="8662988" y="363538"/>
          <p14:tracePt t="2881" x="8797925" y="412750"/>
          <p14:tracePt t="2898" x="8975725" y="484188"/>
          <p14:tracePt t="2914" x="9061450" y="534988"/>
          <p14:tracePt t="2947" x="9147175" y="592138"/>
          <p14:tracePt t="2948" x="9197975" y="627063"/>
          <p14:tracePt t="2963" x="9240838" y="663575"/>
          <p14:tracePt t="2980" x="9247188" y="692150"/>
          <p14:tracePt t="2997" x="9261475" y="698500"/>
          <p14:tracePt t="3013" x="9261475" y="712788"/>
          <p14:tracePt t="3030" x="9261475" y="727075"/>
          <p14:tracePt t="3063" x="9261475" y="741363"/>
          <p14:tracePt t="3064" x="9226550" y="776288"/>
          <p14:tracePt t="3065" x="9175750" y="812800"/>
          <p14:tracePt t="3079" x="9097963" y="847725"/>
          <p14:tracePt t="3081" x="8997950" y="912813"/>
          <p14:tracePt t="3096" x="8748713" y="1047750"/>
          <p14:tracePt t="3129" x="8485188" y="1204913"/>
          <p14:tracePt t="3131" x="8313738" y="1290638"/>
          <p14:tracePt t="3165" x="8121650" y="1376363"/>
          <p14:tracePt t="3167" x="7870825" y="1439863"/>
          <p14:tracePt t="3180" x="7770813" y="1454150"/>
          <p14:tracePt t="3182" x="7650163" y="1462088"/>
          <p14:tracePt t="3197" x="7308850" y="1462088"/>
          <p14:tracePt t="3213" x="6888163" y="1462088"/>
          <p14:tracePt t="3230" x="6424613" y="1425575"/>
          <p14:tracePt t="3246" x="5946775" y="1390650"/>
          <p14:tracePt t="3263" x="5532438" y="1362075"/>
          <p14:tracePt t="3279" x="5154613" y="1354138"/>
          <p14:tracePt t="3296" x="4805363" y="1325563"/>
          <p14:tracePt t="3311" x="4633913" y="1304925"/>
          <p14:tracePt t="3313" x="4456113" y="1290638"/>
          <p14:tracePt t="3328" x="4270375" y="1254125"/>
          <p14:tracePt t="3330" x="4106863" y="1211263"/>
          <p14:tracePt t="3331" x="3943350" y="1162050"/>
          <p14:tracePt t="3346" x="3792538" y="1112838"/>
          <p14:tracePt t="3347" x="3657600" y="1076325"/>
          <p14:tracePt t="3363" x="3479800" y="998538"/>
          <p14:tracePt t="3379" x="3300413" y="912813"/>
          <p14:tracePt t="3396" x="3194050" y="812800"/>
          <p14:tracePt t="3429" x="3094038" y="727075"/>
          <p14:tracePt t="3431" x="3030538" y="627063"/>
          <p14:tracePt t="3446" x="2979738" y="563563"/>
          <p14:tracePt t="3463" x="2944813" y="477838"/>
          <p14:tracePt t="3479" x="2916238" y="412750"/>
          <p14:tracePt t="3496" x="2901950" y="363538"/>
          <p14:tracePt t="3513" x="2901950" y="328613"/>
          <p14:tracePt t="3529" x="2901950" y="314325"/>
          <p14:tracePt t="3546" x="2930525" y="277813"/>
          <p14:tracePt t="3562" x="2979738" y="249238"/>
          <p14:tracePt t="3564" x="3044825" y="228600"/>
          <p14:tracePt t="3565" x="3144838" y="200025"/>
          <p14:tracePt t="3579" x="3265488" y="163513"/>
          <p14:tracePt t="3581" x="3429000" y="128588"/>
          <p14:tracePt t="3596" x="3792538" y="49213"/>
          <p14:tracePt t="3629" x="4178300" y="14288"/>
          <p14:tracePt t="3696" x="5583238" y="63500"/>
          <p14:tracePt t="3697" x="5895975" y="163513"/>
          <p14:tracePt t="3713" x="6173788" y="277813"/>
          <p14:tracePt t="3729" x="6373813" y="377825"/>
          <p14:tracePt t="3746" x="6580188" y="484188"/>
          <p14:tracePt t="3763" x="6759575" y="612775"/>
          <p14:tracePt t="3779" x="6888163" y="698500"/>
          <p14:tracePt t="3795" x="6923088" y="749300"/>
          <p14:tracePt t="3797" x="6943725" y="762000"/>
          <p14:tracePt t="3798" x="6972300" y="798513"/>
          <p14:tracePt t="3829" x="6994525" y="827088"/>
          <p14:tracePt t="3831" x="7037388" y="876300"/>
          <p14:tracePt t="3847" x="7043738" y="890588"/>
          <p14:tracePt t="3863" x="7043738" y="898525"/>
          <p14:tracePt t="3879" x="7043738" y="927100"/>
          <p14:tracePt t="3897" x="7023100" y="962025"/>
          <p14:tracePt t="3913" x="6937375" y="1047750"/>
          <p14:tracePt t="3929" x="6794500" y="1176338"/>
          <p14:tracePt t="3945" x="6580188" y="1354138"/>
          <p14:tracePt t="3963" x="6324600" y="1539875"/>
          <p14:tracePt t="3979" x="6046788" y="1725613"/>
          <p14:tracePt t="3996" x="5781675" y="1854200"/>
          <p14:tracePt t="4013" x="5503863" y="1952625"/>
          <p14:tracePt t="4030" x="5219700" y="2017713"/>
          <p14:tracePt t="4045" x="5083175" y="2024063"/>
          <p14:tracePt t="4046" x="4954588" y="2038350"/>
          <p14:tracePt t="4062" x="4805363" y="2038350"/>
          <p14:tracePt t="4063" x="4684713" y="2038350"/>
          <p14:tracePt t="4064" x="4605338" y="2038350"/>
          <p14:tracePt t="4079" x="4491038" y="2038350"/>
          <p14:tracePt t="4080" x="4392613" y="2024063"/>
          <p14:tracePt t="4096" x="4192588" y="1974850"/>
          <p14:tracePt t="4130" x="4021138" y="1938338"/>
          <p14:tracePt t="4131" x="3878263" y="1889125"/>
          <p14:tracePt t="4165" x="3763963" y="1854200"/>
          <p14:tracePt t="4168" x="3692525" y="1817688"/>
          <p14:tracePt t="4169" x="3643313" y="1803400"/>
          <p14:tracePt t="4182" x="3608388" y="1774825"/>
          <p14:tracePt t="4197" x="3557588" y="1754188"/>
          <p14:tracePt t="4214" x="3494088" y="1725613"/>
          <p14:tracePt t="4230" x="3443288" y="1703388"/>
          <p14:tracePt t="4246" x="3408363" y="1674813"/>
          <p14:tracePt t="4263" x="3365500" y="1660525"/>
          <p14:tracePt t="4279" x="3328988" y="1639888"/>
          <p14:tracePt t="4313" x="3294063" y="1625600"/>
          <p14:tracePt t="4314" x="3230563" y="1611313"/>
          <p14:tracePt t="4330" x="3201988" y="1603375"/>
          <p14:tracePt t="4346" x="3194050" y="1589088"/>
          <p14:tracePt t="4632" x="3179763" y="1589088"/>
          <p14:tracePt t="4648" x="3116263" y="1574800"/>
          <p14:tracePt t="4663" x="3094038" y="1560513"/>
          <p14:tracePt t="4664" x="3044825" y="1539875"/>
          <p14:tracePt t="4697" x="2965450" y="1511300"/>
          <p14:tracePt t="4698" x="2830513" y="1454150"/>
          <p14:tracePt t="4713" x="2730500" y="1411288"/>
          <p14:tracePt t="4730" x="2638425" y="1390650"/>
          <p14:tracePt t="4746" x="2587625" y="1362075"/>
          <p14:tracePt t="4763" x="2581275" y="1362075"/>
          <p14:tracePt t="4846" x="2587625" y="1362075"/>
          <p14:tracePt t="4847" x="2601913" y="1362075"/>
          <p14:tracePt t="4864" x="2667000" y="1362075"/>
          <p14:tracePt t="4880" x="2752725" y="1362075"/>
          <p14:tracePt t="4897" x="2894013" y="1354138"/>
          <p14:tracePt t="4913" x="3165475" y="1339850"/>
          <p14:tracePt t="4946" x="3443288" y="1311275"/>
          <p14:tracePt t="4947" x="3763963" y="1304925"/>
          <p14:tracePt t="4963" x="4121150" y="1290638"/>
          <p14:tracePt t="4979" x="4441825" y="1290638"/>
          <p14:tracePt t="4996" x="4791075" y="1290638"/>
          <p14:tracePt t="5012" x="5133975" y="1290638"/>
          <p14:tracePt t="5029" x="5483225" y="1311275"/>
          <p14:tracePt t="5045" x="5646738" y="1339850"/>
          <p14:tracePt t="5046" x="5810250" y="1362075"/>
          <p14:tracePt t="5047" x="5961063" y="1390650"/>
          <p14:tracePt t="5063" x="6018213" y="1404938"/>
          <p14:tracePt t="5064" x="6145213" y="1425575"/>
          <p14:tracePt t="5080" x="6245225" y="1454150"/>
          <p14:tracePt t="5081" x="6281738" y="1454150"/>
          <p14:tracePt t="5096" x="6430963" y="1490663"/>
          <p14:tracePt t="5129" x="6523038" y="1511300"/>
          <p14:tracePt t="5131" x="6573838" y="1525588"/>
          <p14:tracePt t="5165" x="6623050" y="1539875"/>
          <p14:tracePt t="5167" x="6645275" y="1554163"/>
          <p14:tracePt t="5169" x="6659563" y="1560513"/>
          <p14:tracePt t="5181" x="6688138" y="1560513"/>
          <p14:tracePt t="5197" x="6694488" y="1574800"/>
          <p14:tracePt t="5214" x="6723063" y="1589088"/>
          <p14:tracePt t="5230" x="6737350" y="1589088"/>
          <p14:tracePt t="5246" x="6745288" y="1603375"/>
          <p14:tracePt t="5280" x="6759575" y="1611313"/>
          <p14:tracePt t="5313" x="6773863" y="1625600"/>
          <p14:tracePt t="5314" x="6788150" y="1625600"/>
          <p14:tracePt t="5330" x="6794500" y="1654175"/>
          <p14:tracePt t="5346" x="6823075" y="1660525"/>
          <p14:tracePt t="5364" x="6845300" y="1703388"/>
          <p14:tracePt t="5397" x="6888163" y="1739900"/>
          <p14:tracePt t="5398" x="6923088" y="1789113"/>
          <p14:tracePt t="5413" x="6943725" y="1825625"/>
          <p14:tracePt t="5430" x="6972300" y="1874838"/>
          <p14:tracePt t="5446" x="6994525" y="1924050"/>
          <p14:tracePt t="5463" x="7023100" y="1974850"/>
          <p14:tracePt t="5480" x="7037388" y="2052638"/>
          <p14:tracePt t="5497" x="7043738" y="2089150"/>
          <p14:tracePt t="5513" x="7043738" y="2166938"/>
          <p14:tracePt t="5529" x="7043738" y="2217738"/>
          <p14:tracePt t="5530" x="7043738" y="2238375"/>
          <p14:tracePt t="5532" x="7037388" y="2274888"/>
          <p14:tracePt t="5546" x="7037388" y="2301875"/>
          <p14:tracePt t="5548" x="7008813" y="2352675"/>
          <p14:tracePt t="5563" x="6986588" y="2387600"/>
          <p14:tracePt t="5799" x="6972300" y="2387600"/>
          <p14:tracePt t="5816" x="6894513" y="2416175"/>
          <p14:tracePt t="5832" x="6794500" y="2466975"/>
          <p14:tracePt t="5847" x="6523038" y="2566988"/>
          <p14:tracePt t="5863" x="6159500" y="2687638"/>
          <p14:tracePt t="5880" x="5583238" y="2851150"/>
          <p14:tracePt t="5897" x="5019675" y="2994025"/>
          <p14:tracePt t="5913" x="4456113" y="3065463"/>
          <p14:tracePt t="5930" x="4029075" y="3114675"/>
          <p14:tracePt t="5946" x="3529013" y="3143250"/>
          <p14:tracePt t="5963" x="3244850" y="3151188"/>
          <p14:tracePt t="5979" x="2944813" y="3151188"/>
          <p14:tracePt t="5996" x="2730500" y="3151188"/>
          <p14:tracePt t="6012" x="2687638" y="3143250"/>
          <p14:tracePt t="6013" x="2630488" y="3128963"/>
          <p14:tracePt t="6029" x="2581275" y="3114675"/>
          <p14:tracePt t="6031" x="2552700" y="3100388"/>
          <p14:tracePt t="6032" x="2530475" y="3100388"/>
          <p14:tracePt t="6047" x="2516188" y="3094038"/>
          <p14:tracePt t="6048" x="2501900" y="3094038"/>
          <p14:tracePt t="6063" x="2501900" y="3079750"/>
          <p14:tracePt t="6064" x="2487613" y="3079750"/>
          <p14:tracePt t="6130" x="2487613" y="3065463"/>
          <p14:tracePt t="6168" x="2501900" y="3065463"/>
          <p14:tracePt t="6213" x="2516188" y="3065463"/>
          <p14:tracePt t="6229" x="2530475" y="3065463"/>
          <p14:tracePt t="6246" x="2538413" y="3065463"/>
          <p14:tracePt t="6263" x="2566988" y="3065463"/>
          <p14:tracePt t="6278" x="2587625" y="3065463"/>
          <p14:tracePt t="6280" x="2616200" y="3051175"/>
          <p14:tracePt t="6281" x="2652713" y="3051175"/>
          <p14:tracePt t="6296" x="2738438" y="3051175"/>
          <p14:tracePt t="6297" x="2816225" y="3044825"/>
          <p14:tracePt t="6312" x="2916238" y="3044825"/>
          <p14:tracePt t="6313" x="3051175" y="3030538"/>
          <p14:tracePt t="6346" x="3314700" y="3016250"/>
          <p14:tracePt t="6347" x="3629025" y="2994025"/>
          <p14:tracePt t="6363" x="3992563" y="2994025"/>
          <p14:tracePt t="6379" x="4533900" y="2994025"/>
          <p14:tracePt t="6396" x="4883150" y="2994025"/>
          <p14:tracePt t="6412" x="5583238" y="3001963"/>
          <p14:tracePt t="6430" x="6173788" y="3051175"/>
          <p14:tracePt t="6446" x="6608763" y="3094038"/>
          <p14:tracePt t="6463" x="7143750" y="3143250"/>
          <p14:tracePt t="6479" x="7607300" y="3200400"/>
          <p14:tracePt t="6496" x="7999413" y="3243263"/>
          <p14:tracePt t="6512" x="8064500" y="3251200"/>
          <p14:tracePt t="6513" x="8199438" y="3265488"/>
          <p14:tracePt t="6529" x="8299450" y="3279775"/>
          <p14:tracePt t="6530" x="8462963" y="3300413"/>
          <p14:tracePt t="6546" x="8485188" y="3300413"/>
          <p14:tracePt t="6547" x="8534400" y="3314700"/>
          <p14:tracePt t="6563" x="8612188" y="3343275"/>
          <p14:tracePt t="6597" x="8648700" y="3351213"/>
          <p14:tracePt t="6598" x="8677275" y="3365500"/>
          <p14:tracePt t="6630" x="8697913" y="3379788"/>
          <p14:tracePt t="6631" x="8726488" y="3394075"/>
          <p14:tracePt t="6646" x="8748713" y="3394075"/>
          <p14:tracePt t="6662" x="8783638" y="3414713"/>
          <p14:tracePt t="6696" x="8826500" y="3429000"/>
          <p14:tracePt t="6698" x="8877300" y="3443288"/>
          <p14:tracePt t="6713" x="8897938" y="3457575"/>
          <p14:tracePt t="6714" x="8926513" y="3463925"/>
          <p14:tracePt t="6729" x="8940800" y="3478213"/>
          <p14:tracePt t="6730" x="8961438" y="3492500"/>
          <p14:tracePt t="6745" x="8990013" y="3506788"/>
          <p14:tracePt t="6746" x="9012238" y="3514725"/>
          <p14:tracePt t="6762" x="9026525" y="3529013"/>
          <p14:tracePt t="6763" x="9047163" y="3543300"/>
          <p14:tracePt t="6764" x="9075738" y="3557588"/>
          <p14:tracePt t="6780" x="9090025" y="3563938"/>
          <p14:tracePt t="6782" x="9097963" y="3578225"/>
          <p14:tracePt t="6797" x="9126538" y="3606800"/>
          <p14:tracePt t="6830" x="9140825" y="3614738"/>
          <p14:tracePt t="6831" x="9140825" y="3629025"/>
          <p14:tracePt t="6846" x="9147175" y="3657600"/>
          <p14:tracePt t="6863" x="9147175" y="3692525"/>
          <p14:tracePt t="6879" x="9161463" y="3729038"/>
          <p14:tracePt t="6896" x="9161463" y="3806825"/>
          <p14:tracePt t="6912" x="9161463" y="3863975"/>
          <p14:tracePt t="6929" x="9161463" y="3913188"/>
          <p14:tracePt t="6946" x="9161463" y="3978275"/>
          <p14:tracePt t="6963" x="9147175" y="4021138"/>
          <p14:tracePt t="6979" x="9126538" y="4041775"/>
          <p14:tracePt t="6995" x="9126538" y="4056063"/>
          <p14:tracePt t="6997" x="9112250" y="4070350"/>
          <p14:tracePt t="6998" x="9090025" y="4078288"/>
          <p14:tracePt t="7012" x="9075738" y="4092575"/>
          <p14:tracePt t="7029" x="9040813" y="4106863"/>
          <p14:tracePt t="7030" x="8975725" y="4127500"/>
          <p14:tracePt t="7031" x="8897938" y="4141788"/>
          <p14:tracePt t="7046" x="8797925" y="4170363"/>
          <p14:tracePt t="7047" x="8677275" y="4205288"/>
          <p14:tracePt t="7063" x="8428038" y="4270375"/>
          <p14:tracePt t="7079" x="8085138" y="4356100"/>
          <p14:tracePt t="7096" x="7750175" y="4456113"/>
          <p14:tracePt t="7130" x="7386638" y="4541838"/>
          <p14:tracePt t="7131" x="7037388" y="4633913"/>
          <p14:tracePt t="7165" x="6688138" y="4705350"/>
          <p14:tracePt t="7167" x="6345238" y="4768850"/>
          <p14:tracePt t="7168" x="6181725" y="4791075"/>
          <p14:tracePt t="7180" x="6010275" y="4819650"/>
          <p14:tracePt t="7197" x="5683250" y="4868863"/>
          <p14:tracePt t="7214" x="5332413" y="4891088"/>
          <p14:tracePt t="7229" x="5148263" y="4905375"/>
          <p14:tracePt t="7230" x="4940300" y="4919663"/>
          <p14:tracePt t="7245" x="4584700" y="4933950"/>
          <p14:tracePt t="7246" x="4327525" y="4940300"/>
          <p14:tracePt t="7262" x="4221163" y="4940300"/>
          <p14:tracePt t="7263" x="3957638" y="4940300"/>
          <p14:tracePt t="7265" x="3706813" y="4940300"/>
          <p14:tracePt t="7279" x="3457575" y="4940300"/>
          <p14:tracePt t="7280" x="3244850" y="4919663"/>
          <p14:tracePt t="7297" x="2865438" y="4833938"/>
          <p14:tracePt t="7313" x="2530475" y="4733925"/>
          <p14:tracePt t="7329" x="2232025" y="4605338"/>
          <p14:tracePt t="7346" x="1925638" y="4470400"/>
          <p14:tracePt t="7363" x="1739900" y="4370388"/>
          <p14:tracePt t="7379" x="1554163" y="4241800"/>
          <p14:tracePt t="7396" x="1439863" y="4121150"/>
          <p14:tracePt t="7412" x="1404938" y="4056063"/>
          <p14:tracePt t="7429" x="1354138" y="3963988"/>
          <p14:tracePt t="7446" x="1339850" y="3906838"/>
          <p14:tracePt t="7463" x="1339850" y="3863975"/>
          <p14:tracePt t="7479" x="1339850" y="3827463"/>
          <p14:tracePt t="7513" x="1339850" y="3778250"/>
          <p14:tracePt t="7514" x="1439863" y="3663950"/>
          <p14:tracePt t="7530" x="1689100" y="3463925"/>
          <p14:tracePt t="7546" x="2052638" y="3243263"/>
          <p14:tracePt t="7563" x="2389188" y="3051175"/>
          <p14:tracePt t="7579" x="2801938" y="2851150"/>
          <p14:tracePt t="7596" x="3201988" y="2716213"/>
          <p14:tracePt t="7629" x="3579813" y="2630488"/>
          <p14:tracePt t="7631" x="4170363" y="2581275"/>
          <p14:tracePt t="7646" x="4819650" y="2581275"/>
          <p14:tracePt t="7663" x="5546725" y="2581275"/>
          <p14:tracePt t="7696" x="6310313" y="2687638"/>
          <p14:tracePt t="7698" x="7037388" y="2816225"/>
          <p14:tracePt t="7700" x="7400925" y="2894013"/>
          <p14:tracePt t="7713" x="7721600" y="2951163"/>
          <p14:tracePt t="7746" x="8170863" y="3051175"/>
          <p14:tracePt t="7747" x="8677275" y="3165475"/>
          <p14:tracePt t="7748" x="8763000" y="3200400"/>
          <p14:tracePt t="7763" x="8940800" y="3251200"/>
          <p14:tracePt t="7764" x="9075738" y="3294063"/>
          <p14:tracePt t="7779" x="9112250" y="3314700"/>
          <p14:tracePt t="7780" x="9197975" y="3365500"/>
          <p14:tracePt t="7796" x="9297988" y="3414713"/>
          <p14:tracePt t="7813" x="9347200" y="3457575"/>
          <p14:tracePt t="7830" x="9361488" y="3492500"/>
          <p14:tracePt t="7846" x="9375775" y="3514725"/>
          <p14:tracePt t="7863" x="9375775" y="3529013"/>
          <p14:tracePt t="7879" x="9375775" y="3557588"/>
          <p14:tracePt t="7896" x="9375775" y="3592513"/>
          <p14:tracePt t="7913" x="9375775" y="3629025"/>
          <p14:tracePt t="7929" x="9361488" y="3663950"/>
          <p14:tracePt t="7946" x="9347200" y="3706813"/>
          <p14:tracePt t="7963" x="9340850" y="3743325"/>
          <p14:tracePt t="7996" x="9312275" y="3806825"/>
          <p14:tracePt t="7998" x="9212263" y="3913188"/>
          <p14:tracePt t="8013" x="9147175" y="4006850"/>
          <p14:tracePt t="8014" x="9112250" y="4027488"/>
          <p14:tracePt t="8029" x="8990013" y="4170363"/>
          <p14:tracePt t="8046" x="8877300" y="4291013"/>
          <p14:tracePt t="8063" x="8748713" y="4405313"/>
          <p14:tracePt t="8079" x="8626475" y="4519613"/>
          <p14:tracePt t="8096" x="8485188" y="4619625"/>
          <p14:tracePt t="8129" x="8348663" y="4705350"/>
          <p14:tracePt t="8130" x="8213725" y="4783138"/>
          <p14:tracePt t="8165" x="8035925" y="4854575"/>
          <p14:tracePt t="8167" x="7885113" y="4933950"/>
          <p14:tracePt t="8168" x="7799388" y="4968875"/>
          <p14:tracePt t="8181" x="7735888" y="4989513"/>
          <p14:tracePt t="8214" x="7600950" y="5068888"/>
          <p14:tracePt t="8215" x="7458075" y="5132388"/>
          <p14:tracePt t="8216" x="7372350" y="5168900"/>
          <p14:tracePt t="8230" x="7308850" y="5197475"/>
          <p14:tracePt t="8232" x="7172325" y="5232400"/>
          <p14:tracePt t="8246" x="7072313" y="5268913"/>
          <p14:tracePt t="8248" x="6972300" y="5297488"/>
          <p14:tracePt t="8263" x="6873875" y="5303838"/>
          <p14:tracePt t="8264" x="6808788" y="5318125"/>
          <p14:tracePt t="8279" x="6708775" y="5346700"/>
          <p14:tracePt t="8280" x="6530975" y="5353050"/>
          <p14:tracePt t="8297" x="6310313" y="5381625"/>
          <p14:tracePt t="8313" x="6067425" y="5381625"/>
          <p14:tracePt t="8330" x="5818188" y="5381625"/>
          <p14:tracePt t="8346" x="5632450" y="5353050"/>
          <p14:tracePt t="8363" x="5432425" y="5283200"/>
          <p14:tracePt t="8379" x="5254625" y="5218113"/>
          <p14:tracePt t="8396" x="5154613" y="5168900"/>
          <p14:tracePt t="8413" x="5068888" y="5132388"/>
          <p14:tracePt t="8429" x="5019675" y="5089525"/>
          <p14:tracePt t="8446" x="4983163" y="5068888"/>
          <p14:tracePt t="8462" x="4968875" y="5068888"/>
          <p14:tracePt t="8478" x="4954588" y="5068888"/>
          <p14:tracePt t="8479" x="4940300" y="5068888"/>
          <p14:tracePt t="8496" x="4933950" y="5068888"/>
          <p14:tracePt t="8498" x="4919663" y="5054600"/>
          <p14:tracePt t="8513" x="4905375" y="5054600"/>
          <p14:tracePt t="8514" x="4891088" y="5054600"/>
          <p14:tracePt t="8530" x="4870450" y="5040313"/>
          <p14:tracePt t="8546" x="4833938" y="501808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0521-41FB-D7F9-A74A-9069049EE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E915E6C-20F3-2CAF-02C2-258D76385FB3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598B428-5D53-5840-8C15-47847D4C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アレルギー反応を抑える</a:t>
            </a:r>
          </a:p>
        </p:txBody>
      </p:sp>
      <p:pic>
        <p:nvPicPr>
          <p:cNvPr id="10" name="オーディオ 9">
            <a:extLst>
              <a:ext uri="{FF2B5EF4-FFF2-40B4-BE49-F238E27FC236}">
                <a16:creationId xmlns:a16="http://schemas.microsoft.com/office/drawing/2014/main" id="{645B3C16-A71B-C52F-00A3-18D24D5B38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EEB2235E-10AC-6FC8-DBBA-3DC802D8BB73}"/>
              </a:ext>
            </a:extLst>
          </p:cNvPr>
          <p:cNvSpPr txBox="1">
            <a:spLocks/>
          </p:cNvSpPr>
          <p:nvPr/>
        </p:nvSpPr>
        <p:spPr>
          <a:xfrm>
            <a:off x="576737" y="1864062"/>
            <a:ext cx="8545493" cy="86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トコジラミによるかゆみ・湿疹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FC1F4117-9B02-B58F-B0A4-8E9CCBEF586A}"/>
              </a:ext>
            </a:extLst>
          </p:cNvPr>
          <p:cNvSpPr txBox="1">
            <a:spLocks/>
          </p:cNvSpPr>
          <p:nvPr/>
        </p:nvSpPr>
        <p:spPr>
          <a:xfrm>
            <a:off x="576737" y="2909711"/>
            <a:ext cx="7794378" cy="86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蚊などと同じ</a:t>
            </a:r>
            <a:r>
              <a:rPr lang="ja-JP" altLang="en-US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アレルギー反応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2391EF9-2D49-13BA-4B10-04C8DBC63F35}"/>
              </a:ext>
            </a:extLst>
          </p:cNvPr>
          <p:cNvSpPr txBox="1">
            <a:spLocks/>
          </p:cNvSpPr>
          <p:nvPr/>
        </p:nvSpPr>
        <p:spPr>
          <a:xfrm>
            <a:off x="576736" y="3955360"/>
            <a:ext cx="11615264" cy="1117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ステロイド　</a:t>
            </a:r>
            <a:r>
              <a:rPr lang="ja-JP" altLang="en-US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アレルギー反応を強力に抑える</a:t>
            </a:r>
          </a:p>
        </p:txBody>
      </p:sp>
      <p:sp>
        <p:nvSpPr>
          <p:cNvPr id="5" name="右矢印 4">
            <a:extLst>
              <a:ext uri="{FF2B5EF4-FFF2-40B4-BE49-F238E27FC236}">
                <a16:creationId xmlns:a16="http://schemas.microsoft.com/office/drawing/2014/main" id="{961C54AC-3D1C-565D-C3D1-06D670748FDB}"/>
              </a:ext>
            </a:extLst>
          </p:cNvPr>
          <p:cNvSpPr/>
          <p:nvPr/>
        </p:nvSpPr>
        <p:spPr>
          <a:xfrm>
            <a:off x="3537857" y="4259943"/>
            <a:ext cx="468086" cy="301171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36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80"/>
    </mc:Choice>
    <mc:Fallback>
      <p:transition spd="slow" advTm="27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6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3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6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14" x="4805363" y="5018088"/>
          <p14:tracePt t="716" x="4684713" y="4933950"/>
          <p14:tracePt t="746" x="4633913" y="4883150"/>
          <p14:tracePt t="748" x="4505325" y="4683125"/>
          <p14:tracePt t="779" x="4392613" y="4441825"/>
          <p14:tracePt t="780" x="4292600" y="4070350"/>
          <p14:tracePt t="796" x="4256088" y="3657600"/>
          <p14:tracePt t="829" x="4256088" y="3265488"/>
          <p14:tracePt t="830" x="4256088" y="3030538"/>
          <p14:tracePt t="846" x="4270375" y="2787650"/>
          <p14:tracePt t="862" x="4306888" y="2616200"/>
          <p14:tracePt t="895" x="4341813" y="2487613"/>
          <p14:tracePt t="896" x="4392613" y="2387600"/>
          <p14:tracePt t="912" x="4470400" y="2274888"/>
          <p14:tracePt t="929" x="4570413" y="2166938"/>
          <p14:tracePt t="944" x="4656138" y="2074863"/>
          <p14:tracePt t="946" x="4733925" y="2017713"/>
          <p14:tracePt t="947" x="4819650" y="1938338"/>
          <p14:tracePt t="962" x="4919663" y="1868488"/>
          <p14:tracePt t="978" x="5019675" y="1803400"/>
          <p14:tracePt t="979" x="5168900" y="1717675"/>
          <p14:tracePt t="995" x="5346700" y="1639888"/>
          <p14:tracePt t="1012" x="5446713" y="1603375"/>
          <p14:tracePt t="1047" x="5611813" y="1574800"/>
          <p14:tracePt t="1052" x="5632450" y="1574800"/>
          <p14:tracePt t="1063" x="5646738" y="1574800"/>
          <p14:tracePt t="1079" x="5668963" y="1574800"/>
          <p14:tracePt t="1096" x="5695950" y="1574800"/>
          <p14:tracePt t="1145" x="5710238" y="1574800"/>
          <p14:tracePt t="1831" x="5632450" y="1560513"/>
          <p14:tracePt t="1835" x="5497513" y="1554163"/>
          <p14:tracePt t="1838" x="5418138" y="1539875"/>
          <p14:tracePt t="1848" x="5346700" y="1525588"/>
          <p14:tracePt t="1861" x="5254625" y="1511300"/>
          <p14:tracePt t="1863" x="5068888" y="1504950"/>
          <p14:tracePt t="1895" x="4670425" y="1476375"/>
          <p14:tracePt t="1897" x="4270375" y="1462088"/>
          <p14:tracePt t="1911" x="4078288" y="1462088"/>
          <p14:tracePt t="1913" x="4006850" y="1454150"/>
          <p14:tracePt t="1928" x="3857625" y="1454150"/>
          <p14:tracePt t="1929" x="3714750" y="1454150"/>
          <p14:tracePt t="1930" x="3594100" y="1439863"/>
          <p14:tracePt t="1945" x="3479800" y="1425575"/>
          <p14:tracePt t="1947" x="3379788" y="1411288"/>
          <p14:tracePt t="1962" x="3279775" y="1390650"/>
          <p14:tracePt t="1963" x="3194050" y="1376363"/>
          <p14:tracePt t="1979" x="3030538" y="1325563"/>
          <p14:tracePt t="1996" x="2851150" y="1276350"/>
          <p14:tracePt t="2012" x="2701925" y="1204913"/>
          <p14:tracePt t="2044" x="2466975" y="1090613"/>
          <p14:tracePt t="2046" x="2389188" y="1047750"/>
          <p14:tracePt t="2062" x="2303463" y="1012825"/>
          <p14:tracePt t="2064" x="2232025" y="976313"/>
          <p14:tracePt t="2072" x="2152650" y="941388"/>
          <p14:tracePt t="2079" x="2089150" y="898525"/>
          <p14:tracePt t="2095" x="1974850" y="841375"/>
          <p14:tracePt t="2128" x="1903413" y="790575"/>
          <p14:tracePt t="2130" x="1817688" y="727075"/>
          <p14:tracePt t="2145" x="1754188" y="692150"/>
          <p14:tracePt t="2162" x="1689100" y="641350"/>
          <p14:tracePt t="2178" x="1654175" y="612775"/>
          <p14:tracePt t="2179" x="1639888" y="598488"/>
          <p14:tracePt t="2181" x="1611313" y="577850"/>
          <p14:tracePt t="2195" x="1604963" y="563563"/>
          <p14:tracePt t="2211" x="1576388" y="534988"/>
          <p14:tracePt t="2212" x="1562100" y="527050"/>
          <p14:tracePt t="2214" x="1554163" y="512763"/>
          <p14:tracePt t="2229" x="1539875" y="498475"/>
          <p14:tracePt t="2230" x="1525588" y="484188"/>
          <p14:tracePt t="2245" x="1511300" y="477838"/>
          <p14:tracePt t="2262" x="1511300" y="449263"/>
          <p14:tracePt t="2279" x="1504950" y="427038"/>
          <p14:tracePt t="2296" x="1476375" y="398463"/>
          <p14:tracePt t="2329" x="1462088" y="363538"/>
          <p14:tracePt t="2330" x="1439863" y="334963"/>
          <p14:tracePt t="2362" x="1411288" y="314325"/>
          <p14:tracePt t="2363" x="1404938" y="285750"/>
          <p14:tracePt t="2382" x="1390650" y="277813"/>
          <p14:tracePt t="2413" x="1390650" y="263525"/>
          <p14:tracePt t="2429" x="1376363" y="263525"/>
          <p14:tracePt t="2462" x="1376363" y="249238"/>
          <p14:tracePt t="2512" x="1390650" y="249238"/>
          <p14:tracePt t="2529" x="1411288" y="249238"/>
          <p14:tracePt t="2546" x="1454150" y="249238"/>
          <p14:tracePt t="2562" x="1525588" y="249238"/>
          <p14:tracePt t="2595" x="1654175" y="249238"/>
          <p14:tracePt t="2596" x="1817688" y="234950"/>
          <p14:tracePt t="2612" x="2089150" y="234950"/>
          <p14:tracePt t="2629" x="2389188" y="228600"/>
          <p14:tracePt t="2645" x="2930525" y="228600"/>
          <p14:tracePt t="2662" x="3279775" y="228600"/>
          <p14:tracePt t="2678" x="3957638" y="228600"/>
          <p14:tracePt t="2694" x="4092575" y="228600"/>
          <p14:tracePt t="2696" x="4341813" y="228600"/>
          <p14:tracePt t="2697" x="4791075" y="285750"/>
          <p14:tracePt t="2712" x="4933950" y="314325"/>
          <p14:tracePt t="2713" x="5168900" y="349250"/>
          <p14:tracePt t="2729" x="5818188" y="498475"/>
          <p14:tracePt t="2745" x="6181725" y="592138"/>
          <p14:tracePt t="2762" x="6673850" y="698500"/>
          <p14:tracePt t="2779" x="7137400" y="812800"/>
          <p14:tracePt t="2812" x="7558088" y="890588"/>
          <p14:tracePt t="2814" x="7813675" y="912813"/>
          <p14:tracePt t="2829" x="7970838" y="941388"/>
          <p14:tracePt t="2845" x="8121650" y="947738"/>
          <p14:tracePt t="2862" x="8220075" y="962025"/>
          <p14:tracePt t="2879" x="8270875" y="990600"/>
          <p14:tracePt t="2912" x="8328025" y="998538"/>
          <p14:tracePt t="2913" x="8334375" y="1012825"/>
          <p14:tracePt t="2914" x="8348663" y="1027113"/>
          <p14:tracePt t="2946" x="8362950" y="1027113"/>
          <p14:tracePt t="2947" x="8362950" y="1041400"/>
          <p14:tracePt t="2980" x="8362950" y="1047750"/>
          <p14:tracePt t="3012" x="8362950" y="1062038"/>
          <p14:tracePt t="3044" x="8362950" y="1076325"/>
          <p14:tracePt t="3045" x="8362950" y="1090613"/>
          <p14:tracePt t="3061" x="8362950" y="1098550"/>
          <p14:tracePt t="3078" x="8362950" y="1112838"/>
          <p14:tracePt t="3094" x="8348663" y="1127125"/>
          <p14:tracePt t="3111" x="8348663" y="1141413"/>
          <p14:tracePt t="3127" x="8348663" y="1162050"/>
          <p14:tracePt t="3145" x="8348663" y="1176338"/>
          <p14:tracePt t="3161" x="8334375" y="1204913"/>
          <p14:tracePt t="3178" x="8328025" y="1225550"/>
          <p14:tracePt t="3194" x="8313738" y="1225550"/>
          <p14:tracePt t="3195" x="8299450" y="1254125"/>
          <p14:tracePt t="3196" x="8270875" y="1276350"/>
          <p14:tracePt t="3212" x="8248650" y="1311275"/>
          <p14:tracePt t="3213" x="8213725" y="1354138"/>
          <p14:tracePt t="3227" x="8134350" y="1404938"/>
          <p14:tracePt t="3228" x="8064500" y="1462088"/>
          <p14:tracePt t="3244" x="7850188" y="1603375"/>
          <p14:tracePt t="3278" x="7600950" y="1754188"/>
          <p14:tracePt t="3279" x="7143750" y="1952625"/>
          <p14:tracePt t="3294" x="6673850" y="2103438"/>
          <p14:tracePt t="3327" x="6130925" y="2217738"/>
          <p14:tracePt t="3329" x="5546725" y="2301875"/>
          <p14:tracePt t="3363" x="5154613" y="2330450"/>
          <p14:tracePt t="3365" x="4684713" y="2338388"/>
          <p14:tracePt t="3366" x="4484688" y="2338388"/>
          <p14:tracePt t="3379" x="4406900" y="2338388"/>
          <p14:tracePt t="3395" x="4106863" y="2330450"/>
          <p14:tracePt t="3412" x="3878263" y="2287588"/>
          <p14:tracePt t="3427" x="3763963" y="2266950"/>
          <p14:tracePt t="3428" x="3663950" y="2224088"/>
          <p14:tracePt t="3443" x="3514725" y="2189163"/>
          <p14:tracePt t="3445" x="3465513" y="2166938"/>
          <p14:tracePt t="3446" x="3300413" y="2117725"/>
          <p14:tracePt t="3461" x="3265488" y="2089150"/>
          <p14:tracePt t="3462" x="3165475" y="2052638"/>
          <p14:tracePt t="3478" x="3016250" y="1974850"/>
          <p14:tracePt t="3511" x="2930525" y="1938338"/>
          <p14:tracePt t="3513" x="2851150" y="1889125"/>
          <p14:tracePt t="3528" x="2816225" y="1868488"/>
          <p14:tracePt t="3545" x="2795588" y="1854200"/>
          <p14:tracePt t="3561" x="2781300" y="1854200"/>
          <p14:tracePt t="3578" x="2752725" y="1839913"/>
          <p14:tracePt t="4197" x="2767013" y="1839913"/>
          <p14:tracePt t="4199" x="2781300" y="1839913"/>
          <p14:tracePt t="4215" x="2830513" y="1839913"/>
          <p14:tracePt t="4229" x="2894013" y="1839913"/>
          <p14:tracePt t="4245" x="3016250" y="1868488"/>
          <p14:tracePt t="4262" x="3165475" y="1903413"/>
          <p14:tracePt t="4278" x="3328988" y="1952625"/>
          <p14:tracePt t="4295" x="3514725" y="2017713"/>
          <p14:tracePt t="4328" x="3678238" y="2074863"/>
          <p14:tracePt t="4330" x="3814763" y="2138363"/>
          <p14:tracePt t="4363" x="3929063" y="2203450"/>
          <p14:tracePt t="4366" x="4006850" y="2252663"/>
          <p14:tracePt t="4367" x="4029075" y="2266950"/>
          <p14:tracePt t="4381" x="4057650" y="2287588"/>
          <p14:tracePt t="4382" x="4078288" y="2316163"/>
          <p14:tracePt t="4395" x="4106863" y="2330450"/>
          <p14:tracePt t="4412" x="4121150" y="2338388"/>
          <p14:tracePt t="4413" x="4127500" y="2352675"/>
          <p14:tracePt t="4428" x="4141788" y="2366963"/>
          <p14:tracePt t="4444" x="4156075" y="2381250"/>
          <p14:tracePt t="4446" x="4170363" y="2387600"/>
          <p14:tracePt t="4461" x="4178300" y="2416175"/>
          <p14:tracePt t="4463" x="4178300" y="2430463"/>
          <p14:tracePt t="4478" x="4206875" y="2481263"/>
          <p14:tracePt t="4511" x="4227513" y="2516188"/>
          <p14:tracePt t="4513" x="4241800" y="2552700"/>
          <p14:tracePt t="4528" x="4256088" y="2566988"/>
          <p14:tracePt t="5564" x="4278313" y="2552700"/>
          <p14:tracePt t="5579" x="4341813" y="2530475"/>
          <p14:tracePt t="5582" x="4406900" y="2501900"/>
          <p14:tracePt t="5584" x="4491038" y="2466975"/>
          <p14:tracePt t="5597" x="4591050" y="2452688"/>
          <p14:tracePt t="5610" x="4691063" y="2430463"/>
          <p14:tracePt t="5612" x="4883150" y="2387600"/>
          <p14:tracePt t="5627" x="5068888" y="2381250"/>
          <p14:tracePt t="5628" x="5268913" y="2366963"/>
          <p14:tracePt t="5645" x="5646738" y="2366963"/>
          <p14:tracePt t="5660" x="5795963" y="2381250"/>
          <p14:tracePt t="5661" x="5861050" y="2387600"/>
          <p14:tracePt t="5677" x="5981700" y="2430463"/>
          <p14:tracePt t="5678" x="6067425" y="2466975"/>
          <p14:tracePt t="5680" x="6159500" y="2501900"/>
          <p14:tracePt t="5694" x="6196013" y="2516188"/>
          <p14:tracePt t="5695" x="6230938" y="2538413"/>
          <p14:tracePt t="5711" x="6296025" y="2581275"/>
          <p14:tracePt t="5728" x="6324600" y="2587625"/>
          <p14:tracePt t="5745" x="6330950" y="2601913"/>
          <p14:tracePt t="5778" x="6330950" y="2616200"/>
          <p14:tracePt t="5794" x="6324600" y="2630488"/>
          <p14:tracePt t="5827" x="6273800" y="2652713"/>
          <p14:tracePt t="5828" x="6196013" y="2687638"/>
          <p14:tracePt t="5861" x="6032500" y="2751138"/>
          <p14:tracePt t="5862" x="5910263" y="2816225"/>
          <p14:tracePt t="5877" x="5818188" y="2836863"/>
          <p14:tracePt t="5878" x="5732463" y="2879725"/>
          <p14:tracePt t="5893" x="5661025" y="2901950"/>
          <p14:tracePt t="5894" x="5583238" y="2916238"/>
          <p14:tracePt t="5911" x="5432425" y="2951163"/>
          <p14:tracePt t="5913" x="5354638" y="2951163"/>
          <p14:tracePt t="5927" x="5268913" y="2965450"/>
          <p14:tracePt t="5944" x="5133975" y="2965450"/>
          <p14:tracePt t="5945" x="5083175" y="2965450"/>
          <p14:tracePt t="5946" x="4919663" y="2965450"/>
          <p14:tracePt t="6416" x="4870450" y="2965450"/>
          <p14:tracePt t="6430" x="4770438" y="2965450"/>
          <p14:tracePt t="6446" x="4505325" y="2965450"/>
          <p14:tracePt t="6462" x="4141788" y="3001963"/>
          <p14:tracePt t="6478" x="3714750" y="3051175"/>
          <p14:tracePt t="6495" x="3314700" y="3079750"/>
          <p14:tracePt t="6512" x="3079750" y="3094038"/>
          <p14:tracePt t="6528" x="2844800" y="3094038"/>
          <p14:tracePt t="6545" x="2681288" y="3051175"/>
          <p14:tracePt t="6561" x="2566988" y="3016250"/>
          <p14:tracePt t="6578" x="2481263" y="2951163"/>
          <p14:tracePt t="6594" x="2417763" y="2916238"/>
          <p14:tracePt t="6611" x="2366963" y="2894013"/>
          <p14:tracePt t="6627" x="2338388" y="2865438"/>
          <p14:tracePt t="6645" x="2332038" y="2865438"/>
          <p14:tracePt t="6647" x="2317750" y="2865438"/>
          <p14:tracePt t="7548" x="2332038" y="2865438"/>
          <p14:tracePt t="7562" x="2338388" y="2865438"/>
          <p14:tracePt t="7568" x="2352675" y="2865438"/>
          <p14:tracePt t="7578" x="2366963" y="2865438"/>
          <p14:tracePt t="7611" x="2381250" y="2865438"/>
          <p14:tracePt t="7630" x="2389188" y="2865438"/>
          <p14:tracePt t="7829" x="2389188" y="2879725"/>
          <p14:tracePt t="7864" x="2389188" y="2894013"/>
          <p14:tracePt t="8230" x="2381250" y="2894013"/>
          <p14:tracePt t="8262" x="2366963" y="2894013"/>
          <p14:tracePt t="8278" x="2352675" y="2894013"/>
          <p14:tracePt t="8295" x="2338388" y="2894013"/>
          <p14:tracePt t="8328" x="2332038" y="2894013"/>
          <p14:tracePt t="8364" x="2317750" y="2894013"/>
          <p14:tracePt t="8479" x="2332038" y="2894013"/>
          <p14:tracePt t="8480" x="2352675" y="2894013"/>
          <p14:tracePt t="8496" x="2403475" y="2894013"/>
          <p14:tracePt t="8512" x="2516188" y="2894013"/>
          <p14:tracePt t="8528" x="2687638" y="2894013"/>
          <p14:tracePt t="8545" x="2944813" y="2894013"/>
          <p14:tracePt t="8561" x="3230563" y="2879725"/>
          <p14:tracePt t="8578" x="3494088" y="2879725"/>
          <p14:tracePt t="8594" x="3763963" y="2879725"/>
          <p14:tracePt t="8611" x="3829050" y="2879725"/>
          <p14:tracePt t="8612" x="3957638" y="2879725"/>
          <p14:tracePt t="8613" x="4043363" y="2879725"/>
          <p14:tracePt t="8628" x="4141788" y="2879725"/>
          <p14:tracePt t="8644" x="4221163" y="2879725"/>
          <p14:tracePt t="8645" x="4241800" y="2879725"/>
          <p14:tracePt t="8646" x="4306888" y="2894013"/>
          <p14:tracePt t="8661" x="4341813" y="2901950"/>
          <p14:tracePt t="8663" x="4370388" y="2901950"/>
          <p14:tracePt t="8679" x="4406900" y="2916238"/>
          <p14:tracePt t="8695" x="4421188" y="2930525"/>
          <p14:tracePt t="8711" x="4427538" y="2944813"/>
          <p14:tracePt t="8744" x="4441825" y="2944813"/>
          <p14:tracePt t="8778" x="4456113" y="2944813"/>
          <p14:tracePt t="8779" x="4470400" y="2944813"/>
          <p14:tracePt t="8794" x="4491038" y="2944813"/>
          <p14:tracePt t="8827" x="4541838" y="2944813"/>
          <p14:tracePt t="8829" x="4605338" y="2951163"/>
          <p14:tracePt t="8845" x="4641850" y="2951163"/>
          <p14:tracePt t="8846" x="4684713" y="2951163"/>
          <p14:tracePt t="8847" x="4741863" y="2965450"/>
          <p14:tracePt t="8861" x="4784725" y="2965450"/>
          <p14:tracePt t="8877" x="4841875" y="2965450"/>
          <p14:tracePt t="8879" x="4891088" y="2965450"/>
          <p14:tracePt t="8880" x="4940300" y="2965450"/>
          <p14:tracePt t="8894" x="5005388" y="2979738"/>
          <p14:tracePt t="8910" x="5068888" y="2979738"/>
          <p14:tracePt t="8911" x="5119688" y="2979738"/>
          <p14:tracePt t="8913" x="5168900" y="2994025"/>
          <p14:tracePt t="8927" x="5233988" y="2994025"/>
          <p14:tracePt t="8928" x="5248275" y="2994025"/>
          <p14:tracePt t="8945" x="5332413" y="2994025"/>
          <p14:tracePt t="8961" x="5397500" y="2994025"/>
          <p14:tracePt t="8978" x="5446713" y="2994025"/>
          <p14:tracePt t="9011" x="5468938" y="2994025"/>
          <p14:tracePt t="9264" x="5532438" y="2979738"/>
          <p14:tracePt t="9267" x="5632450" y="2951163"/>
          <p14:tracePt t="9270" x="5695950" y="2944813"/>
          <p14:tracePt t="9280" x="5818188" y="2901950"/>
          <p14:tracePt t="9295" x="6081713" y="2865438"/>
          <p14:tracePt t="9328" x="6396038" y="2836863"/>
          <p14:tracePt t="9330" x="6694488" y="2836863"/>
          <p14:tracePt t="9331" x="6837363" y="2836863"/>
          <p14:tracePt t="9363" x="6986588" y="2836863"/>
          <p14:tracePt t="9366" x="7308850" y="2930525"/>
          <p14:tracePt t="9380" x="7500938" y="3001963"/>
          <p14:tracePt t="9395" x="7572375" y="3044825"/>
          <p14:tracePt t="9397" x="7635875" y="3079750"/>
          <p14:tracePt t="9413" x="7707313" y="3114675"/>
          <p14:tracePt t="9429" x="7764463" y="3165475"/>
          <p14:tracePt t="9445" x="7785100" y="3194050"/>
          <p14:tracePt t="9462" x="7799388" y="3194050"/>
          <p14:tracePt t="9478" x="7813675" y="3200400"/>
          <p14:tracePt t="9494" x="7813675" y="3214688"/>
          <p14:tracePt t="9528" x="7813675" y="3228975"/>
          <p14:tracePt t="9561" x="7813675" y="3243263"/>
          <p14:tracePt t="9578" x="7813675" y="3251200"/>
          <p14:tracePt t="9611" x="7813675" y="3265488"/>
          <p14:tracePt t="9645" x="7813675" y="3279775"/>
          <p14:tracePt t="9678" x="7813675" y="3294063"/>
          <p14:tracePt t="9712" x="7799388" y="3314700"/>
          <p14:tracePt t="9728" x="7764463" y="3351213"/>
          <p14:tracePt t="9745" x="7707313" y="3394075"/>
          <p14:tracePt t="9761" x="7650163" y="3429000"/>
          <p14:tracePt t="9795" x="7558088" y="3492500"/>
          <p14:tracePt t="9796" x="7450138" y="3543300"/>
          <p14:tracePt t="9811" x="7386638" y="3578225"/>
          <p14:tracePt t="9812" x="7321550" y="3614738"/>
          <p14:tracePt t="9827" x="7086600" y="3729038"/>
          <p14:tracePt t="9845" x="6873875" y="3813175"/>
          <p14:tracePt t="9847" x="6737350" y="3856038"/>
          <p14:tracePt t="9861" x="6594475" y="3892550"/>
          <p14:tracePt t="9877" x="6445250" y="3927475"/>
          <p14:tracePt t="9878" x="6296025" y="3963988"/>
          <p14:tracePt t="9880" x="6224588" y="3963988"/>
          <p14:tracePt t="9894" x="5995988" y="4006850"/>
          <p14:tracePt t="9895" x="5861050" y="4006850"/>
          <p14:tracePt t="9911" x="5668963" y="4006850"/>
          <p14:tracePt t="9928" x="5454650" y="4006850"/>
          <p14:tracePt t="9945" x="5283200" y="3963988"/>
          <p14:tracePt t="9961" x="5119688" y="3913188"/>
          <p14:tracePt t="9978" x="4983163" y="3863975"/>
          <p14:tracePt t="9994" x="4883150" y="3827463"/>
          <p14:tracePt t="10027" x="4784725" y="3792538"/>
          <p14:tracePt t="10028" x="4684713" y="3757613"/>
          <p14:tracePt t="10044" x="4605338" y="3743325"/>
          <p14:tracePt t="10061" x="4556125" y="3714750"/>
          <p14:tracePt t="10078" x="4441825" y="3692525"/>
          <p14:tracePt t="10093" x="4406900" y="3678238"/>
          <p14:tracePt t="10095" x="4356100" y="3663950"/>
          <p14:tracePt t="10110" x="4321175" y="3657600"/>
          <p14:tracePt t="10112" x="4270375" y="3643313"/>
          <p14:tracePt t="10113" x="4221163" y="3629025"/>
          <p14:tracePt t="10127" x="4156075" y="3614738"/>
          <p14:tracePt t="10144" x="4106863" y="3606800"/>
          <p14:tracePt t="10145" x="4057650" y="3592513"/>
          <p14:tracePt t="10146" x="3992563" y="3563938"/>
          <p14:tracePt t="10161" x="3943350" y="3557588"/>
          <p14:tracePt t="10162" x="3892550" y="3529013"/>
          <p14:tracePt t="10178" x="3814763" y="3478213"/>
          <p14:tracePt t="10194" x="3743325" y="3429000"/>
          <p14:tracePt t="10211" x="3678238" y="3351213"/>
          <p14:tracePt t="10228" x="3614738" y="3279775"/>
          <p14:tracePt t="10260" x="3579813" y="3214688"/>
          <p14:tracePt t="10262" x="3557588" y="3165475"/>
          <p14:tracePt t="10278" x="3557588" y="3128963"/>
          <p14:tracePt t="10294" x="3557588" y="3094038"/>
          <p14:tracePt t="10327" x="3643313" y="3051175"/>
          <p14:tracePt t="10329" x="3806825" y="2994025"/>
          <p14:tracePt t="10330" x="3906838" y="2951163"/>
          <p14:tracePt t="10363" x="3971925" y="2930525"/>
          <p14:tracePt t="10365" x="4356100" y="2816225"/>
          <p14:tracePt t="10380" x="4591050" y="2751138"/>
          <p14:tracePt t="10396" x="4819650" y="2716213"/>
          <p14:tracePt t="10412" x="5105400" y="2667000"/>
          <p14:tracePt t="10428" x="5454650" y="2630488"/>
          <p14:tracePt t="10445" x="5846763" y="2601913"/>
          <p14:tracePt t="10461" x="6281738" y="2601913"/>
          <p14:tracePt t="10478" x="6708775" y="2616200"/>
          <p14:tracePt t="10511" x="7072313" y="2701925"/>
          <p14:tracePt t="10512" x="7407275" y="2830513"/>
          <p14:tracePt t="10528" x="7586663" y="2916238"/>
          <p14:tracePt t="10545" x="7785100" y="3016250"/>
          <p14:tracePt t="10561" x="7950200" y="3100388"/>
          <p14:tracePt t="10578" x="8035925" y="3151188"/>
          <p14:tracePt t="10594" x="8070850" y="3179763"/>
          <p14:tracePt t="10595" x="8113713" y="3200400"/>
          <p14:tracePt t="10610" x="8134350" y="3214688"/>
          <p14:tracePt t="10612" x="8162925" y="3228975"/>
          <p14:tracePt t="10613" x="8170863" y="3243263"/>
          <p14:tracePt t="10627" x="8185150" y="3251200"/>
          <p14:tracePt t="10645" x="8199438" y="3265488"/>
          <p14:tracePt t="10661" x="8213725" y="3279775"/>
          <p14:tracePt t="10678" x="8220075" y="3294063"/>
          <p14:tracePt t="10694" x="8234363" y="3294063"/>
          <p14:tracePt t="10712" x="8248650" y="3300413"/>
          <p14:tracePt t="10745" x="8248650" y="3314700"/>
          <p14:tracePt t="10746" x="8262938" y="3314700"/>
          <p14:tracePt t="10761" x="8262938" y="3328988"/>
          <p14:tracePt t="10913" x="8262938" y="3343275"/>
          <p14:tracePt t="10978" x="8248650" y="3343275"/>
          <p14:tracePt t="14864" x="8234363" y="3343275"/>
          <p14:tracePt t="14896" x="8220075" y="3343275"/>
          <p14:tracePt t="14898" x="8213725" y="3343275"/>
          <p14:tracePt t="14911" x="8213725" y="3351213"/>
          <p14:tracePt t="14928" x="8199438" y="3365500"/>
          <p14:tracePt t="14945" x="8185150" y="3365500"/>
          <p14:tracePt t="14961" x="8162925" y="3394075"/>
          <p14:tracePt t="14978" x="8134350" y="3414713"/>
          <p14:tracePt t="14993" x="8121650" y="3429000"/>
          <p14:tracePt t="14995" x="8099425" y="3457575"/>
          <p14:tracePt t="15011" x="8021638" y="3492500"/>
          <p14:tracePt t="15027" x="7985125" y="3514725"/>
          <p14:tracePt t="15028" x="7935913" y="3529013"/>
          <p14:tracePt t="15029" x="7899400" y="3557588"/>
          <p14:tracePt t="15045" x="7835900" y="3578225"/>
          <p14:tracePt t="15046" x="7770813" y="3592513"/>
          <p14:tracePt t="15061" x="7707313" y="3614738"/>
          <p14:tracePt t="15062" x="7658100" y="3643313"/>
          <p14:tracePt t="15078" x="7535863" y="3678238"/>
          <p14:tracePt t="15095" x="7421563" y="3706813"/>
          <p14:tracePt t="15111" x="7321550" y="3729038"/>
          <p14:tracePt t="15128" x="7237413" y="3757613"/>
          <p14:tracePt t="15161" x="7172325" y="3763963"/>
          <p14:tracePt t="15162" x="7058025" y="3763963"/>
          <p14:tracePt t="15178" x="6972300" y="3763963"/>
          <p14:tracePt t="16416" x="6943725" y="3763963"/>
          <p14:tracePt t="16419" x="6937375" y="3763963"/>
          <p14:tracePt t="16428" x="6908800" y="3763963"/>
          <p14:tracePt t="16445" x="6859588" y="3763963"/>
          <p14:tracePt t="16461" x="6773863" y="3763963"/>
          <p14:tracePt t="16478" x="6673850" y="3763963"/>
          <p14:tracePt t="16494" x="6559550" y="3763963"/>
          <p14:tracePt t="16511" x="6424613" y="3763963"/>
          <p14:tracePt t="16513" x="6345238" y="3763963"/>
          <p14:tracePt t="16528" x="6281738" y="3763963"/>
          <p14:tracePt t="16529" x="6210300" y="3763963"/>
          <p14:tracePt t="16545" x="6145213" y="3763963"/>
          <p14:tracePt t="16546" x="6081713" y="3763963"/>
          <p14:tracePt t="16561" x="6010275" y="3763963"/>
          <p14:tracePt t="16562" x="5946775" y="3763963"/>
          <p14:tracePt t="16578" x="5818188" y="3763963"/>
          <p14:tracePt t="16595" x="5710238" y="3757613"/>
          <p14:tracePt t="16611" x="5646738" y="3743325"/>
          <p14:tracePt t="16628" x="5583238" y="3729038"/>
          <p14:tracePt t="16644" x="5532438" y="3714750"/>
          <p14:tracePt t="16661" x="5503863" y="3706813"/>
          <p14:tracePt t="16678" x="5483225" y="3706813"/>
          <p14:tracePt t="16712" x="5468938" y="3706813"/>
          <p14:tracePt t="16713" x="5454650" y="3706813"/>
          <p14:tracePt t="18346" x="5418138" y="3706813"/>
          <p14:tracePt t="18350" x="5397500" y="3706813"/>
          <p14:tracePt t="18352" x="5368925" y="3706813"/>
          <p14:tracePt t="18363" x="5332413" y="3706813"/>
          <p14:tracePt t="18379" x="5233988" y="3706813"/>
          <p14:tracePt t="18395" x="5133975" y="3714750"/>
          <p14:tracePt t="18412" x="5048250" y="3729038"/>
          <p14:tracePt t="18427" x="4940300" y="3743325"/>
          <p14:tracePt t="18444" x="4841875" y="3757613"/>
          <p14:tracePt t="18461" x="4741863" y="3757613"/>
          <p14:tracePt t="18478" x="4619625" y="3757613"/>
          <p14:tracePt t="18493" x="4570413" y="3757613"/>
          <p14:tracePt t="18495" x="4505325" y="3757613"/>
          <p14:tracePt t="18496" x="4456113" y="3743325"/>
          <p14:tracePt t="18511" x="4406900" y="3743325"/>
          <p14:tracePt t="18527" x="4378325" y="3729038"/>
          <p14:tracePt t="18528" x="4341813" y="3714750"/>
          <p14:tracePt t="18529" x="4306888" y="3706813"/>
          <p14:tracePt t="18545" x="4256088" y="3692525"/>
          <p14:tracePt t="18561" x="4221163" y="3678238"/>
          <p14:tracePt t="18578" x="4206875" y="3663950"/>
          <p14:tracePt t="18595" x="4192588" y="3657600"/>
          <p14:tracePt t="18627" x="4178300" y="3657600"/>
          <p14:tracePt t="19016" x="4170363" y="3657600"/>
          <p14:tracePt t="19031" x="4121150" y="3629025"/>
          <p14:tracePt t="19047" x="4070350" y="3606800"/>
          <p14:tracePt t="19062" x="4006850" y="3557588"/>
          <p14:tracePt t="19079" x="3957638" y="3529013"/>
          <p14:tracePt t="19095" x="3906838" y="3478213"/>
          <p14:tracePt t="19112" x="3857625" y="3443288"/>
          <p14:tracePt t="19128" x="3829050" y="3400425"/>
          <p14:tracePt t="19145" x="3806825" y="3351213"/>
          <p14:tracePt t="19161" x="3792538" y="3328988"/>
          <p14:tracePt t="19178" x="3778250" y="3294063"/>
          <p14:tracePt t="19194" x="3763963" y="3251200"/>
          <p14:tracePt t="19211" x="3763963" y="3228975"/>
          <p14:tracePt t="19227" x="3763963" y="3214688"/>
          <p14:tracePt t="19229" x="3763963" y="3200400"/>
          <p14:tracePt t="19261" x="3763963" y="3194050"/>
          <p14:tracePt t="19278" x="3778250" y="3194050"/>
          <p14:tracePt t="19294" x="3778250" y="3179763"/>
          <p14:tracePt t="19328" x="3792538" y="3179763"/>
          <p14:tracePt t="19329" x="3792538" y="3165475"/>
          <p14:tracePt t="19363" x="3814763" y="3151188"/>
          <p14:tracePt t="19366" x="3829050" y="3128963"/>
          <p14:tracePt t="19367" x="3843338" y="3114675"/>
          <p14:tracePt t="19379" x="3857625" y="3100388"/>
          <p14:tracePt t="19395" x="3878263" y="3079750"/>
          <p14:tracePt t="19412" x="3906838" y="3051175"/>
          <p14:tracePt t="19427" x="3921125" y="3044825"/>
          <p14:tracePt t="19445" x="3929063" y="3044825"/>
          <p14:tracePt t="19461" x="3943350" y="3044825"/>
          <p14:tracePt t="19493" x="3957638" y="3044825"/>
          <p14:tracePt t="19512" x="3957638" y="3051175"/>
          <p14:tracePt t="19546" x="3957638" y="3079750"/>
          <p14:tracePt t="19578" x="3929063" y="3100388"/>
          <p14:tracePt t="19595" x="3863975" y="3128963"/>
          <p14:tracePt t="19611" x="3763963" y="3143250"/>
          <p14:tracePt t="19627" x="3629025" y="3179763"/>
          <p14:tracePt t="19645" x="3465513" y="3214688"/>
          <p14:tracePt t="19661" x="3300413" y="3251200"/>
          <p14:tracePt t="19678" x="3144838" y="3279775"/>
          <p14:tracePt t="19694" x="3016250" y="3300413"/>
          <p14:tracePt t="19711" x="2944813" y="3328988"/>
          <p14:tracePt t="19727" x="2901950" y="3343275"/>
          <p14:tracePt t="19728" x="2865438" y="3343275"/>
          <p14:tracePt t="19729" x="2844800" y="3351213"/>
          <p14:tracePt t="19745" x="2830513" y="3365500"/>
          <p14:tracePt t="19746" x="2801938" y="3365500"/>
          <p14:tracePt t="19761" x="2801938" y="3379788"/>
          <p14:tracePt t="19763" x="2795588" y="3379788"/>
          <p14:tracePt t="19778" x="2795588" y="3394075"/>
          <p14:tracePt t="20045" x="2795588" y="3400425"/>
          <p14:tracePt t="20128" x="2801938" y="3400425"/>
          <p14:tracePt t="20161" x="2816225" y="3400425"/>
          <p14:tracePt t="20178" x="2830513" y="3414713"/>
          <p14:tracePt t="20211" x="2865438" y="3443288"/>
          <p14:tracePt t="20213" x="2916238" y="3463925"/>
          <p14:tracePt t="20214" x="2944813" y="3478213"/>
          <p14:tracePt t="20228" x="2965450" y="3492500"/>
          <p14:tracePt t="20244" x="3001963" y="3514725"/>
          <p14:tracePt t="20245" x="3044825" y="3529013"/>
          <p14:tracePt t="20246" x="3079750" y="3557588"/>
          <p14:tracePt t="20261" x="3116263" y="3563938"/>
          <p14:tracePt t="20262" x="3144838" y="3592513"/>
          <p14:tracePt t="20278" x="3216275" y="3629025"/>
          <p14:tracePt t="20294" x="3265488" y="3663950"/>
          <p14:tracePt t="20328" x="3343275" y="3714750"/>
          <p14:tracePt t="20329" x="3379788" y="3763963"/>
          <p14:tracePt t="20363" x="3429000" y="3806825"/>
          <p14:tracePt t="20365" x="3479800" y="3856038"/>
          <p14:tracePt t="20367" x="3494088" y="3863975"/>
          <p14:tracePt t="20379" x="3508375" y="3892550"/>
          <p14:tracePt t="20395" x="3543300" y="3927475"/>
          <p14:tracePt t="20412" x="3557588" y="3956050"/>
          <p14:tracePt t="20428" x="3565525" y="3978275"/>
          <p14:tracePt t="20444" x="3565525" y="3992563"/>
          <p14:tracePt t="20461" x="3565525" y="4021138"/>
          <p14:tracePt t="20478" x="3565525" y="4027488"/>
          <p14:tracePt t="20494" x="3565525" y="4041775"/>
          <p14:tracePt t="20511" x="3565525" y="4056063"/>
          <p14:tracePt t="20528" x="3565525" y="4070350"/>
          <p14:tracePt t="20545" x="3557588" y="4078288"/>
          <p14:tracePt t="20561" x="3543300" y="4078288"/>
          <p14:tracePt t="20932" x="3543300" y="4106863"/>
          <p14:tracePt t="20936" x="3543300" y="4121150"/>
          <p14:tracePt t="20945" x="3543300" y="4127500"/>
          <p14:tracePt t="20961" x="3543300" y="4141788"/>
          <p14:tracePt t="20963" x="3543300" y="4170363"/>
          <p14:tracePt t="20965" x="3543300" y="4178300"/>
          <p14:tracePt t="20978" x="3543300" y="4205288"/>
          <p14:tracePt t="20980" x="3543300" y="4241800"/>
          <p14:tracePt t="20994" x="3543300" y="4256088"/>
          <p14:tracePt t="20995" x="3543300" y="4276725"/>
          <p14:tracePt t="21012" x="3543300" y="4327525"/>
          <p14:tracePt t="21028" x="3543300" y="4376738"/>
          <p14:tracePt t="21045" x="3543300" y="4427538"/>
          <p14:tracePt t="21061" x="3543300" y="4476750"/>
          <p14:tracePt t="21078" x="3543300" y="4519613"/>
          <p14:tracePt t="21094" x="3543300" y="4570413"/>
          <p14:tracePt t="21111" x="3543300" y="4591050"/>
          <p14:tracePt t="21127" x="3529013" y="4633913"/>
          <p14:tracePt t="21144" x="3514725" y="4654550"/>
          <p14:tracePt t="21161" x="3508375" y="4683125"/>
          <p14:tracePt t="21178" x="3479800" y="4705350"/>
          <p14:tracePt t="21194" x="3429000" y="4740275"/>
          <p14:tracePt t="21227" x="3379788" y="4768850"/>
          <p14:tracePt t="21229" x="3314700" y="4805363"/>
          <p14:tracePt t="21230" x="3279775" y="4833938"/>
          <p14:tracePt t="21245" x="3244850" y="4854575"/>
          <p14:tracePt t="21246" x="3194050" y="4883150"/>
          <p14:tracePt t="21261" x="3144838" y="4905375"/>
          <p14:tracePt t="21263" x="3051175" y="4940300"/>
          <p14:tracePt t="21278" x="2851150" y="5018088"/>
          <p14:tracePt t="21294" x="2587625" y="5083175"/>
          <p14:tracePt t="21327" x="2403475" y="5103813"/>
          <p14:tracePt t="21329" x="2138363" y="5103813"/>
          <p14:tracePt t="21363" x="1825625" y="5103813"/>
          <p14:tracePt t="21366" x="1604963" y="5068888"/>
          <p14:tracePt t="21367" x="1490663" y="5040313"/>
          <p14:tracePt t="21379" x="1362075" y="4989513"/>
          <p14:tracePt t="21395" x="1098550" y="4905375"/>
          <p14:tracePt t="21412" x="927100" y="4833938"/>
          <p14:tracePt t="21427" x="749300" y="4705350"/>
          <p14:tracePt t="21461" x="598488" y="4583113"/>
          <p14:tracePt t="21462" x="498475" y="4476750"/>
          <p14:tracePt t="21463" x="477838" y="4441825"/>
          <p14:tracePt t="21478" x="463550" y="4419600"/>
          <p14:tracePt t="21479" x="434975" y="4376738"/>
          <p14:tracePt t="21494" x="427038" y="4341813"/>
          <p14:tracePt t="21496" x="412750" y="4319588"/>
          <p14:tracePt t="21511" x="412750" y="4270375"/>
          <p14:tracePt t="21528" x="400050" y="4227513"/>
          <p14:tracePt t="21545" x="400050" y="4191000"/>
          <p14:tracePt t="21561" x="400050" y="4170363"/>
          <p14:tracePt t="21578" x="412750" y="4127500"/>
          <p14:tracePt t="21594" x="477838" y="4078288"/>
          <p14:tracePt t="21611" x="592138" y="4021138"/>
          <p14:tracePt t="21627" x="712788" y="3963988"/>
          <p14:tracePt t="21644" x="876300" y="3941763"/>
          <p14:tracePt t="21678" x="1012825" y="3927475"/>
          <p14:tracePt t="21679" x="1162050" y="3927475"/>
          <p14:tracePt t="21680" x="1239838" y="3927475"/>
          <p14:tracePt t="21694" x="1325563" y="3927475"/>
          <p14:tracePt t="21712" x="1504950" y="3963988"/>
          <p14:tracePt t="21713" x="1590675" y="3992563"/>
          <p14:tracePt t="21728" x="1739900" y="4021138"/>
          <p14:tracePt t="21730" x="1789113" y="4027488"/>
          <p14:tracePt t="21745" x="1968500" y="4070350"/>
          <p14:tracePt t="21746" x="2003425" y="4092575"/>
          <p14:tracePt t="21761" x="2189163" y="4156075"/>
          <p14:tracePt t="21778" x="2352675" y="4241800"/>
          <p14:tracePt t="21794" x="2530475" y="4341813"/>
          <p14:tracePt t="21828" x="2681288" y="4441825"/>
          <p14:tracePt t="21829" x="2830513" y="4556125"/>
          <p14:tracePt t="21844" x="2951163" y="4668838"/>
          <p14:tracePt t="21861" x="3044825" y="4768850"/>
          <p14:tracePt t="21894" x="3094038" y="4833938"/>
          <p14:tracePt t="21895" x="3130550" y="4905375"/>
          <p14:tracePt t="21911" x="3151188" y="4968875"/>
          <p14:tracePt t="21928" x="3179763" y="5032375"/>
          <p14:tracePt t="21944" x="3179763" y="5103813"/>
          <p14:tracePt t="21960" x="3179763" y="5183188"/>
          <p14:tracePt t="21961" x="3179763" y="5254625"/>
          <p14:tracePt t="21963" x="3179763" y="5297488"/>
          <p14:tracePt t="21978" x="3179763" y="5381625"/>
          <p14:tracePt t="21979" x="3151188" y="5453063"/>
          <p14:tracePt t="21994" x="3116263" y="5546725"/>
          <p14:tracePt t="21995" x="3101975" y="5567363"/>
          <p14:tracePt t="22264" x="3065463" y="5567363"/>
          <p14:tracePt t="22281" x="2916238" y="5553075"/>
          <p14:tracePt t="22296" x="2730500" y="5495925"/>
          <p14:tracePt t="22328" x="2466975" y="5432425"/>
          <p14:tracePt t="22329" x="2189163" y="5346700"/>
          <p14:tracePt t="22364" x="1903413" y="5268913"/>
          <p14:tracePt t="22366" x="1639888" y="5197475"/>
          <p14:tracePt t="22367" x="1576388" y="5183188"/>
          <p14:tracePt t="22380" x="1476375" y="5154613"/>
          <p14:tracePt t="22394" x="1390650" y="5132388"/>
          <p14:tracePt t="22396" x="1311275" y="5103813"/>
          <p14:tracePt t="22412" x="1204913" y="5068888"/>
          <p14:tracePt t="22427" x="1176338" y="5054600"/>
          <p14:tracePt t="22428" x="1112838" y="5018088"/>
          <p14:tracePt t="22444" x="1090613" y="4989513"/>
          <p14:tracePt t="22445" x="1076325" y="4983163"/>
          <p14:tracePt t="22446" x="1047750" y="4940300"/>
          <p14:tracePt t="22461" x="1041400" y="4919663"/>
          <p14:tracePt t="22477" x="1027113" y="4891088"/>
          <p14:tracePt t="22479" x="1027113" y="4868863"/>
          <p14:tracePt t="22480" x="1027113" y="4840288"/>
          <p14:tracePt t="22495" x="1027113" y="4819650"/>
          <p14:tracePt t="22496" x="1027113" y="4791075"/>
          <p14:tracePt t="22511" x="1027113" y="4733925"/>
          <p14:tracePt t="22528" x="1047750" y="4683125"/>
          <p14:tracePt t="22561" x="1127125" y="4619625"/>
          <p14:tracePt t="22562" x="1276350" y="4491038"/>
          <p14:tracePt t="22578" x="1476375" y="4370388"/>
          <p14:tracePt t="22594" x="1717675" y="4241800"/>
          <p14:tracePt t="22611" x="1974850" y="4127500"/>
          <p14:tracePt t="22627" x="2166938" y="4092575"/>
          <p14:tracePt t="22645" x="2381250" y="4078288"/>
          <p14:tracePt t="22661" x="2652713" y="4078288"/>
          <p14:tracePt t="22678" x="2894013" y="4121150"/>
          <p14:tracePt t="22695" x="3130550" y="4205288"/>
          <p14:tracePt t="22711" x="3279775" y="4276725"/>
          <p14:tracePt t="22713" x="3557588" y="4419600"/>
          <p14:tracePt t="22728" x="3678238" y="4491038"/>
          <p14:tracePt t="22729" x="3806825" y="4570413"/>
          <p14:tracePt t="22744" x="3906838" y="4654550"/>
          <p14:tracePt t="22746" x="4021138" y="4740275"/>
          <p14:tracePt t="22778" x="4141788" y="4868863"/>
          <p14:tracePt t="22779" x="4227513" y="4989513"/>
          <p14:tracePt t="22795" x="4306888" y="5089525"/>
          <p14:tracePt t="22828" x="4327525" y="5168900"/>
          <p14:tracePt t="22829" x="4341813" y="5254625"/>
          <p14:tracePt t="22845" x="4341813" y="5303838"/>
          <p14:tracePt t="22861" x="4256088" y="5403850"/>
          <p14:tracePt t="22895" x="4127500" y="5518150"/>
          <p14:tracePt t="22896" x="3943350" y="5603875"/>
          <p14:tracePt t="22910" x="3843338" y="5646738"/>
          <p14:tracePt t="22912" x="3778250" y="5646738"/>
          <p14:tracePt t="22927" x="3678238" y="5667375"/>
          <p14:tracePt t="22928" x="3594100" y="5681663"/>
          <p14:tracePt t="22944" x="3557588" y="5695950"/>
          <p14:tracePt t="22945" x="3429000" y="5695950"/>
          <p14:tracePt t="22947" x="3408363" y="5695950"/>
          <p14:tracePt t="22961" x="3365500" y="5695950"/>
          <p14:tracePt t="22977" x="3328988" y="5695950"/>
          <p14:tracePt t="22978" x="3294063" y="5681663"/>
          <p14:tracePt t="22979" x="3251200" y="5632450"/>
          <p14:tracePt t="24830" x="3265488" y="5632450"/>
          <p14:tracePt t="24845" x="3294063" y="5618163"/>
          <p14:tracePt t="24848" x="3328988" y="5603875"/>
          <p14:tracePt t="24850" x="3394075" y="5567363"/>
          <p14:tracePt t="24861" x="3479800" y="5518150"/>
          <p14:tracePt t="24894" x="3743325" y="5418138"/>
          <p14:tracePt t="24896" x="4057650" y="5297488"/>
          <p14:tracePt t="24897" x="4241800" y="5246688"/>
          <p14:tracePt t="24912" x="4456113" y="5183188"/>
          <p14:tracePt t="24928" x="4670425" y="5154613"/>
          <p14:tracePt t="24929" x="4883150" y="5132388"/>
          <p14:tracePt t="24930" x="5119688" y="5118100"/>
          <p14:tracePt t="24945" x="5332413" y="5118100"/>
          <p14:tracePt t="24946" x="5546725" y="5118100"/>
          <p14:tracePt t="24961" x="5746750" y="5118100"/>
          <p14:tracePt t="24962" x="5818188" y="5132388"/>
          <p14:tracePt t="24978" x="6159500" y="5218113"/>
          <p14:tracePt t="24995" x="6381750" y="5283200"/>
          <p14:tracePt t="25011" x="6508750" y="5332413"/>
          <p14:tracePt t="25028" x="6608763" y="5367338"/>
          <p14:tracePt t="25045" x="6659563" y="5395913"/>
          <p14:tracePt t="25061" x="6673850" y="5403850"/>
          <p14:tracePt t="25094" x="6659563" y="5418138"/>
          <p14:tracePt t="25111" x="6580188" y="5446713"/>
          <p14:tracePt t="25145" x="6430963" y="5467350"/>
          <p14:tracePt t="25146" x="6245225" y="5503863"/>
          <p14:tracePt t="25147" x="6124575" y="5532438"/>
          <p14:tracePt t="25161" x="5995988" y="5553075"/>
          <p14:tracePt t="25178" x="5832475" y="5567363"/>
          <p14:tracePt t="25193" x="5718175" y="5595938"/>
          <p14:tracePt t="25195" x="5632450" y="5595938"/>
          <p14:tracePt t="25196" x="5518150" y="5603875"/>
          <p14:tracePt t="25211" x="5418138" y="5603875"/>
          <p14:tracePt t="25212" x="5332413" y="5603875"/>
          <p14:tracePt t="25228" x="5154613" y="5603875"/>
          <p14:tracePt t="25245" x="5005388" y="5546725"/>
          <p14:tracePt t="25261" x="4870450" y="5481638"/>
          <p14:tracePt t="25278" x="4741863" y="5403850"/>
          <p14:tracePt t="25295" x="4684713" y="5346700"/>
          <p14:tracePt t="25327" x="4605338" y="5283200"/>
          <p14:tracePt t="25329" x="4570413" y="5246688"/>
          <p14:tracePt t="25363" x="4541838" y="5218113"/>
          <p14:tracePt t="25366" x="4533900" y="5197475"/>
          <p14:tracePt t="25367" x="4533900" y="5183188"/>
          <p14:tracePt t="25379" x="4519613" y="5183188"/>
          <p14:tracePt t="25394" x="4519613" y="5168900"/>
          <p14:tracePt t="25395" x="4505325" y="5154613"/>
          <p14:tracePt t="25411" x="4505325" y="5146675"/>
          <p14:tracePt t="25412" x="4491038" y="5132388"/>
          <p14:tracePt t="25414" x="4491038" y="5118100"/>
          <p14:tracePt t="25428" x="4484688" y="5118100"/>
          <p14:tracePt t="25443" x="4484688" y="5103813"/>
          <p14:tracePt t="25445" x="4470400" y="5089525"/>
          <p14:tracePt t="25446" x="4470400" y="5083175"/>
          <p14:tracePt t="25461" x="4456113" y="5068888"/>
          <p14:tracePt t="25478" x="4441825" y="5040313"/>
          <p14:tracePt t="25494" x="4421188" y="5018088"/>
          <p14:tracePt t="25511" x="4378325" y="4983163"/>
          <p14:tracePt t="25528" x="4356100" y="4954588"/>
          <p14:tracePt t="25545" x="4327525" y="4933950"/>
          <p14:tracePt t="25561" x="4306888" y="4905375"/>
          <p14:tracePt t="25578" x="4278313" y="4883150"/>
          <p14:tracePt t="25594" x="4270375" y="4883150"/>
          <p14:tracePt t="25628" x="4270375" y="4868863"/>
          <p14:tracePt t="25678" x="4270375" y="488315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60301-27C0-95E8-92CD-3EA16A5EB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FD05A17-2B48-49B0-8A1C-D0064B8EF6F5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CF37C3C-7204-3F3D-4CAA-FB09A9AE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ステロイド市販薬</a:t>
            </a:r>
          </a:p>
        </p:txBody>
      </p:sp>
      <p:pic>
        <p:nvPicPr>
          <p:cNvPr id="10" name="オーディオ 9">
            <a:extLst>
              <a:ext uri="{FF2B5EF4-FFF2-40B4-BE49-F238E27FC236}">
                <a16:creationId xmlns:a16="http://schemas.microsoft.com/office/drawing/2014/main" id="{CAAF4DBD-219C-E2DC-FD05-98F6C6D80C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4" name="図 3" descr="手紙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F06E12D-9A72-160B-FCB1-7F187FACA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36" y="2210024"/>
            <a:ext cx="3721100" cy="2527300"/>
          </a:xfrm>
          <a:prstGeom prst="rect">
            <a:avLst/>
          </a:prstGeom>
        </p:spPr>
      </p:pic>
      <p:pic>
        <p:nvPicPr>
          <p:cNvPr id="6" name="図 5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C06EFFE-002E-76B9-462B-374D4D496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4327" y="1600424"/>
            <a:ext cx="2654300" cy="3746500"/>
          </a:xfrm>
          <a:prstGeom prst="rect">
            <a:avLst/>
          </a:prstGeom>
        </p:spPr>
      </p:pic>
      <p:pic>
        <p:nvPicPr>
          <p:cNvPr id="9" name="図 8" descr="ロゴ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53F49C8-8BBE-5385-5FC9-2FDD9CE3C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781" y="2190974"/>
            <a:ext cx="3632200" cy="2565400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2AB782B1-18E4-FBDA-743D-BBDD55B520E9}"/>
              </a:ext>
            </a:extLst>
          </p:cNvPr>
          <p:cNvSpPr txBox="1">
            <a:spLocks/>
          </p:cNvSpPr>
          <p:nvPr/>
        </p:nvSpPr>
        <p:spPr>
          <a:xfrm>
            <a:off x="437243" y="5342616"/>
            <a:ext cx="3211286" cy="86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リンデロン</a:t>
            </a:r>
            <a:r>
              <a:rPr lang="en-US" altLang="ja-JP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Vs</a:t>
            </a:r>
            <a:r>
              <a:rPr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軟膏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93CEEB0-D1FF-A398-8553-268D4F5AA8AA}"/>
              </a:ext>
            </a:extLst>
          </p:cNvPr>
          <p:cNvSpPr txBox="1">
            <a:spLocks/>
          </p:cNvSpPr>
          <p:nvPr/>
        </p:nvSpPr>
        <p:spPr>
          <a:xfrm>
            <a:off x="4054928" y="5353386"/>
            <a:ext cx="3910693" cy="86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リンデロン</a:t>
            </a:r>
            <a:r>
              <a:rPr lang="en-US" altLang="ja-JP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Vs</a:t>
            </a:r>
            <a:r>
              <a:rPr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クリーム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EF2ABC0E-1813-AEFA-3B15-055ECF1B36CF}"/>
              </a:ext>
            </a:extLst>
          </p:cNvPr>
          <p:cNvSpPr txBox="1">
            <a:spLocks/>
          </p:cNvSpPr>
          <p:nvPr/>
        </p:nvSpPr>
        <p:spPr>
          <a:xfrm>
            <a:off x="7965621" y="5377427"/>
            <a:ext cx="4226379" cy="86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リンデロン</a:t>
            </a:r>
            <a:r>
              <a:rPr lang="en-US" altLang="ja-JP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Vs</a:t>
            </a:r>
            <a:r>
              <a:rPr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ローション</a:t>
            </a:r>
          </a:p>
        </p:txBody>
      </p:sp>
    </p:spTree>
    <p:extLst>
      <p:ext uri="{BB962C8B-B14F-4D97-AF65-F5344CB8AC3E}">
        <p14:creationId xmlns:p14="http://schemas.microsoft.com/office/powerpoint/2010/main" val="287128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68"/>
    </mc:Choice>
    <mc:Fallback>
      <p:transition spd="slow" advTm="11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96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93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25" x="4256088" y="4854575"/>
          <p14:tracePt t="842" x="4170363" y="4705350"/>
          <p14:tracePt t="857" x="4029075" y="4470400"/>
          <p14:tracePt t="874" x="3921125" y="4270375"/>
          <p14:tracePt t="890" x="3806825" y="4021138"/>
          <p14:tracePt t="906" x="3743325" y="3841750"/>
          <p14:tracePt t="923" x="3706813" y="3706813"/>
          <p14:tracePt t="940" x="3706813" y="3606800"/>
          <p14:tracePt t="956" x="3706813" y="3443288"/>
          <p14:tracePt t="973" x="3729038" y="3251200"/>
          <p14:tracePt t="989" x="3792538" y="3094038"/>
          <p14:tracePt t="1006" x="3863975" y="2879725"/>
          <p14:tracePt t="1023" x="3957638" y="2687638"/>
          <p14:tracePt t="1039" x="3978275" y="2616200"/>
          <p14:tracePt t="1041" x="4021138" y="2552700"/>
          <p14:tracePt t="1042" x="4043363" y="2487613"/>
          <p14:tracePt t="1075" x="4156075" y="2330450"/>
          <p14:tracePt t="1090" x="4221163" y="2266950"/>
          <p14:tracePt t="1123" x="4341813" y="2152650"/>
          <p14:tracePt t="1124" x="4505325" y="2052638"/>
          <p14:tracePt t="1156" x="4741863" y="1952625"/>
          <p14:tracePt t="1158" x="5019675" y="1889125"/>
          <p14:tracePt t="1173" x="5354638" y="1868488"/>
          <p14:tracePt t="1190" x="5683250" y="1868488"/>
          <p14:tracePt t="1223" x="5995988" y="1874838"/>
          <p14:tracePt t="1224" x="6159500" y="1938338"/>
          <p14:tracePt t="1240" x="6330950" y="2017713"/>
          <p14:tracePt t="1256" x="6410325" y="2066925"/>
          <p14:tracePt t="1272" x="6459538" y="2089150"/>
          <p14:tracePt t="1274" x="6473825" y="2103438"/>
          <p14:tracePt t="1275" x="6496050" y="2117725"/>
          <p14:tracePt t="1289" x="6508750" y="2138363"/>
          <p14:tracePt t="1307" x="6523038" y="2152650"/>
          <p14:tracePt t="1308" x="6523038" y="2166938"/>
          <p14:tracePt t="1322" x="6523038" y="2174875"/>
          <p14:tracePt t="1356" x="6496050" y="2224088"/>
          <p14:tracePt t="1357" x="6396038" y="2316163"/>
          <p14:tracePt t="1373" x="6245225" y="2438400"/>
          <p14:tracePt t="1390" x="6018213" y="2587625"/>
          <p14:tracePt t="1406" x="5767388" y="2716213"/>
          <p14:tracePt t="1423" x="5497513" y="2830513"/>
          <p14:tracePt t="1439" x="5197475" y="2879725"/>
          <p14:tracePt t="1456" x="4891088" y="2894013"/>
          <p14:tracePt t="1472" x="4584700" y="2894013"/>
          <p14:tracePt t="1489" x="4406900" y="2894013"/>
          <p14:tracePt t="1506" x="4192588" y="2894013"/>
          <p14:tracePt t="1522" x="4106863" y="2879725"/>
          <p14:tracePt t="1523" x="4021138" y="2879725"/>
          <p14:tracePt t="1538" x="3943350" y="2865438"/>
          <p14:tracePt t="1540" x="3863975" y="2865438"/>
          <p14:tracePt t="1541" x="3814763" y="2865438"/>
          <p14:tracePt t="1573" x="3757613" y="2865438"/>
          <p14:tracePt t="1574" x="3594100" y="2865438"/>
          <p14:tracePt t="1589" x="3514725" y="2879725"/>
          <p14:tracePt t="1606" x="3465513" y="2894013"/>
          <p14:tracePt t="1623" x="3414713" y="2901950"/>
          <p14:tracePt t="1656" x="3394075" y="2916238"/>
          <p14:tracePt t="1657" x="3379788" y="2930525"/>
          <p14:tracePt t="1692" x="3379788" y="2944813"/>
          <p14:tracePt t="1694" x="3379788" y="2951163"/>
          <p14:tracePt t="1695" x="3379788" y="2965450"/>
          <p14:tracePt t="1706" x="3379788" y="2979738"/>
          <p14:tracePt t="1724" x="3379788" y="3016250"/>
          <p14:tracePt t="1739" x="3379788" y="3030538"/>
          <p14:tracePt t="1741" x="3379788" y="3051175"/>
          <p14:tracePt t="1755" x="3379788" y="3079750"/>
          <p14:tracePt t="1756" x="3379788" y="3100388"/>
          <p14:tracePt t="1789" x="3379788" y="3165475"/>
          <p14:tracePt t="1790" x="3379788" y="3243263"/>
          <p14:tracePt t="1791" x="3394075" y="3279775"/>
          <p14:tracePt t="1806" x="3408363" y="3328988"/>
          <p14:tracePt t="1807" x="3414713" y="3365500"/>
          <p14:tracePt t="1822" x="3429000" y="3429000"/>
          <p14:tracePt t="1824" x="3443288" y="3478213"/>
          <p14:tracePt t="1840" x="3457575" y="3592513"/>
          <p14:tracePt t="1856" x="3465513" y="3692525"/>
          <p14:tracePt t="1873" x="3479800" y="3763963"/>
          <p14:tracePt t="1890" x="3479800" y="3841750"/>
          <p14:tracePt t="1906" x="3479800" y="3906838"/>
          <p14:tracePt t="1923" x="3479800" y="3956050"/>
          <p14:tracePt t="1939" x="3479800" y="4021138"/>
          <p14:tracePt t="1956" x="3465513" y="4070350"/>
          <p14:tracePt t="1972" x="3443288" y="4141788"/>
          <p14:tracePt t="2006" x="3394075" y="4276725"/>
          <p14:tracePt t="2392" x="3394075" y="4291013"/>
          <p14:tracePt t="2406" x="3379788" y="4319588"/>
          <p14:tracePt t="2407" x="3365500" y="4356100"/>
          <p14:tracePt t="2424" x="3343275" y="4419600"/>
          <p14:tracePt t="2440" x="3314700" y="4491038"/>
          <p14:tracePt t="2456" x="3265488" y="4570413"/>
          <p14:tracePt t="2473" x="3216275" y="4640263"/>
          <p14:tracePt t="2490" x="3165475" y="4719638"/>
          <p14:tracePt t="2505" x="3116263" y="4768850"/>
          <p14:tracePt t="2506" x="3079750" y="4819650"/>
          <p14:tracePt t="2508" x="3030538" y="4868863"/>
          <p14:tracePt t="2523" x="2994025" y="4919663"/>
          <p14:tracePt t="2539" x="2944813" y="4954588"/>
          <p14:tracePt t="2540" x="2865438" y="5018088"/>
          <p14:tracePt t="2541" x="2816225" y="5054600"/>
          <p14:tracePt t="2556" x="2752725" y="5103813"/>
          <p14:tracePt t="2557" x="2687638" y="5146675"/>
          <p14:tracePt t="2573" x="2566988" y="5218113"/>
          <p14:tracePt t="2589" x="2432050" y="5254625"/>
          <p14:tracePt t="2606" x="2317750" y="5283200"/>
          <p14:tracePt t="2623" x="2203450" y="5297488"/>
          <p14:tracePt t="2656" x="2117725" y="5297488"/>
          <p14:tracePt t="2657" x="2025650" y="5297488"/>
          <p14:tracePt t="2690" x="1917700" y="5283200"/>
          <p14:tracePt t="2691" x="1789113" y="5232400"/>
          <p14:tracePt t="2706" x="1739900" y="5218113"/>
          <p14:tracePt t="2707" x="1674813" y="5197475"/>
          <p14:tracePt t="2724" x="1562100" y="5146675"/>
          <p14:tracePt t="2740" x="1554163" y="5132388"/>
          <p14:tracePt t="2741" x="1511300" y="5118100"/>
          <p14:tracePt t="2743" x="1476375" y="5103813"/>
          <p14:tracePt t="2756" x="1454150" y="5089525"/>
          <p14:tracePt t="2772" x="1425575" y="5068888"/>
          <p14:tracePt t="2774" x="1411288" y="5054600"/>
          <p14:tracePt t="2789" x="1390650" y="5054600"/>
          <p14:tracePt t="2791" x="1376363" y="5040313"/>
          <p14:tracePt t="2806" x="1339850" y="5032375"/>
          <p14:tracePt t="2823" x="1290638" y="5003800"/>
          <p14:tracePt t="2840" x="1239838" y="4968875"/>
          <p14:tracePt t="2856" x="1190625" y="4954588"/>
          <p14:tracePt t="2873" x="1155700" y="4933950"/>
          <p14:tracePt t="2890" x="1112838" y="4905375"/>
          <p14:tracePt t="2922" x="1090613" y="4905375"/>
          <p14:tracePt t="2990" x="1090613" y="4919663"/>
          <p14:tracePt t="3006" x="1090613" y="4933950"/>
          <p14:tracePt t="3024" x="1090613" y="4940300"/>
          <p14:tracePt t="3071" x="1062038" y="4940300"/>
          <p14:tracePt t="3072" x="1047750" y="4933950"/>
          <p14:tracePt t="3089" x="990600" y="4905375"/>
          <p14:tracePt t="3106" x="912813" y="4840288"/>
          <p14:tracePt t="3138" x="827088" y="4783138"/>
          <p14:tracePt t="3140" x="727075" y="4691063"/>
          <p14:tracePt t="3155" x="627063" y="4583113"/>
          <p14:tracePt t="3172" x="512763" y="4427538"/>
          <p14:tracePt t="3188" x="463550" y="4305300"/>
          <p14:tracePt t="3222" x="427038" y="4156075"/>
          <p14:tracePt t="3223" x="412750" y="3992563"/>
          <p14:tracePt t="3238" x="412750" y="3892550"/>
          <p14:tracePt t="3239" x="412750" y="3806825"/>
          <p14:tracePt t="3256" x="434975" y="3657600"/>
          <p14:tracePt t="3271" x="463550" y="3578225"/>
          <p14:tracePt t="3272" x="484188" y="3514725"/>
          <p14:tracePt t="3288" x="512763" y="3443288"/>
          <p14:tracePt t="3289" x="549275" y="3394075"/>
          <p14:tracePt t="3290" x="641350" y="3294063"/>
          <p14:tracePt t="3305" x="698500" y="3214688"/>
          <p14:tracePt t="3306" x="798513" y="3151188"/>
          <p14:tracePt t="3338" x="912813" y="3079750"/>
          <p14:tracePt t="3339" x="1354138" y="2901950"/>
          <p14:tracePt t="3355" x="1717675" y="2830513"/>
          <p14:tracePt t="3372" x="2066925" y="2830513"/>
          <p14:tracePt t="3389" x="2366963" y="2830513"/>
          <p14:tracePt t="3405" x="2630488" y="2930525"/>
          <p14:tracePt t="3422" x="2830513" y="3065463"/>
          <p14:tracePt t="3438" x="2965450" y="3214688"/>
          <p14:tracePt t="3455" x="3101975" y="3379788"/>
          <p14:tracePt t="3472" x="3201988" y="3557588"/>
          <p14:tracePt t="3488" x="3265488" y="3714750"/>
          <p14:tracePt t="3505" x="3300413" y="3856038"/>
          <p14:tracePt t="3522" x="3314700" y="4070350"/>
          <p14:tracePt t="3538" x="3314700" y="4141788"/>
          <p14:tracePt t="3539" x="3314700" y="4241800"/>
          <p14:tracePt t="3540" x="3314700" y="4291013"/>
          <p14:tracePt t="3555" x="3314700" y="4391025"/>
          <p14:tracePt t="3556" x="3314700" y="4476750"/>
          <p14:tracePt t="3572" x="3300413" y="4570413"/>
          <p14:tracePt t="3573" x="3294063" y="4633913"/>
          <p14:tracePt t="3589" x="3265488" y="4740275"/>
          <p14:tracePt t="3605" x="3244850" y="4833938"/>
          <p14:tracePt t="3622" x="3216275" y="4891088"/>
          <p14:tracePt t="3656" x="3201988" y="4933950"/>
          <p14:tracePt t="3657" x="3201988" y="4940300"/>
          <p14:tracePt t="3691" x="3201988" y="4954588"/>
          <p14:tracePt t="3707" x="3216275" y="4968875"/>
          <p14:tracePt t="3723" x="3279775" y="4983163"/>
          <p14:tracePt t="3739" x="3429000" y="4989513"/>
          <p14:tracePt t="3755" x="3529013" y="4989513"/>
          <p14:tracePt t="3757" x="3643313" y="5003800"/>
          <p14:tracePt t="3758" x="3792538" y="5018088"/>
          <p14:tracePt t="3771" x="3971925" y="5032375"/>
          <p14:tracePt t="3788" x="4141788" y="5040313"/>
          <p14:tracePt t="3789" x="4306888" y="5054600"/>
          <p14:tracePt t="3790" x="4470400" y="5083175"/>
          <p14:tracePt t="3805" x="4641850" y="5103813"/>
          <p14:tracePt t="3806" x="4791075" y="5118100"/>
          <p14:tracePt t="3822" x="5068888" y="5183188"/>
          <p14:tracePt t="3838" x="5254625" y="5246688"/>
          <p14:tracePt t="3855" x="5583238" y="5367338"/>
          <p14:tracePt t="3872" x="5732463" y="5446713"/>
          <p14:tracePt t="3889" x="5846763" y="5503863"/>
          <p14:tracePt t="3905" x="5961063" y="5581650"/>
          <p14:tracePt t="3922" x="5995988" y="5603875"/>
          <p14:tracePt t="4107" x="5918200" y="5595938"/>
          <p14:tracePt t="4124" x="5761038" y="5546725"/>
          <p14:tracePt t="4156" x="5597525" y="5495925"/>
          <p14:tracePt t="4157" x="5354638" y="5395913"/>
          <p14:tracePt t="4172" x="5054600" y="5218113"/>
          <p14:tracePt t="4189" x="4791075" y="4989513"/>
          <p14:tracePt t="4222" x="4684713" y="4819650"/>
          <p14:tracePt t="4224" x="4533900" y="4505325"/>
          <p14:tracePt t="4225" x="4519613" y="4376738"/>
          <p14:tracePt t="4239" x="4519613" y="4256088"/>
          <p14:tracePt t="4256" x="4519613" y="4106863"/>
          <p14:tracePt t="4271" x="4541838" y="4021138"/>
          <p14:tracePt t="4272" x="4584700" y="3941763"/>
          <p14:tracePt t="4273" x="4619625" y="3892550"/>
          <p14:tracePt t="4289" x="4670425" y="3827463"/>
          <p14:tracePt t="4290" x="4705350" y="3778250"/>
          <p14:tracePt t="4305" x="4741863" y="3757613"/>
          <p14:tracePt t="4306" x="4805363" y="3714750"/>
          <p14:tracePt t="4322" x="4919663" y="3678238"/>
          <p14:tracePt t="4338" x="5133975" y="3643313"/>
          <p14:tracePt t="4355" x="5332413" y="3643313"/>
          <p14:tracePt t="4372" x="5597525" y="3643313"/>
          <p14:tracePt t="4405" x="5910263" y="3657600"/>
          <p14:tracePt t="4406" x="6230938" y="3714750"/>
          <p14:tracePt t="4422" x="6559550" y="3806825"/>
          <p14:tracePt t="4439" x="6759575" y="3878263"/>
          <p14:tracePt t="4456" x="6994525" y="3992563"/>
          <p14:tracePt t="4472" x="7143750" y="4092575"/>
          <p14:tracePt t="4489" x="7237413" y="4191000"/>
          <p14:tracePt t="4505" x="7286625" y="4256088"/>
          <p14:tracePt t="4522" x="7308850" y="4305300"/>
          <p14:tracePt t="4523" x="7308850" y="4319588"/>
          <p14:tracePt t="4538" x="7308850" y="4327525"/>
          <p14:tracePt t="4540" x="7308850" y="4356100"/>
          <p14:tracePt t="4555" x="7308850" y="4370388"/>
          <p14:tracePt t="4572" x="7308850" y="4391025"/>
          <p14:tracePt t="4589" x="7286625" y="4419600"/>
          <p14:tracePt t="4606" x="7251700" y="4470400"/>
          <p14:tracePt t="4639" x="7194550" y="4527550"/>
          <p14:tracePt t="4640" x="7158038" y="4583113"/>
          <p14:tracePt t="4656" x="7108825" y="4640263"/>
          <p14:tracePt t="4691" x="7086600" y="4683125"/>
          <p14:tracePt t="4693" x="7072313" y="4705350"/>
          <p14:tracePt t="4707" x="7058025" y="4719638"/>
          <p14:tracePt t="4722" x="7058025" y="4733925"/>
          <p14:tracePt t="5009" x="7108825" y="4733925"/>
          <p14:tracePt t="5012" x="7186613" y="4719638"/>
          <p14:tracePt t="5021" x="7286625" y="4691063"/>
          <p14:tracePt t="5039" x="7521575" y="4654550"/>
          <p14:tracePt t="5040" x="7950200" y="4605338"/>
          <p14:tracePt t="5056" x="8548688" y="4583113"/>
          <p14:tracePt t="5072" x="8975725" y="4583113"/>
          <p14:tracePt t="5089" x="9490075" y="4619625"/>
          <p14:tracePt t="5106" x="9788525" y="4705350"/>
          <p14:tracePt t="5122" x="10039350" y="4833938"/>
          <p14:tracePt t="5156" x="10125075" y="4883150"/>
          <p14:tracePt t="5157" x="10202863" y="4933950"/>
          <p14:tracePt t="5172" x="10217150" y="4954588"/>
          <p14:tracePt t="5222" x="10202863" y="4954588"/>
          <p14:tracePt t="5224" x="10166350" y="4954588"/>
          <p14:tracePt t="5225" x="10102850" y="4954588"/>
          <p14:tracePt t="5239" x="10025063" y="4933950"/>
          <p14:tracePt t="5240" x="9939338" y="4919663"/>
          <p14:tracePt t="5255" x="9825038" y="4868863"/>
          <p14:tracePt t="5270" x="9704388" y="4833938"/>
          <p14:tracePt t="5272" x="9561513" y="4783138"/>
          <p14:tracePt t="5273" x="9424988" y="4705350"/>
          <p14:tracePt t="5305" x="9290050" y="4640263"/>
          <p14:tracePt t="5306" x="9026525" y="4405313"/>
          <p14:tracePt t="5322" x="8897938" y="4241800"/>
          <p14:tracePt t="5339" x="8834438" y="4078288"/>
          <p14:tracePt t="5355" x="8826500" y="3856038"/>
          <p14:tracePt t="5372" x="8834438" y="3657600"/>
          <p14:tracePt t="5388" x="8990013" y="3414713"/>
          <p14:tracePt t="5405" x="9190038" y="3165475"/>
          <p14:tracePt t="5422" x="9347200" y="3001963"/>
          <p14:tracePt t="5438" x="9553575" y="2836863"/>
          <p14:tracePt t="5455" x="9739313" y="2765425"/>
          <p14:tracePt t="5471" x="9902825" y="2730500"/>
          <p14:tracePt t="5489" x="10102850" y="2730500"/>
          <p14:tracePt t="5504" x="10252075" y="2736850"/>
          <p14:tracePt t="5505" x="10352088" y="2779713"/>
          <p14:tracePt t="5507" x="10402888" y="2801938"/>
          <p14:tracePt t="5522" x="10537825" y="2901950"/>
          <p14:tracePt t="5523" x="10637838" y="2979738"/>
          <p14:tracePt t="5539" x="10687050" y="3030538"/>
          <p14:tracePt t="5540" x="10766425" y="3114675"/>
          <p14:tracePt t="5555" x="10887075" y="3294063"/>
          <p14:tracePt t="5571" x="10987088" y="3463925"/>
          <p14:tracePt t="5589" x="11029950" y="3614738"/>
          <p14:tracePt t="5605" x="11050588" y="3757613"/>
          <p14:tracePt t="5622" x="11050588" y="3892550"/>
          <p14:tracePt t="5655" x="11050588" y="4021138"/>
          <p14:tracePt t="5656" x="11029950" y="4141788"/>
          <p14:tracePt t="5691" x="11001375" y="4291013"/>
          <p14:tracePt t="5693" x="10887075" y="4633913"/>
          <p14:tracePt t="5707" x="10837863" y="4754563"/>
          <p14:tracePt t="5722" x="10766425" y="4891088"/>
          <p14:tracePt t="5723" x="10680700" y="5040313"/>
          <p14:tracePt t="5724" x="10587038" y="5197475"/>
          <p14:tracePt t="5755" x="10474325" y="5367338"/>
          <p14:tracePt t="5756" x="10223500" y="5667375"/>
          <p14:tracePt t="5757" x="10174288" y="5703888"/>
          <p14:tracePt t="5771" x="10067925" y="5810250"/>
          <p14:tracePt t="5772" x="9974263" y="5881688"/>
          <p14:tracePt t="5789" x="9825038" y="5967413"/>
          <p14:tracePt t="5805" x="9710738" y="6010275"/>
          <p14:tracePt t="5822" x="9561513" y="6016625"/>
          <p14:tracePt t="5838" x="9375775" y="6016625"/>
          <p14:tracePt t="5855" x="9161463" y="5959475"/>
          <p14:tracePt t="5872" x="8891588" y="5845175"/>
          <p14:tracePt t="5889" x="8634413" y="5703888"/>
          <p14:tracePt t="5905" x="8485188" y="5603875"/>
          <p14:tracePt t="5922" x="8299450" y="5453063"/>
          <p14:tracePt t="5939" x="8162925" y="5303838"/>
          <p14:tracePt t="5956" x="8035925" y="5154613"/>
          <p14:tracePt t="5989" x="7913688" y="4968875"/>
          <p14:tracePt t="5990" x="7813675" y="4791075"/>
          <p14:tracePt t="5991" x="7770813" y="4705350"/>
          <p14:tracePt t="6005" x="7721600" y="4619625"/>
          <p14:tracePt t="6021" x="7686675" y="4527550"/>
          <p14:tracePt t="6022" x="7658100" y="4456113"/>
          <p14:tracePt t="6023" x="7635875" y="4370388"/>
          <p14:tracePt t="6039" x="7607300" y="4241800"/>
          <p14:tracePt t="6056" x="7586663" y="4127500"/>
          <p14:tracePt t="6072" x="7586663" y="4056063"/>
          <p14:tracePt t="6088" x="7586663" y="3978275"/>
          <p14:tracePt t="6105" x="7586663" y="3927475"/>
          <p14:tracePt t="6122" x="7586663" y="3906838"/>
          <p14:tracePt t="6155" x="7586663" y="3892550"/>
          <p14:tracePt t="6157" x="7586663" y="3878263"/>
          <p14:tracePt t="6189" x="7586663" y="3863975"/>
          <p14:tracePt t="6222" x="7600950" y="3856038"/>
          <p14:tracePt t="6223" x="7635875" y="3813175"/>
          <p14:tracePt t="6224" x="7672388" y="3778250"/>
          <p14:tracePt t="6238" x="7735888" y="3714750"/>
          <p14:tracePt t="6254" x="7813675" y="3663950"/>
          <p14:tracePt t="6256" x="7899400" y="3614738"/>
          <p14:tracePt t="6257" x="7970838" y="3543300"/>
          <p14:tracePt t="6272" x="8085138" y="3463925"/>
          <p14:tracePt t="6273" x="8199438" y="3394075"/>
          <p14:tracePt t="6289" x="8477250" y="3214688"/>
          <p14:tracePt t="6305" x="8763000" y="3051175"/>
          <p14:tracePt t="6322" x="8975725" y="2965450"/>
          <p14:tracePt t="6339" x="9197975" y="2894013"/>
          <p14:tracePt t="6355" x="9390063" y="2879725"/>
          <p14:tracePt t="6371" x="9553575" y="2879725"/>
          <p14:tracePt t="6389" x="9690100" y="2901950"/>
          <p14:tracePt t="6405" x="9825038" y="2979738"/>
          <p14:tracePt t="6422" x="9974263" y="3079750"/>
          <p14:tracePt t="6438" x="10125075" y="3200400"/>
          <p14:tracePt t="6455" x="10266363" y="3314700"/>
          <p14:tracePt t="6472" x="10374313" y="3414713"/>
          <p14:tracePt t="6488" x="10417175" y="3457575"/>
          <p14:tracePt t="6490" x="10423525" y="3478213"/>
          <p14:tracePt t="6491" x="10474325" y="3529013"/>
          <p14:tracePt t="6505" x="10488613" y="3557588"/>
          <p14:tracePt t="6506" x="10502900" y="3578225"/>
          <p14:tracePt t="6522" x="10523538" y="3606800"/>
          <p14:tracePt t="6523" x="10523538" y="3629025"/>
          <p14:tracePt t="6538" x="10552113" y="3657600"/>
          <p14:tracePt t="6555" x="10566400" y="3706813"/>
          <p14:tracePt t="6571" x="10580688" y="3778250"/>
          <p14:tracePt t="6589" x="10587038" y="3906838"/>
          <p14:tracePt t="6605" x="10615613" y="4092575"/>
          <p14:tracePt t="6622" x="10615613" y="4270375"/>
          <p14:tracePt t="6655" x="10615613" y="4527550"/>
          <p14:tracePt t="6656" x="10615613" y="4754563"/>
          <p14:tracePt t="6691" x="10566400" y="4905375"/>
          <p14:tracePt t="6693" x="10466388" y="5083175"/>
          <p14:tracePt t="6707" x="10374313" y="5154613"/>
          <p14:tracePt t="6708" x="10302875" y="5197475"/>
          <p14:tracePt t="6724" x="10102850" y="5254625"/>
          <p14:tracePt t="6740" x="9959975" y="5283200"/>
          <p14:tracePt t="6741" x="9802813" y="5297488"/>
          <p14:tracePt t="6755" x="9639300" y="5303838"/>
          <p14:tracePt t="6757" x="9439275" y="5318125"/>
          <p14:tracePt t="6772" x="9090025" y="5318125"/>
          <p14:tracePt t="6773" x="8975725" y="5318125"/>
          <p14:tracePt t="6789" x="8528050" y="5246688"/>
          <p14:tracePt t="6805" x="8085138" y="5068888"/>
          <p14:tracePt t="6822" x="7707313" y="4833938"/>
          <p14:tracePt t="6838" x="7435850" y="4556125"/>
          <p14:tracePt t="6855" x="7251700" y="4305300"/>
          <p14:tracePt t="6871" x="7137400" y="4041775"/>
          <p14:tracePt t="6905" x="7108825" y="3778250"/>
          <p14:tracePt t="6906" x="7108825" y="3506788"/>
          <p14:tracePt t="6921" x="7237413" y="3200400"/>
          <p14:tracePt t="6938" x="7450138" y="2894013"/>
          <p14:tracePt t="6955" x="7764463" y="2552700"/>
          <p14:tracePt t="6972" x="8099425" y="2266950"/>
          <p14:tracePt t="6988" x="8270875" y="2138363"/>
          <p14:tracePt t="6989" x="8462963" y="2038350"/>
          <p14:tracePt t="6990" x="8634413" y="1966913"/>
          <p14:tracePt t="7005" x="8826500" y="1903413"/>
          <p14:tracePt t="7006" x="9012238" y="1868488"/>
          <p14:tracePt t="7022" x="9396413" y="1854200"/>
          <p14:tracePt t="7039" x="9753600" y="1868488"/>
          <p14:tracePt t="7055" x="10088563" y="2003425"/>
          <p14:tracePt t="7072" x="10374313" y="2152650"/>
          <p14:tracePt t="7088" x="10601325" y="2352675"/>
          <p14:tracePt t="7122" x="10737850" y="2487613"/>
          <p14:tracePt t="7123" x="10880725" y="2667000"/>
          <p14:tracePt t="7155" x="10966450" y="2830513"/>
          <p14:tracePt t="7157" x="11036300" y="2965450"/>
          <p14:tracePt t="7171" x="11064875" y="3030538"/>
          <p14:tracePt t="7173" x="11079163" y="3094038"/>
          <p14:tracePt t="7189" x="11115675" y="3200400"/>
          <p14:tracePt t="7222" x="11129963" y="3300413"/>
          <p14:tracePt t="7223" x="11129963" y="3414713"/>
          <p14:tracePt t="7239" x="11129963" y="3457575"/>
          <p14:tracePt t="7240" x="11129963" y="3478213"/>
          <p14:tracePt t="7256" x="11129963" y="3506788"/>
          <p14:tracePt t="7257" x="11129963" y="3529013"/>
          <p14:tracePt t="7272" x="11115675" y="3592513"/>
          <p14:tracePt t="7289" x="11079163" y="3643313"/>
          <p14:tracePt t="7306" x="11015663" y="3714750"/>
          <p14:tracePt t="7322" x="10929938" y="3806825"/>
          <p14:tracePt t="7339" x="10852150" y="3892550"/>
          <p14:tracePt t="7355" x="10801350" y="3941763"/>
          <p14:tracePt t="7371" x="10766425" y="3992563"/>
          <p14:tracePt t="7389" x="10729913" y="4027488"/>
          <p14:tracePt t="7422" x="10701338" y="4056063"/>
          <p14:tracePt t="7423" x="10652125" y="4092575"/>
          <p14:tracePt t="7425" x="10629900" y="4106863"/>
          <p14:tracePt t="7439" x="10587038" y="4121150"/>
          <p14:tracePt t="7455" x="10502900" y="4170363"/>
          <p14:tracePt t="7471" x="10423525" y="4205288"/>
          <p14:tracePt t="7472" x="10323513" y="4241800"/>
          <p14:tracePt t="7473" x="10266363" y="4256088"/>
          <p14:tracePt t="7488" x="10174288" y="4291013"/>
          <p14:tracePt t="7489" x="10088563" y="4319588"/>
          <p14:tracePt t="7506" x="9902825" y="4356100"/>
          <p14:tracePt t="7522" x="9739313" y="4376738"/>
          <p14:tracePt t="7538" x="9604375" y="4376738"/>
          <p14:tracePt t="7556" x="9475788" y="4376738"/>
          <p14:tracePt t="7572" x="9375775" y="4356100"/>
          <p14:tracePt t="7605" x="9275763" y="4327525"/>
          <p14:tracePt t="7606" x="9226550" y="4305300"/>
          <p14:tracePt t="7622" x="9175750" y="4291013"/>
          <p14:tracePt t="7655" x="9147175" y="4276725"/>
          <p14:tracePt t="7656" x="9140825" y="4276725"/>
          <p14:tracePt t="7723" x="9147175" y="4276725"/>
          <p14:tracePt t="7725" x="9147175" y="4291013"/>
          <p14:tracePt t="7755" x="9147175" y="4305300"/>
          <p14:tracePt t="7790" x="9126538" y="4305300"/>
          <p14:tracePt t="7806" x="9040813" y="4319588"/>
          <p14:tracePt t="7822" x="8877300" y="4319588"/>
          <p14:tracePt t="7838" x="8662988" y="4319588"/>
          <p14:tracePt t="7855" x="8477250" y="4305300"/>
          <p14:tracePt t="7871" x="8270875" y="4227513"/>
          <p14:tracePt t="7888" x="8113713" y="4141788"/>
          <p14:tracePt t="7905" x="8013700" y="4041775"/>
          <p14:tracePt t="7922" x="7935913" y="3906838"/>
          <p14:tracePt t="7938" x="7913688" y="3763963"/>
          <p14:tracePt t="7954" x="7913688" y="3614738"/>
          <p14:tracePt t="7956" x="7913688" y="3506788"/>
          <p14:tracePt t="7957" x="7913688" y="3394075"/>
          <p14:tracePt t="7972" x="7921625" y="3279775"/>
          <p14:tracePt t="7973" x="7950200" y="3228975"/>
          <p14:tracePt t="7989" x="8021638" y="3051175"/>
          <p14:tracePt t="7990" x="8085138" y="2965450"/>
          <p14:tracePt t="8005" x="8148638" y="2879725"/>
          <p14:tracePt t="8006" x="8185150" y="2836863"/>
          <p14:tracePt t="8039" x="8348663" y="2687638"/>
          <p14:tracePt t="8040" x="8513763" y="2601913"/>
          <p14:tracePt t="8056" x="8748713" y="2516188"/>
          <p14:tracePt t="8072" x="8947150" y="2487613"/>
          <p14:tracePt t="8089" x="9112250" y="2487613"/>
          <p14:tracePt t="8105" x="9396413" y="2530475"/>
          <p14:tracePt t="8122" x="9639300" y="2616200"/>
          <p14:tracePt t="8155" x="9902825" y="2730500"/>
          <p14:tracePt t="8156" x="10174288" y="2851150"/>
          <p14:tracePt t="8171" x="10302875" y="2930525"/>
          <p14:tracePt t="8172" x="10423525" y="3001963"/>
          <p14:tracePt t="8188" x="10474325" y="3044825"/>
          <p14:tracePt t="8190" x="10666413" y="3179763"/>
          <p14:tracePt t="8191" x="10715625" y="3228975"/>
          <p14:tracePt t="8205" x="10787063" y="3300413"/>
          <p14:tracePt t="8222" x="10866438" y="3394075"/>
          <p14:tracePt t="8223" x="10915650" y="3463925"/>
          <p14:tracePt t="8224" x="10966450" y="3543300"/>
          <p14:tracePt t="8255" x="11001375" y="3629025"/>
          <p14:tracePt t="8256" x="11050588" y="3863975"/>
          <p14:tracePt t="8272" x="11064875" y="3978275"/>
          <p14:tracePt t="8288" x="11064875" y="4078288"/>
          <p14:tracePt t="8305" x="11050588" y="4170363"/>
          <p14:tracePt t="8322" x="11001375" y="4256088"/>
          <p14:tracePt t="8338" x="10901363" y="4391025"/>
          <p14:tracePt t="8355" x="10780713" y="4527550"/>
          <p14:tracePt t="8372" x="10629900" y="4683125"/>
          <p14:tracePt t="8389" x="10488613" y="4805363"/>
          <p14:tracePt t="8405" x="10302875" y="4940300"/>
          <p14:tracePt t="8422" x="10039350" y="5068888"/>
          <p14:tracePt t="8437" x="9925050" y="5103813"/>
          <p14:tracePt t="8438" x="9802813" y="5118100"/>
          <p14:tracePt t="8454" x="9675813" y="5118100"/>
          <p14:tracePt t="8456" x="9539288" y="5118100"/>
          <p14:tracePt t="8457" x="9390063" y="5083175"/>
          <p14:tracePt t="8488" x="9226550" y="5003800"/>
          <p14:tracePt t="8490" x="8612188" y="4541838"/>
          <p14:tracePt t="8505" x="8377238" y="4276725"/>
          <p14:tracePt t="8522" x="8121650" y="3927475"/>
          <p14:tracePt t="8539" x="7935913" y="3592513"/>
          <p14:tracePt t="8556" x="7864475" y="3394075"/>
          <p14:tracePt t="8572" x="7799388" y="3179763"/>
          <p14:tracePt t="8589" x="7770813" y="3001963"/>
          <p14:tracePt t="8605" x="7770813" y="2894013"/>
          <p14:tracePt t="8622" x="7835900" y="2751138"/>
          <p14:tracePt t="8655" x="7985125" y="2630488"/>
          <p14:tracePt t="8657" x="8234363" y="2516188"/>
          <p14:tracePt t="8658" x="8385175" y="2466975"/>
          <p14:tracePt t="8691" x="8534400" y="2430463"/>
          <p14:tracePt t="8693" x="8997950" y="2381250"/>
          <p14:tracePt t="8707" x="9275763" y="2381250"/>
          <p14:tracePt t="8723" x="9510713" y="2452688"/>
          <p14:tracePt t="8740" x="9759950" y="2581275"/>
          <p14:tracePt t="8756" x="10002838" y="2736850"/>
          <p14:tracePt t="8773" x="10153650" y="2851150"/>
          <p14:tracePt t="8789" x="10317163" y="3016250"/>
          <p14:tracePt t="8805" x="10417175" y="3151188"/>
          <p14:tracePt t="8822" x="10437813" y="3228975"/>
          <p14:tracePt t="8838" x="10466388" y="3314700"/>
          <p14:tracePt t="8856" x="10466388" y="3379788"/>
          <p14:tracePt t="8872" x="10466388" y="3414713"/>
          <p14:tracePt t="8889" x="10466388" y="3463925"/>
          <p14:tracePt t="8905" x="10423525" y="3506788"/>
          <p14:tracePt t="8922" x="10337800" y="3578225"/>
          <p14:tracePt t="8938" x="10288588" y="3606800"/>
          <p14:tracePt t="8940" x="10202863" y="3657600"/>
          <p14:tracePt t="8941" x="10117138" y="3706813"/>
          <p14:tracePt t="8956" x="10067925" y="3729038"/>
          <p14:tracePt t="8957" x="9959975" y="3778250"/>
          <p14:tracePt t="8972" x="9859963" y="3813175"/>
          <p14:tracePt t="8973" x="9759950" y="3841750"/>
          <p14:tracePt t="8989" x="9590088" y="3863975"/>
          <p14:tracePt t="9005" x="9453563" y="3863975"/>
          <p14:tracePt t="9022" x="9390063" y="3856038"/>
          <p14:tracePt t="9039" x="9297988" y="3806825"/>
          <p14:tracePt t="9055" x="9275763" y="3743325"/>
          <p14:tracePt t="9072" x="9261475" y="3678238"/>
          <p14:tracePt t="9088" x="9261475" y="3606800"/>
          <p14:tracePt t="9105" x="9275763" y="3514725"/>
          <p14:tracePt t="9122" x="9297988" y="3463925"/>
          <p14:tracePt t="9155" x="9340850" y="3429000"/>
          <p14:tracePt t="9156" x="9361488" y="3414713"/>
          <p14:tracePt t="9171" x="9375775" y="3400425"/>
          <p14:tracePt t="9172" x="9390063" y="3400425"/>
          <p14:tracePt t="9188" x="9396413" y="3400425"/>
          <p14:tracePt t="9191" x="9410700" y="3400425"/>
          <p14:tracePt t="9222" x="9439275" y="3457575"/>
          <p14:tracePt t="9224" x="9453563" y="3463925"/>
          <p14:tracePt t="9238" x="9453563" y="3492500"/>
          <p14:tracePt t="9239" x="9453563" y="3514725"/>
          <p14:tracePt t="9255" x="9461500" y="3578225"/>
          <p14:tracePt t="9272" x="9461500" y="3663950"/>
          <p14:tracePt t="9289" x="9461500" y="3827463"/>
          <p14:tracePt t="9305" x="9424988" y="3956050"/>
          <p14:tracePt t="9322" x="9347200" y="4141788"/>
          <p14:tracePt t="9338" x="9261475" y="4305300"/>
          <p14:tracePt t="9355" x="9097963" y="4491038"/>
          <p14:tracePt t="9372" x="8891588" y="4605338"/>
          <p14:tracePt t="9389" x="8648700" y="4668838"/>
          <p14:tracePt t="9405" x="8377238" y="4691063"/>
          <p14:tracePt t="9422" x="8185150" y="4691063"/>
          <p14:tracePt t="9438" x="7999413" y="4683125"/>
          <p14:tracePt t="9439" x="7870825" y="4654550"/>
          <p14:tracePt t="9440" x="7764463" y="4619625"/>
          <p14:tracePt t="9455" x="7650163" y="4570413"/>
          <p14:tracePt t="9457" x="7521575" y="4505325"/>
          <p14:tracePt t="9472" x="7400925" y="4441825"/>
          <p14:tracePt t="9473" x="7272338" y="4376738"/>
          <p14:tracePt t="9489" x="6986588" y="4227513"/>
          <p14:tracePt t="9505" x="6723063" y="4070350"/>
          <p14:tracePt t="9522" x="6559550" y="3941763"/>
          <p14:tracePt t="9539" x="6396038" y="3792538"/>
          <p14:tracePt t="9555" x="6259513" y="3657600"/>
          <p14:tracePt t="9572" x="6145213" y="3543300"/>
          <p14:tracePt t="9605" x="6046788" y="3457575"/>
          <p14:tracePt t="9606" x="5967413" y="3379788"/>
          <p14:tracePt t="9622" x="5910263" y="3328988"/>
          <p14:tracePt t="9655" x="5818188" y="3265488"/>
          <p14:tracePt t="9657" x="5795963" y="3228975"/>
          <p14:tracePt t="9658" x="5767388" y="3214688"/>
          <p14:tracePt t="9690" x="5761038" y="3214688"/>
          <p14:tracePt t="9693" x="5732463" y="3200400"/>
          <p14:tracePt t="9706" x="5718175" y="3194050"/>
          <p14:tracePt t="9723" x="5710238" y="3194050"/>
          <p14:tracePt t="9755" x="5695950" y="3194050"/>
          <p14:tracePt t="9772" x="5695950" y="31797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12A20-901F-36F5-2D39-04037CBF6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34D048F-C9FD-0556-1AC3-1393F03B016A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17836E1-050E-FF59-494A-F198779A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ステロイド市販薬</a:t>
            </a:r>
          </a:p>
        </p:txBody>
      </p:sp>
      <p:pic>
        <p:nvPicPr>
          <p:cNvPr id="10" name="オーディオ 9">
            <a:extLst>
              <a:ext uri="{FF2B5EF4-FFF2-40B4-BE49-F238E27FC236}">
                <a16:creationId xmlns:a16="http://schemas.microsoft.com/office/drawing/2014/main" id="{5E029BBF-68E8-B48B-9CBB-402AA43B3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4" name="図 3" descr="手紙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94455F9-5ADA-D55E-48D7-6823D2469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36" y="2210024"/>
            <a:ext cx="3721100" cy="2527300"/>
          </a:xfrm>
          <a:prstGeom prst="rect">
            <a:avLst/>
          </a:prstGeom>
        </p:spPr>
      </p:pic>
      <p:pic>
        <p:nvPicPr>
          <p:cNvPr id="6" name="図 5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E7A7CA6-C116-9ABF-79AE-9AA591F88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4327" y="1600424"/>
            <a:ext cx="2654300" cy="3746500"/>
          </a:xfrm>
          <a:prstGeom prst="rect">
            <a:avLst/>
          </a:prstGeom>
        </p:spPr>
      </p:pic>
      <p:pic>
        <p:nvPicPr>
          <p:cNvPr id="9" name="図 8" descr="ロゴ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E3BCDEE-B81F-6D2B-9EBD-BC9EF9CBF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781" y="2190974"/>
            <a:ext cx="3632200" cy="2565400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17A8EDED-9066-3BBF-72BC-4178326B91EE}"/>
              </a:ext>
            </a:extLst>
          </p:cNvPr>
          <p:cNvSpPr txBox="1">
            <a:spLocks/>
          </p:cNvSpPr>
          <p:nvPr/>
        </p:nvSpPr>
        <p:spPr>
          <a:xfrm>
            <a:off x="437243" y="5342616"/>
            <a:ext cx="3211286" cy="86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リンデロン</a:t>
            </a:r>
            <a:r>
              <a:rPr lang="en-US" altLang="ja-JP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Vs</a:t>
            </a:r>
            <a:r>
              <a:rPr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軟膏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0CEB38D6-E64B-3C91-52B3-EC6650771015}"/>
              </a:ext>
            </a:extLst>
          </p:cNvPr>
          <p:cNvSpPr txBox="1">
            <a:spLocks/>
          </p:cNvSpPr>
          <p:nvPr/>
        </p:nvSpPr>
        <p:spPr>
          <a:xfrm>
            <a:off x="4054928" y="5353386"/>
            <a:ext cx="3910693" cy="86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リンデロン</a:t>
            </a:r>
            <a:r>
              <a:rPr lang="en-US" altLang="ja-JP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Vs</a:t>
            </a:r>
            <a:r>
              <a:rPr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クリーム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3F19AB52-0E4D-BCDD-ACD6-0657506A3095}"/>
              </a:ext>
            </a:extLst>
          </p:cNvPr>
          <p:cNvSpPr txBox="1">
            <a:spLocks/>
          </p:cNvSpPr>
          <p:nvPr/>
        </p:nvSpPr>
        <p:spPr>
          <a:xfrm>
            <a:off x="7965621" y="5377427"/>
            <a:ext cx="4226379" cy="86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リンデロン</a:t>
            </a:r>
            <a:r>
              <a:rPr lang="en-US" altLang="ja-JP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Vs</a:t>
            </a:r>
            <a:r>
              <a:rPr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ローション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FF00A64C-645D-FE3C-AA2F-8AA781D354FC}"/>
              </a:ext>
            </a:extLst>
          </p:cNvPr>
          <p:cNvSpPr txBox="1">
            <a:spLocks/>
          </p:cNvSpPr>
          <p:nvPr/>
        </p:nvSpPr>
        <p:spPr>
          <a:xfrm>
            <a:off x="1721757" y="2707930"/>
            <a:ext cx="9441543" cy="2078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b="1">
                <a:solidFill>
                  <a:srgbClr val="FF0000"/>
                </a:solidFill>
                <a:highlight>
                  <a:srgbClr val="FFFF00"/>
                </a:highlight>
                <a:latin typeface="Meiryo" panose="020B0604030504040204" pitchFamily="34" charset="-128"/>
                <a:ea typeface="Meiryo" panose="020B0604030504040204" pitchFamily="34" charset="-128"/>
              </a:rPr>
              <a:t>有効成分はどれも同じ</a:t>
            </a:r>
          </a:p>
        </p:txBody>
      </p:sp>
    </p:spTree>
    <p:extLst>
      <p:ext uri="{BB962C8B-B14F-4D97-AF65-F5344CB8AC3E}">
        <p14:creationId xmlns:p14="http://schemas.microsoft.com/office/powerpoint/2010/main" val="19950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70"/>
    </mc:Choice>
    <mc:Fallback>
      <p:transition spd="slow" advTm="12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17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1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3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1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10" x="5683250" y="3179763"/>
          <p14:tracePt t="713" x="5597525" y="3179763"/>
          <p14:tracePt t="725" x="5561013" y="3179763"/>
          <p14:tracePt t="726" x="5546725" y="3179763"/>
          <p14:tracePt t="759" x="5518150" y="3179763"/>
          <p14:tracePt t="760" x="5468938" y="3165475"/>
          <p14:tracePt t="775" x="5397500" y="3128963"/>
          <p14:tracePt t="790" x="5354638" y="3100388"/>
          <p14:tracePt t="792" x="5318125" y="3065463"/>
          <p14:tracePt t="806" x="5268913" y="3030538"/>
          <p14:tracePt t="807" x="5233988" y="2994025"/>
          <p14:tracePt t="824" x="5097463" y="2894013"/>
          <p14:tracePt t="840" x="4968875" y="2801938"/>
          <p14:tracePt t="857" x="4841875" y="2716213"/>
          <p14:tracePt t="874" x="4784725" y="2667000"/>
          <p14:tracePt t="891" x="4705350" y="2630488"/>
          <p14:tracePt t="907" x="4670425" y="2601913"/>
          <p14:tracePt t="924" x="4633913" y="2587625"/>
          <p14:tracePt t="940" x="4619625" y="2581275"/>
          <p14:tracePt t="957" x="4591050" y="2566988"/>
          <p14:tracePt t="1007" x="4591050" y="2552700"/>
          <p14:tracePt t="1040" x="4619625" y="2552700"/>
          <p14:tracePt t="1042" x="4670425" y="2552700"/>
          <p14:tracePt t="1081" x="5083175" y="2566988"/>
          <p14:tracePt t="1083" x="5233988" y="2587625"/>
          <p14:tracePt t="1092" x="5532438" y="2687638"/>
          <p14:tracePt t="1108" x="5818188" y="2816225"/>
          <p14:tracePt t="1124" x="6173788" y="3001963"/>
          <p14:tracePt t="1141" x="6381750" y="3128963"/>
          <p14:tracePt t="1157" x="6523038" y="3228975"/>
          <p14:tracePt t="1190" x="6645275" y="3300413"/>
          <p14:tracePt t="1192" x="6694488" y="3351213"/>
          <p14:tracePt t="1224" x="6723063" y="3379788"/>
          <p14:tracePt t="1225" x="6737350" y="3400425"/>
          <p14:tracePt t="1226" x="6737350" y="3414713"/>
          <p14:tracePt t="1241" x="6737350" y="3443288"/>
          <p14:tracePt t="1257" x="6737350" y="3457575"/>
          <p14:tracePt t="1258" x="6723063" y="3492500"/>
          <p14:tracePt t="1259" x="6708775" y="3543300"/>
          <p14:tracePt t="1275" x="6645275" y="3643313"/>
          <p14:tracePt t="1291" x="6508750" y="3827463"/>
          <p14:tracePt t="1308" x="6373813" y="3978275"/>
          <p14:tracePt t="1324" x="6210300" y="4141788"/>
          <p14:tracePt t="1342" x="6018213" y="4291013"/>
          <p14:tracePt t="1357" x="5795963" y="4405313"/>
          <p14:tracePt t="1374" x="5546725" y="4476750"/>
          <p14:tracePt t="1391" x="5268913" y="4505325"/>
          <p14:tracePt t="1407" x="4968875" y="4519613"/>
          <p14:tracePt t="1424" x="4656138" y="4505325"/>
          <p14:tracePt t="1457" x="4341813" y="4419600"/>
          <p14:tracePt t="1458" x="4043363" y="4319588"/>
          <p14:tracePt t="1473" x="3892550" y="4270375"/>
          <p14:tracePt t="1474" x="3829050" y="4241800"/>
          <p14:tracePt t="1490" x="3629025" y="4170363"/>
          <p14:tracePt t="1492" x="3579813" y="4141788"/>
          <p14:tracePt t="1493" x="3465513" y="4092575"/>
          <p14:tracePt t="1508" x="3379788" y="4056063"/>
          <p14:tracePt t="1510" x="3294063" y="4006850"/>
          <p14:tracePt t="1524" x="3216275" y="3963988"/>
          <p14:tracePt t="1525" x="3151188" y="3913188"/>
          <p14:tracePt t="1541" x="3101975" y="3878263"/>
          <p14:tracePt t="1542" x="3065463" y="3827463"/>
          <p14:tracePt t="1557" x="3001963" y="3743325"/>
          <p14:tracePt t="1574" x="2979738" y="3657600"/>
          <p14:tracePt t="1591" x="2965450" y="3563938"/>
          <p14:tracePt t="1607" x="2965450" y="3506788"/>
          <p14:tracePt t="1624" x="2994025" y="3400425"/>
          <p14:tracePt t="1641" x="3116263" y="3294063"/>
          <p14:tracePt t="1674" x="3343275" y="3151188"/>
          <p14:tracePt t="1675" x="3792538" y="2944813"/>
          <p14:tracePt t="1691" x="4306888" y="2801938"/>
          <p14:tracePt t="1726" x="4940300" y="2716213"/>
          <p14:tracePt t="1729" x="5818188" y="2701925"/>
          <p14:tracePt t="1742" x="6381750" y="2701925"/>
          <p14:tracePt t="1743" x="6694488" y="2730500"/>
          <p14:tracePt t="1758" x="6986588" y="2787650"/>
          <p14:tracePt t="1759" x="7300913" y="2865438"/>
          <p14:tracePt t="1775" x="7899400" y="3016250"/>
          <p14:tracePt t="1790" x="8513763" y="3179763"/>
          <p14:tracePt t="1807" x="8926513" y="3300413"/>
          <p14:tracePt t="1824" x="9347200" y="3414713"/>
          <p14:tracePt t="1841" x="9575800" y="3514725"/>
          <p14:tracePt t="1857" x="9759950" y="3614738"/>
          <p14:tracePt t="1874" x="9888538" y="3714750"/>
          <p14:tracePt t="1907" x="9939338" y="3778250"/>
          <p14:tracePt t="1908" x="9988550" y="3878263"/>
          <p14:tracePt t="1924" x="10017125" y="3941763"/>
          <p14:tracePt t="1940" x="10039350" y="4021138"/>
          <p14:tracePt t="1957" x="10039350" y="4092575"/>
          <p14:tracePt t="1974" x="10053638" y="4191000"/>
          <p14:tracePt t="1991" x="10053638" y="4256088"/>
          <p14:tracePt t="2006" x="10053638" y="4291013"/>
          <p14:tracePt t="2008" x="10053638" y="4327525"/>
          <p14:tracePt t="2009" x="10053638" y="4356100"/>
          <p14:tracePt t="2024" x="10053638" y="4391025"/>
          <p14:tracePt t="2025" x="10053638" y="4427538"/>
          <p14:tracePt t="2058" x="9859963" y="4591050"/>
          <p14:tracePt t="2074" x="9774238" y="4640263"/>
          <p14:tracePt t="2075" x="9639300" y="4691063"/>
          <p14:tracePt t="2091" x="9190038" y="4883150"/>
          <p14:tracePt t="2107" x="8712200" y="5018088"/>
          <p14:tracePt t="2124" x="8134350" y="5103813"/>
          <p14:tracePt t="2141" x="7507288" y="5154613"/>
          <p14:tracePt t="2157" x="6823075" y="5154613"/>
          <p14:tracePt t="2190" x="6159500" y="5054600"/>
          <p14:tracePt t="2191" x="5518150" y="4854575"/>
          <p14:tracePt t="2207" x="5148263" y="4683125"/>
          <p14:tracePt t="2224" x="4741863" y="4456113"/>
          <p14:tracePt t="2240" x="4570413" y="4356100"/>
          <p14:tracePt t="2241" x="4505325" y="4305300"/>
          <p14:tracePt t="2243" x="4278313" y="4141788"/>
          <p14:tracePt t="2258" x="4241800" y="4106863"/>
          <p14:tracePt t="2259" x="4156075" y="4027488"/>
          <p14:tracePt t="2274" x="4078288" y="3956050"/>
          <p14:tracePt t="2275" x="4021138" y="3892550"/>
          <p14:tracePt t="2291" x="3943350" y="3813175"/>
          <p14:tracePt t="2308" x="3863975" y="3714750"/>
          <p14:tracePt t="2341" x="3829050" y="3643313"/>
          <p14:tracePt t="2342" x="3829050" y="3578225"/>
          <p14:tracePt t="2358" x="3829050" y="3529013"/>
          <p14:tracePt t="2375" x="3843338" y="3492500"/>
          <p14:tracePt t="2391" x="3978275" y="3429000"/>
          <p14:tracePt t="2407" x="4192588" y="3365500"/>
          <p14:tracePt t="2424" x="4505325" y="3328988"/>
          <p14:tracePt t="2440" x="4883150" y="3328988"/>
          <p14:tracePt t="2457" x="5248275" y="3328988"/>
          <p14:tracePt t="2474" x="5446713" y="3343275"/>
          <p14:tracePt t="2490" x="5546725" y="3365500"/>
          <p14:tracePt t="2491" x="5646738" y="3394075"/>
          <p14:tracePt t="2492" x="5710238" y="3429000"/>
          <p14:tracePt t="2507" x="5767388" y="3457575"/>
          <p14:tracePt t="2523" x="5832475" y="3478213"/>
          <p14:tracePt t="2524" x="5867400" y="3514725"/>
          <p14:tracePt t="2525" x="5918200" y="3543300"/>
          <p14:tracePt t="2558" x="5961063" y="3578225"/>
          <p14:tracePt t="2559" x="6046788" y="3678238"/>
          <p14:tracePt t="2574" x="6110288" y="3757613"/>
          <p14:tracePt t="2591" x="6159500" y="3827463"/>
          <p14:tracePt t="2607" x="6210300" y="3927475"/>
          <p14:tracePt t="2624" x="6230938" y="4006850"/>
          <p14:tracePt t="2641" x="6273800" y="4078288"/>
          <p14:tracePt t="2657" x="6281738" y="4141788"/>
          <p14:tracePt t="2690" x="6296025" y="4191000"/>
          <p14:tracePt t="2691" x="6310313" y="4219575"/>
          <p14:tracePt t="2706" x="6310313" y="4241800"/>
          <p14:tracePt t="2712" x="6310313" y="4270375"/>
          <p14:tracePt t="2725" x="6281738" y="4291013"/>
          <p14:tracePt t="2726" x="6230938" y="4341813"/>
          <p14:tracePt t="2742" x="6210300" y="4370388"/>
          <p14:tracePt t="2743" x="6159500" y="4419600"/>
          <p14:tracePt t="2775" x="6061075" y="4491038"/>
          <p14:tracePt t="2776" x="5861050" y="4640263"/>
          <p14:tracePt t="2791" x="5695950" y="4740275"/>
          <p14:tracePt t="2808" x="5546725" y="4819650"/>
          <p14:tracePt t="2825" x="5397500" y="4891088"/>
          <p14:tracePt t="2841" x="5233988" y="4954588"/>
          <p14:tracePt t="2858" x="5068888" y="4989513"/>
          <p14:tracePt t="2874" x="4883150" y="5032375"/>
          <p14:tracePt t="2891" x="4633913" y="5054600"/>
          <p14:tracePt t="2907" x="4484688" y="5068888"/>
          <p14:tracePt t="2924" x="4278313" y="5068888"/>
          <p14:tracePt t="2941" x="4121150" y="5068888"/>
          <p14:tracePt t="2957" x="3943350" y="5068888"/>
          <p14:tracePt t="2973" x="3863975" y="5068888"/>
          <p14:tracePt t="2974" x="3806825" y="5068888"/>
          <p14:tracePt t="2975" x="3743325" y="5068888"/>
          <p14:tracePt t="2990" x="3678238" y="5068888"/>
          <p14:tracePt t="3006" x="3629025" y="5068888"/>
          <p14:tracePt t="3007" x="3565525" y="5068888"/>
          <p14:tracePt t="3008" x="3514725" y="5068888"/>
          <p14:tracePt t="3024" x="3414713" y="5068888"/>
          <p14:tracePt t="3040" x="3379788" y="5068888"/>
          <p14:tracePt t="3041" x="3357563" y="5068888"/>
          <p14:tracePt t="3056" x="3251200" y="5068888"/>
          <p14:tracePt t="3073" x="3165475" y="5054600"/>
          <p14:tracePt t="3090" x="3116263" y="5054600"/>
          <p14:tracePt t="3106" x="3065463" y="5040313"/>
          <p14:tracePt t="3123" x="3016250" y="5032375"/>
          <p14:tracePt t="3139" x="2994025" y="5032375"/>
          <p14:tracePt t="3156" x="2965450" y="5018088"/>
          <p14:tracePt t="3189" x="2951163" y="5018088"/>
          <p14:tracePt t="3476" x="2916238" y="5018088"/>
          <p14:tracePt t="3480" x="2851150" y="5018088"/>
          <p14:tracePt t="3493" x="2795588" y="5018088"/>
          <p14:tracePt t="3495" x="2730500" y="5032375"/>
          <p14:tracePt t="3507" x="2487613" y="5089525"/>
          <p14:tracePt t="3509" x="2381250" y="5118100"/>
          <p14:tracePt t="3524" x="2174875" y="5183188"/>
          <p14:tracePt t="3525" x="1968500" y="5232400"/>
          <p14:tracePt t="3540" x="1768475" y="5283200"/>
          <p14:tracePt t="3541" x="1674813" y="5297488"/>
          <p14:tracePt t="3557" x="1390650" y="5346700"/>
          <p14:tracePt t="3573" x="1239838" y="5346700"/>
          <p14:tracePt t="3590" x="1127125" y="5346700"/>
          <p14:tracePt t="3607" x="1062038" y="5346700"/>
          <p14:tracePt t="3623" x="1027113" y="5346700"/>
          <p14:tracePt t="3639" x="1012825" y="5346700"/>
          <p14:tracePt t="3792" x="1027113" y="5346700"/>
          <p14:tracePt t="3823" x="1041400" y="5346700"/>
          <p14:tracePt t="3840" x="1041400" y="5353050"/>
          <p14:tracePt t="3857" x="1076325" y="5353050"/>
          <p14:tracePt t="3874" x="1127125" y="5381625"/>
          <p14:tracePt t="3890" x="1204913" y="5403850"/>
          <p14:tracePt t="3906" x="1304925" y="5446713"/>
          <p14:tracePt t="3923" x="1411288" y="5495925"/>
          <p14:tracePt t="3939" x="1539875" y="5567363"/>
          <p14:tracePt t="3957" x="1668463" y="5632450"/>
          <p14:tracePt t="3973" x="1774825" y="5695950"/>
          <p14:tracePt t="3990" x="1868488" y="5745163"/>
          <p14:tracePt t="3992" x="1903413" y="5759450"/>
          <p14:tracePt t="4006" x="1954213" y="5781675"/>
          <p14:tracePt t="4007" x="1974850" y="5795963"/>
          <p14:tracePt t="4024" x="2017713" y="5830888"/>
          <p14:tracePt t="4040" x="2052638" y="5845175"/>
          <p14:tracePt t="4056" x="2066925" y="5859463"/>
          <p14:tracePt t="4073" x="2074863" y="5867400"/>
          <p14:tracePt t="4090" x="2089150" y="5881688"/>
          <p14:tracePt t="4106" x="2103438" y="5881688"/>
          <p14:tracePt t="4124" x="2117725" y="5895975"/>
          <p14:tracePt t="4139" x="2117725" y="5916613"/>
          <p14:tracePt t="4156" x="2138363" y="5945188"/>
          <p14:tracePt t="4190" x="2152650" y="5967413"/>
          <p14:tracePt t="4191" x="2152650" y="5981700"/>
          <p14:tracePt t="4205" x="2166938" y="5995988"/>
          <p14:tracePt t="4223" x="2174875" y="6016625"/>
          <p14:tracePt t="4258" x="2174875" y="6030913"/>
          <p14:tracePt t="4274" x="2174875" y="6045200"/>
          <p14:tracePt t="4290" x="2166938" y="6059488"/>
          <p14:tracePt t="4306" x="2124075" y="6081713"/>
          <p14:tracePt t="4323" x="2089150" y="6096000"/>
          <p14:tracePt t="4340" x="2017713" y="6108700"/>
          <p14:tracePt t="4357" x="1925638" y="6116638"/>
          <p14:tracePt t="4373" x="1817688" y="6130925"/>
          <p14:tracePt t="4390" x="1703388" y="6130925"/>
          <p14:tracePt t="4406" x="1590675" y="6130925"/>
          <p14:tracePt t="4440" x="1454150" y="6130925"/>
          <p14:tracePt t="4441" x="1325563" y="6130925"/>
          <p14:tracePt t="4456" x="1262063" y="6108700"/>
          <p14:tracePt t="4457" x="1204913" y="6096000"/>
          <p14:tracePt t="4472" x="1155700" y="6067425"/>
          <p14:tracePt t="4473" x="1090613" y="6045200"/>
          <p14:tracePt t="4489" x="1041400" y="6016625"/>
          <p14:tracePt t="4491" x="990600" y="5995988"/>
          <p14:tracePt t="4492" x="927100" y="5959475"/>
          <p14:tracePt t="4507" x="890588" y="5916613"/>
          <p14:tracePt t="4508" x="847725" y="5895975"/>
          <p14:tracePt t="4523" x="777875" y="5816600"/>
          <p14:tracePt t="4540" x="741363" y="5767388"/>
          <p14:tracePt t="4556" x="677863" y="5695950"/>
          <p14:tracePt t="4573" x="649288" y="5653088"/>
          <p14:tracePt t="4590" x="641350" y="5603875"/>
          <p14:tracePt t="4623" x="612775" y="5581650"/>
          <p14:tracePt t="4624" x="598488" y="5546725"/>
          <p14:tracePt t="4639" x="598488" y="5518150"/>
          <p14:tracePt t="4656" x="598488" y="5503863"/>
          <p14:tracePt t="4690" x="598488" y="5495925"/>
          <p14:tracePt t="4725" x="598488" y="5481638"/>
          <p14:tracePt t="4727" x="627063" y="5481638"/>
          <p14:tracePt t="4741" x="649288" y="5467350"/>
          <p14:tracePt t="4757" x="712788" y="5453063"/>
          <p14:tracePt t="4775" x="777875" y="5453063"/>
          <p14:tracePt t="4790" x="876300" y="5432425"/>
          <p14:tracePt t="4806" x="990600" y="5403850"/>
          <p14:tracePt t="4823" x="1098550" y="5395913"/>
          <p14:tracePt t="4840" x="1212850" y="5381625"/>
          <p14:tracePt t="4873" x="1311275" y="5367338"/>
          <p14:tracePt t="4874" x="1376363" y="5367338"/>
          <p14:tracePt t="4890" x="1462088" y="5367338"/>
          <p14:tracePt t="4906" x="1525588" y="5367338"/>
          <p14:tracePt t="4923" x="1590675" y="5381625"/>
          <p14:tracePt t="4956" x="1654175" y="5395913"/>
          <p14:tracePt t="4958" x="1717675" y="5418138"/>
          <p14:tracePt t="4959" x="1739900" y="5432425"/>
          <p14:tracePt t="4973" x="1754188" y="5446713"/>
          <p14:tracePt t="4989" x="1774825" y="5446713"/>
          <p14:tracePt t="4991" x="1803400" y="5453063"/>
          <p14:tracePt t="4992" x="1817688" y="5467350"/>
          <p14:tracePt t="5006" x="1839913" y="5481638"/>
          <p14:tracePt t="5007" x="1854200" y="5481638"/>
          <p14:tracePt t="5023" x="1874838" y="5503863"/>
          <p14:tracePt t="5056" x="1903413" y="5518150"/>
          <p14:tracePt t="5058" x="1925638" y="5532438"/>
          <p14:tracePt t="5073" x="1954213" y="5546725"/>
          <p14:tracePt t="5090" x="1974850" y="5553075"/>
          <p14:tracePt t="5106" x="2003425" y="5567363"/>
          <p14:tracePt t="5123" x="2017713" y="5595938"/>
          <p14:tracePt t="5139" x="2038350" y="5603875"/>
          <p14:tracePt t="5173" x="2052638" y="5603875"/>
          <p14:tracePt t="5174" x="2066925" y="5618163"/>
          <p14:tracePt t="5190" x="2074863" y="5632450"/>
          <p14:tracePt t="5206" x="2074863" y="5646738"/>
          <p14:tracePt t="5223" x="2089150" y="5646738"/>
          <p14:tracePt t="5239" x="2089150" y="5653088"/>
          <p14:tracePt t="5240" x="2103438" y="5653088"/>
          <p14:tracePt t="5241" x="2103438" y="5667375"/>
          <p14:tracePt t="5256" x="2117725" y="5667375"/>
          <p14:tracePt t="5257" x="2117725" y="5681663"/>
          <p14:tracePt t="5273" x="2124075" y="5695950"/>
          <p14:tracePt t="5290" x="2124075" y="5703888"/>
          <p14:tracePt t="5307" x="2138363" y="5703888"/>
          <p14:tracePt t="5323" x="2138363" y="5716588"/>
          <p14:tracePt t="5340" x="2138363" y="5730875"/>
          <p14:tracePt t="5373" x="2138363" y="5745163"/>
          <p14:tracePt t="5374" x="2138363" y="5759450"/>
          <p14:tracePt t="5390" x="2138363" y="5767388"/>
          <p14:tracePt t="5406" x="2124075" y="5781675"/>
          <p14:tracePt t="5423" x="2124075" y="5795963"/>
          <p14:tracePt t="5439" x="2117725" y="5810250"/>
          <p14:tracePt t="5457" x="2103438" y="5816600"/>
          <p14:tracePt t="5473" x="2103438" y="5830888"/>
          <p14:tracePt t="5475" x="2074863" y="5845175"/>
          <p14:tracePt t="5490" x="2074863" y="5859463"/>
          <p14:tracePt t="5491" x="2052638" y="5881688"/>
          <p14:tracePt t="5506" x="2038350" y="5910263"/>
          <p14:tracePt t="5507" x="2025650" y="5916613"/>
          <p14:tracePt t="5524" x="1989138" y="5967413"/>
          <p14:tracePt t="5540" x="1954213" y="6016625"/>
          <p14:tracePt t="5557" x="1903413" y="6067425"/>
          <p14:tracePt t="5573" x="1839913" y="6130925"/>
          <p14:tracePt t="5606" x="1754188" y="6180138"/>
          <p14:tracePt t="5608" x="1654175" y="6230938"/>
          <p14:tracePt t="5623" x="1511300" y="6265863"/>
          <p14:tracePt t="5639" x="1376363" y="6280150"/>
          <p14:tracePt t="5656" x="1239838" y="6280150"/>
          <p14:tracePt t="5690" x="1098550" y="6259513"/>
          <p14:tracePt t="5691" x="947738" y="6159500"/>
          <p14:tracePt t="5692" x="890588" y="6108700"/>
          <p14:tracePt t="5726" x="827088" y="6059488"/>
          <p14:tracePt t="5728" x="649288" y="5910263"/>
          <p14:tracePt t="5741" x="563563" y="5810250"/>
          <p14:tracePt t="5758" x="484188" y="5730875"/>
          <p14:tracePt t="5775" x="449263" y="5667375"/>
          <p14:tracePt t="5790" x="427038" y="5618163"/>
          <p14:tracePt t="5806" x="412750" y="5567363"/>
          <p14:tracePt t="5823" x="400050" y="5553075"/>
          <p14:tracePt t="5840" x="400050" y="5532438"/>
          <p14:tracePt t="5873" x="427038" y="5518150"/>
          <p14:tracePt t="5890" x="484188" y="5503863"/>
          <p14:tracePt t="5906" x="592138" y="5481638"/>
          <p14:tracePt t="5939" x="712788" y="5467350"/>
          <p14:tracePt t="5941" x="876300" y="5453063"/>
          <p14:tracePt t="5956" x="976313" y="5446713"/>
          <p14:tracePt t="5957" x="1076325" y="5446713"/>
          <p14:tracePt t="5958" x="1239838" y="5446713"/>
          <p14:tracePt t="5973" x="1354138" y="5446713"/>
          <p14:tracePt t="5989" x="1462088" y="5446713"/>
          <p14:tracePt t="5990" x="1604963" y="5446713"/>
          <p14:tracePt t="5992" x="1668463" y="5446713"/>
          <p14:tracePt t="6007" x="1774825" y="5467350"/>
          <p14:tracePt t="6008" x="1889125" y="5495925"/>
          <p14:tracePt t="6023" x="2066925" y="5518150"/>
          <p14:tracePt t="6040" x="2166938" y="5553075"/>
          <p14:tracePt t="6073" x="2281238" y="5595938"/>
          <p14:tracePt t="6074" x="2366963" y="5646738"/>
          <p14:tracePt t="6090" x="2417763" y="5667375"/>
          <p14:tracePt t="6106" x="2452688" y="5695950"/>
          <p14:tracePt t="6123" x="2466975" y="5703888"/>
          <p14:tracePt t="6139" x="2481263" y="5716588"/>
          <p14:tracePt t="6157" x="2487613" y="5730875"/>
          <p14:tracePt t="6190" x="2487613" y="5745163"/>
          <p14:tracePt t="6205" x="2487613" y="5759450"/>
          <p14:tracePt t="6223" x="2466975" y="5767388"/>
          <p14:tracePt t="6224" x="2438400" y="5781675"/>
          <p14:tracePt t="6257" x="2403475" y="5781675"/>
          <p14:tracePt t="6258" x="2281238" y="5795963"/>
          <p14:tracePt t="6273" x="2174875" y="5795963"/>
          <p14:tracePt t="6290" x="2074863" y="5795963"/>
          <p14:tracePt t="6306" x="1974850" y="5767388"/>
          <p14:tracePt t="6323" x="1889125" y="5716588"/>
          <p14:tracePt t="6340" x="1817688" y="5653088"/>
          <p14:tracePt t="6356" x="1739900" y="5595938"/>
          <p14:tracePt t="6373" x="1674813" y="5518150"/>
          <p14:tracePt t="6406" x="1654175" y="5467350"/>
          <p14:tracePt t="6408" x="1611313" y="5418138"/>
          <p14:tracePt t="6423" x="1611313" y="5367338"/>
          <p14:tracePt t="6439" x="1604963" y="5346700"/>
          <p14:tracePt t="6456" x="1604963" y="5318125"/>
          <p14:tracePt t="6457" x="1604963" y="5303838"/>
          <p14:tracePt t="6458" x="1604963" y="5297488"/>
          <p14:tracePt t="6473" x="1604963" y="5268913"/>
          <p14:tracePt t="6489" x="1611313" y="5246688"/>
          <p14:tracePt t="6490" x="1639888" y="5218113"/>
          <p14:tracePt t="6491" x="1668463" y="5197475"/>
          <p14:tracePt t="6506" x="1703388" y="5168900"/>
          <p14:tracePt t="6507" x="1739900" y="5146675"/>
          <p14:tracePt t="6523" x="1854200" y="5083175"/>
          <p14:tracePt t="6540" x="2066925" y="5003800"/>
          <p14:tracePt t="6557" x="2281238" y="4940300"/>
          <p14:tracePt t="6573" x="2538413" y="4891088"/>
          <p14:tracePt t="6590" x="2801938" y="4854575"/>
          <p14:tracePt t="6624" x="2994025" y="4854575"/>
          <p14:tracePt t="6625" x="3300413" y="4840288"/>
          <p14:tracePt t="6640" x="3529013" y="4840288"/>
          <p14:tracePt t="6656" x="3706813" y="4840288"/>
          <p14:tracePt t="6689" x="3906838" y="4840288"/>
          <p14:tracePt t="6691" x="4070350" y="4868863"/>
          <p14:tracePt t="6692" x="4127500" y="4883150"/>
          <p14:tracePt t="6725" x="4170363" y="4883150"/>
          <p14:tracePt t="6728" x="4270375" y="4919663"/>
          <p14:tracePt t="6741" x="4306888" y="4940300"/>
          <p14:tracePt t="6758" x="4321175" y="4940300"/>
          <p14:tracePt t="6775" x="4327525" y="4954588"/>
          <p14:tracePt t="6807" x="4327525" y="4968875"/>
          <p14:tracePt t="6873" x="4327525" y="4983163"/>
          <p14:tracePt t="6939" x="4327525" y="4989513"/>
          <p14:tracePt t="6974" x="4327525" y="5003800"/>
          <p14:tracePt t="6991" x="4378325" y="5032375"/>
          <p14:tracePt t="7006" x="4491038" y="5103813"/>
          <p14:tracePt t="7024" x="4641850" y="5197475"/>
          <p14:tracePt t="7040" x="4791075" y="5268913"/>
          <p14:tracePt t="7057" x="4983163" y="5367338"/>
          <p14:tracePt t="7073" x="5168900" y="5467350"/>
          <p14:tracePt t="7090" x="5346700" y="5553075"/>
          <p14:tracePt t="7106" x="5446713" y="5603875"/>
          <p14:tracePt t="7123" x="5518150" y="5646738"/>
          <p14:tracePt t="7139" x="5561013" y="5667375"/>
          <p14:tracePt t="7156" x="5561013" y="5681663"/>
          <p14:tracePt t="7189" x="5561013" y="5695950"/>
          <p14:tracePt t="7191" x="5503863" y="5695950"/>
          <p14:tracePt t="7192" x="5454650" y="5703888"/>
          <p14:tracePt t="7207" x="5368925" y="5716588"/>
          <p14:tracePt t="7208" x="5283200" y="5745163"/>
          <p14:tracePt t="7223" x="5154613" y="5781675"/>
          <p14:tracePt t="7224" x="4883150" y="5845175"/>
          <p14:tracePt t="7257" x="4684713" y="5910263"/>
          <p14:tracePt t="7258" x="3921125" y="6165850"/>
          <p14:tracePt t="7273" x="3565525" y="6323013"/>
          <p14:tracePt t="7290" x="3151188" y="6480175"/>
          <p14:tracePt t="7306" x="2944813" y="6557963"/>
          <p14:tracePt t="7323" x="2716213" y="6623050"/>
          <p14:tracePt t="7339" x="2452688" y="6657975"/>
          <p14:tracePt t="7356" x="2252663" y="6657975"/>
          <p14:tracePt t="7373" x="2103438" y="6629400"/>
          <p14:tracePt t="7390" x="1925638" y="6557963"/>
          <p14:tracePt t="7406" x="1774825" y="6473825"/>
          <p14:tracePt t="7423" x="1689100" y="6408738"/>
          <p14:tracePt t="7439" x="1654175" y="6373813"/>
          <p14:tracePt t="7440" x="1604963" y="6330950"/>
          <p14:tracePt t="7456" x="1576388" y="6308725"/>
          <p14:tracePt t="7457" x="1554163" y="6280150"/>
          <p14:tracePt t="7458" x="1539875" y="6265863"/>
          <p14:tracePt t="7474" x="1525588" y="6245225"/>
          <p14:tracePt t="7475" x="1525588" y="6230938"/>
          <p14:tracePt t="7490" x="1511300" y="6216650"/>
          <p14:tracePt t="7506" x="1511300" y="6208713"/>
          <p14:tracePt t="7524" x="1511300" y="6194425"/>
          <p14:tracePt t="7540" x="1554163" y="6180138"/>
          <p14:tracePt t="7556" x="1611313" y="6145213"/>
          <p14:tracePt t="7573" x="1717675" y="6108700"/>
          <p14:tracePt t="7606" x="1903413" y="6045200"/>
          <p14:tracePt t="7607" x="2052638" y="6010275"/>
          <p14:tracePt t="7623" x="2303463" y="5959475"/>
          <p14:tracePt t="7639" x="2587625" y="5930900"/>
          <p14:tracePt t="7656" x="2767013" y="5916613"/>
          <p14:tracePt t="7690" x="2979738" y="5910263"/>
          <p14:tracePt t="7691" x="3165475" y="5910263"/>
          <p14:tracePt t="7693" x="3265488" y="5910263"/>
          <p14:tracePt t="7706" x="3357563" y="5910263"/>
          <p14:tracePt t="7710" x="3429000" y="5910263"/>
          <p14:tracePt t="7724" x="3529013" y="5910263"/>
          <p14:tracePt t="7740" x="3614738" y="5910263"/>
          <p14:tracePt t="7757" x="3692525" y="5910263"/>
          <p14:tracePt t="7775" x="3714750" y="5910263"/>
          <p14:tracePt t="7790" x="3729038" y="5910263"/>
          <p14:tracePt t="7806" x="3743325" y="5910263"/>
          <p14:tracePt t="8327" x="3757613" y="5910263"/>
          <p14:tracePt t="8341" x="3778250" y="5910263"/>
          <p14:tracePt t="8344" x="3814763" y="5895975"/>
          <p14:tracePt t="8345" x="3863975" y="5881688"/>
          <p14:tracePt t="8357" x="3929063" y="5867400"/>
          <p14:tracePt t="8373" x="4141788" y="5830888"/>
          <p14:tracePt t="8390" x="4378325" y="5795963"/>
          <p14:tracePt t="8406" x="4633913" y="5759450"/>
          <p14:tracePt t="8423" x="4805363" y="5759450"/>
          <p14:tracePt t="8439" x="4919663" y="5745163"/>
          <p14:tracePt t="8440" x="5005388" y="5745163"/>
          <p14:tracePt t="8441" x="5097463" y="5745163"/>
          <p14:tracePt t="8457" x="5119688" y="5745163"/>
          <p14:tracePt t="8458" x="5168900" y="5745163"/>
          <p14:tracePt t="8473" x="5205413" y="5745163"/>
          <p14:tracePt t="8474" x="5248275" y="5745163"/>
          <p14:tracePt t="8490" x="5297488" y="5745163"/>
          <p14:tracePt t="8506" x="5318125" y="5745163"/>
          <p14:tracePt t="8523" x="5332413" y="5745163"/>
          <p14:tracePt t="8540" x="5346700" y="5745163"/>
          <p14:tracePt t="8556" x="5354638" y="5745163"/>
          <p14:tracePt t="8741" x="5368925" y="5745163"/>
          <p14:tracePt t="8774" x="5397500" y="5745163"/>
          <p14:tracePt t="8791" x="5418138" y="5745163"/>
          <p14:tracePt t="8806" x="5483225" y="5730875"/>
          <p14:tracePt t="8823" x="5561013" y="5703888"/>
          <p14:tracePt t="8840" x="5646738" y="5695950"/>
          <p14:tracePt t="8857" x="5761038" y="5681663"/>
          <p14:tracePt t="8873" x="5867400" y="5653088"/>
          <p14:tracePt t="8890" x="5995988" y="5646738"/>
          <p14:tracePt t="8906" x="6018213" y="5632450"/>
          <p14:tracePt t="8907" x="6061075" y="5632450"/>
          <p14:tracePt t="8923" x="6096000" y="5618163"/>
          <p14:tracePt t="8924" x="6130925" y="5618163"/>
          <p14:tracePt t="8925" x="6159500" y="5618163"/>
          <p14:tracePt t="8957" x="6159500" y="5603875"/>
          <p14:tracePt t="8958" x="6181725" y="5603875"/>
          <p14:tracePt t="9040" x="6173788" y="5603875"/>
          <p14:tracePt t="9073" x="6159500" y="5603875"/>
          <p14:tracePt t="9090" x="6145213" y="5603875"/>
          <p14:tracePt t="9106" x="6124575" y="5603875"/>
          <p14:tracePt t="9123" x="6096000" y="5603875"/>
          <p14:tracePt t="9140" x="6032500" y="5603875"/>
          <p14:tracePt t="9157" x="5995988" y="5603875"/>
          <p14:tracePt t="9158" x="5961063" y="5603875"/>
          <p14:tracePt t="9159" x="5918200" y="5603875"/>
          <p14:tracePt t="9190" x="5867400" y="5603875"/>
          <p14:tracePt t="9191" x="5746750" y="5603875"/>
          <p14:tracePt t="9206" x="5695950" y="5595938"/>
          <p14:tracePt t="9207" x="5661025" y="5595938"/>
          <p14:tracePt t="9223" x="5611813" y="5567363"/>
          <p14:tracePt t="9257" x="5561013" y="5553075"/>
          <p14:tracePt t="9258" x="5532438" y="5546725"/>
          <p14:tracePt t="9273" x="5532438" y="5532438"/>
          <p14:tracePt t="9290" x="5532438" y="5503863"/>
          <p14:tracePt t="9306" x="5532438" y="5495925"/>
          <p14:tracePt t="9323" x="5532438" y="5481638"/>
          <p14:tracePt t="9339" x="5546725" y="5481638"/>
          <p14:tracePt t="9356" x="5561013" y="5467350"/>
          <p14:tracePt t="9373" x="5583238" y="5467350"/>
          <p14:tracePt t="9390" x="5597525" y="5453063"/>
          <p14:tracePt t="9405" x="5611813" y="5453063"/>
          <p14:tracePt t="9407" x="5618163" y="5453063"/>
          <p14:tracePt t="9424" x="5632450" y="5453063"/>
          <p14:tracePt t="9425" x="5632450" y="5446713"/>
          <p14:tracePt t="9439" x="5646738" y="5446713"/>
          <p14:tracePt t="9440" x="5661025" y="5446713"/>
          <p14:tracePt t="9473" x="5668963" y="5446713"/>
          <p14:tracePt t="9490" x="5683250" y="5446713"/>
          <p14:tracePt t="9506" x="5695950" y="5446713"/>
          <p14:tracePt t="9523" x="5718175" y="5446713"/>
          <p14:tracePt t="9540" x="5732463" y="5446713"/>
          <p14:tracePt t="9556" x="5746750" y="5446713"/>
          <p14:tracePt t="9573" x="5761038" y="5446713"/>
          <p14:tracePt t="9606" x="5767388" y="5432425"/>
        </p14:tracePtLst>
      </p14:laserTraceLst>
    </p:ext>
  </p:extLs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7534</TotalTime>
  <Words>269</Words>
  <Application>Microsoft Macintosh PowerPoint</Application>
  <PresentationFormat>ワイド画面</PresentationFormat>
  <Paragraphs>63</Paragraphs>
  <Slides>17</Slides>
  <Notes>0</Notes>
  <HiddenSlides>0</HiddenSlides>
  <MMClips>17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Meiryo</vt:lpstr>
      <vt:lpstr>游ゴシック</vt:lpstr>
      <vt:lpstr>游ゴシック Light</vt:lpstr>
      <vt:lpstr>Arial</vt:lpstr>
      <vt:lpstr>Office テーマ</vt:lpstr>
      <vt:lpstr>市販薬で備える「トコジラミ」</vt:lpstr>
      <vt:lpstr>旅行に行った後痒いなあ</vt:lpstr>
      <vt:lpstr>トコジラミかも!?</vt:lpstr>
      <vt:lpstr>PowerPoint プレゼンテーション</vt:lpstr>
      <vt:lpstr>予防は健康保険対象外</vt:lpstr>
      <vt:lpstr>ステロイド塗り薬</vt:lpstr>
      <vt:lpstr>アレルギー反応を抑える</vt:lpstr>
      <vt:lpstr>ステロイド市販薬</vt:lpstr>
      <vt:lpstr>ステロイド市販薬</vt:lpstr>
      <vt:lpstr>どれか一つ買うなら</vt:lpstr>
      <vt:lpstr>軟膏はしみにくい</vt:lpstr>
      <vt:lpstr>頭皮にはローション</vt:lpstr>
      <vt:lpstr>手のひら２枚分</vt:lpstr>
      <vt:lpstr>それでも痒い時</vt:lpstr>
      <vt:lpstr>病院へ行くとどうなる？</vt:lpstr>
      <vt:lpstr>まとめ</vt:lpstr>
      <vt:lpstr>ご清聴ありがとうございました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鈴木哲</dc:creator>
  <cp:lastModifiedBy>鈴木哲</cp:lastModifiedBy>
  <cp:revision>19</cp:revision>
  <dcterms:created xsi:type="dcterms:W3CDTF">2025-01-22T21:17:41Z</dcterms:created>
  <dcterms:modified xsi:type="dcterms:W3CDTF">2025-03-10T13:12:49Z</dcterms:modified>
</cp:coreProperties>
</file>