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344" r:id="rId2"/>
    <p:sldId id="281" r:id="rId3"/>
    <p:sldId id="337" r:id="rId4"/>
    <p:sldId id="338" r:id="rId5"/>
    <p:sldId id="261" r:id="rId6"/>
    <p:sldId id="339" r:id="rId7"/>
    <p:sldId id="340" r:id="rId8"/>
    <p:sldId id="342" r:id="rId9"/>
    <p:sldId id="343" r:id="rId10"/>
    <p:sldId id="316" r:id="rId11"/>
    <p:sldId id="285" r:id="rId12"/>
    <p:sldId id="270" r:id="rId13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06"/>
    <p:restoredTop sz="94694"/>
  </p:normalViewPr>
  <p:slideViewPr>
    <p:cSldViewPr snapToGrid="0" showGuides="1">
      <p:cViewPr varScale="1">
        <p:scale>
          <a:sx n="117" d="100"/>
          <a:sy n="117" d="100"/>
        </p:scale>
        <p:origin x="856" y="1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0BCCE79-863F-AA8B-339A-B6DCBA64D29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2EB3A3C8-A74F-D64E-6BE5-71409F4872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7778FB7E-5D8D-9182-B609-A65D154C5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D9A9BCEB-DC61-938E-4EDF-47F30DEF4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C394FB2-A10E-5CE0-6788-3B175CC9EB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65941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46CD945-AE3F-25EC-A01B-F17E321FFC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536E9FE-DD28-17A2-29D2-D031F5FCCF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A2310B8-005A-39AF-01DD-9F63E07C1F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CC7312C7-1A0B-9805-4AD6-52D93E886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FBD6DE44-1A11-635A-EF2A-E14DC74EA6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9127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11EE19FB-5122-EBB2-00A9-6EA364875D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A46C622E-F229-2221-D324-67CD41BB4F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BCCF51B-978F-1B1E-B1CE-2C6863616D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3F126C6-5E76-E155-F478-884FB22DDC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733296A-9CB0-1C6E-4A98-287C8737D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993359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E6F09D6-7B54-32C9-E5AA-F58C5A7E8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A4972314-D55C-88A8-DC97-944164185D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C58BD48-9420-C180-CFEA-2A9ACEAEEC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107214-83F2-2377-18B8-425AD67BD1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B324FEF-8F02-A7C1-09CB-7EC469744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405534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C24FC02-7D04-9374-BA38-A6CE492737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347B8CEC-2D8A-F164-AC07-74A8ADA008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94C8A49-AC29-0EDF-33C6-F376D74F4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CA1ED8A-10A0-B179-FFF2-9FA022F112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A3C7464-1EDF-1F00-FE0D-F187E9F2FF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68188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B83EA63-83EB-60E2-B43F-A58DCE1F0D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1D09023-7F4C-02EE-9FB6-93F3853F1D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7B17E605-84D5-5F0E-1F9E-A50FA0DA775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7660014-9A8B-6127-2440-448B3CC758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F2FA0284-CCFE-9D58-E446-2B48154A3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E6AD05DE-B2C7-34C8-A625-826770463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40917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880E4A66-2FA1-C065-6098-E1202AA2C2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18C3F28-D538-1275-DC40-0D73BFBFCD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836020FB-7AE4-33F0-3FB4-8A0D37EEC4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4A32CBE5-E666-D61E-93E4-B25F7953905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9BB8B876-4566-B6A9-E87C-92A1BA5175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EC1D74B6-D317-8046-3172-58BC405160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C05C6248-F140-75C1-A9EC-3437807219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4A25108D-041C-820C-0DDF-9CFE067892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3749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75C9FC5-0F60-5CD4-1D82-C220FBD9D7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4D518D0C-D27C-4B44-E888-52001FA55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E25B3714-E933-C1AE-2045-A064A8E33E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B23FA8BF-74B8-99B4-AE84-E582E2DC2C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029203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601DC9A1-3BB5-0719-0D6C-0B909B10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FC877811-F2A3-D0FB-81EC-270373769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1701F28C-9F29-9DD3-D686-352542955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82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0F4A49FF-20F7-1694-BC48-8DE466D7BE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296D4D8F-9D9C-E468-D588-02B28308D8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2DACC3E-CF3B-7245-9B14-90F9E6D54A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428E5767-ACDB-266C-EC83-9EA171FDDF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812B6F6-C3E2-0CF6-E246-6F99BE61B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BC52BD7-E0B0-C182-8E7F-2D809B314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196135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3EA6BB1-E482-1290-FB72-5F7ECF50E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D38EA425-48E8-7899-C09F-ED3C4169B2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C03F0815-CE15-D767-A5CE-189E2EF142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EB67380C-745B-B75A-C1BB-AE476FA3B1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357F630F-B1AA-08DB-F319-5BE430A81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93DF4F3D-78B1-5DAA-58DC-A6291CAFF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85223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4FD90F6-3FA9-D6E7-CC4D-6CA4226472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7A80F98-512E-B394-13D3-B49F5BD604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3927A42A-D81B-8A9B-24D8-9BA983E6B4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E08A46-715D-B342-A3F2-5733C3149CE3}" type="datetimeFigureOut">
              <a:rPr kumimoji="1" lang="ja-JP" altLang="en-US" smtClean="0"/>
              <a:t>2025/3/11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FBF10F8-2882-1F7A-82A3-9A5B77CAFE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420EF338-D8D8-1DF7-017E-A1100E53FE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B123630-CCBF-2544-967E-AF857AE8FA00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6343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1.m4a"/><Relationship Id="rId1" Type="http://schemas.microsoft.com/office/2007/relationships/media" Target="../media/media11.m4a"/><Relationship Id="rId5" Type="http://schemas.openxmlformats.org/officeDocument/2006/relationships/image" Target="../media/image11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6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4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4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C3D64F3-081B-2979-C840-5383FD1026E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76B0CFC1-B9DD-E9C2-CE8F-743368CC5D0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5" name="図 4" descr="屋内, テーブル, 座る, ノートパソコン が含まれている画像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EF990B71-F856-C050-A5EF-3A89FF9D68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1452"/>
            <a:ext cx="12192000" cy="6966856"/>
          </a:xfrm>
          <a:prstGeom prst="rect">
            <a:avLst/>
          </a:prstGeom>
        </p:spPr>
      </p:pic>
      <p:sp>
        <p:nvSpPr>
          <p:cNvPr id="6" name="タイトル 1">
            <a:extLst>
              <a:ext uri="{FF2B5EF4-FFF2-40B4-BE49-F238E27FC236}">
                <a16:creationId xmlns:a16="http://schemas.microsoft.com/office/drawing/2014/main" id="{DAE6601A-B1B9-3AE6-AC3E-F08CEF093CE6}"/>
              </a:ext>
            </a:extLst>
          </p:cNvPr>
          <p:cNvSpPr txBox="1">
            <a:spLocks/>
          </p:cNvSpPr>
          <p:nvPr/>
        </p:nvSpPr>
        <p:spPr>
          <a:xfrm>
            <a:off x="-76201" y="4407580"/>
            <a:ext cx="12104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モルヒネの</a:t>
            </a:r>
            <a:r>
              <a:rPr lang="en-US" altLang="ja-JP" sz="8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8000" b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倍強い</a:t>
            </a:r>
          </a:p>
        </p:txBody>
      </p:sp>
      <p:sp>
        <p:nvSpPr>
          <p:cNvPr id="7" name="タイトル 1">
            <a:extLst>
              <a:ext uri="{FF2B5EF4-FFF2-40B4-BE49-F238E27FC236}">
                <a16:creationId xmlns:a16="http://schemas.microsoft.com/office/drawing/2014/main" id="{7769F010-4735-0F81-013E-79101CA6E8D4}"/>
              </a:ext>
            </a:extLst>
          </p:cNvPr>
          <p:cNvSpPr txBox="1">
            <a:spLocks/>
          </p:cNvSpPr>
          <p:nvPr/>
        </p:nvSpPr>
        <p:spPr>
          <a:xfrm>
            <a:off x="87086" y="367506"/>
            <a:ext cx="12104914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75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kumimoji="1"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ja-JP" altLang="en-US" sz="8000" b="1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Meiryo" panose="020B0604030504040204" pitchFamily="34" charset="-128"/>
                <a:ea typeface="Meiryo" panose="020B0604030504040204" pitchFamily="34" charset="-128"/>
              </a:rPr>
              <a:t>麻薬フェンタニルの真実</a:t>
            </a:r>
          </a:p>
        </p:txBody>
      </p:sp>
    </p:spTree>
    <p:extLst>
      <p:ext uri="{BB962C8B-B14F-4D97-AF65-F5344CB8AC3E}">
        <p14:creationId xmlns:p14="http://schemas.microsoft.com/office/powerpoint/2010/main" val="26480107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1BE22D-69A3-D3C3-3969-7843E48EA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68D43E-D12C-3AD2-2498-BC5BA9EACE98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EF4A7B6F-7ACD-960D-37D1-5574A58E46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まとめ</a:t>
            </a: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5ED8F3DB-3CCA-3C9B-4A36-5AD39C9A654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A3F4730C-CAF4-5BF4-51C4-B678938F378B}"/>
              </a:ext>
            </a:extLst>
          </p:cNvPr>
          <p:cNvSpPr txBox="1">
            <a:spLocks/>
          </p:cNvSpPr>
          <p:nvPr/>
        </p:nvSpPr>
        <p:spPr>
          <a:xfrm>
            <a:off x="3973284" y="2749991"/>
            <a:ext cx="789395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7CD71BF-BC7C-8D42-4693-5324FD8022B0}"/>
              </a:ext>
            </a:extLst>
          </p:cNvPr>
          <p:cNvSpPr txBox="1">
            <a:spLocks/>
          </p:cNvSpPr>
          <p:nvPr/>
        </p:nvSpPr>
        <p:spPr>
          <a:xfrm>
            <a:off x="576942" y="1546829"/>
            <a:ext cx="1058635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フェンタニルが</a:t>
            </a:r>
            <a:r>
              <a:rPr lang="ja-JP" altLang="en-US" sz="40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怖い薬なわけではない</a:t>
            </a:r>
            <a:endParaRPr lang="en-US" altLang="ja-JP" sz="40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C3692EA-325B-2A01-8454-686C20928DED}"/>
              </a:ext>
            </a:extLst>
          </p:cNvPr>
          <p:cNvSpPr txBox="1">
            <a:spLocks/>
          </p:cNvSpPr>
          <p:nvPr/>
        </p:nvSpPr>
        <p:spPr>
          <a:xfrm>
            <a:off x="576942" y="2743619"/>
            <a:ext cx="1058635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医師の指導のもとで使用する分には</a:t>
            </a:r>
            <a:r>
              <a:rPr lang="ja-JP" altLang="en-US" sz="40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基本安全</a:t>
            </a:r>
            <a:endParaRPr lang="en-US" altLang="ja-JP" sz="4000" b="1" dirty="0">
              <a:solidFill>
                <a:srgbClr val="FF0000"/>
              </a:solidFill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22E33508-6C7D-AE87-886E-7613F457716A}"/>
              </a:ext>
            </a:extLst>
          </p:cNvPr>
          <p:cNvSpPr txBox="1">
            <a:spLocks/>
          </p:cNvSpPr>
          <p:nvPr/>
        </p:nvSpPr>
        <p:spPr>
          <a:xfrm>
            <a:off x="576942" y="3926733"/>
            <a:ext cx="1058635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少量</a:t>
            </a: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で良いところが</a:t>
            </a:r>
            <a:r>
              <a:rPr lang="ja-JP" altLang="en-US" sz="40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密輸</a:t>
            </a: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などの問題にはなる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2577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909"/>
    </mc:Choice>
    <mc:Fallback xmlns="">
      <p:transition spd="slow" advTm="299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99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99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992" x="7913688" y="6708775"/>
          <p14:tracePt t="1006" x="7850188" y="6629400"/>
          <p14:tracePt t="1008" x="7821613" y="6608763"/>
          <p14:tracePt t="1018" x="7785100" y="6572250"/>
          <p14:tracePt t="1025" x="7750175" y="6529388"/>
          <p14:tracePt t="1030" x="7721600" y="6508750"/>
          <p14:tracePt t="1038" x="7707313" y="6480175"/>
          <p14:tracePt t="1055" x="7672388" y="6430963"/>
          <p14:tracePt t="1071" x="7650163" y="6394450"/>
          <p14:tracePt t="1087" x="7621588" y="6359525"/>
          <p14:tracePt t="1105" x="7572375" y="6308725"/>
          <p14:tracePt t="1122" x="7472363" y="6265863"/>
          <p14:tracePt t="1138" x="7286625" y="6230938"/>
          <p14:tracePt t="1155" x="6859588" y="6159500"/>
          <p14:tracePt t="1171" x="6545263" y="6108700"/>
          <p14:tracePt t="1188" x="6173788" y="6059488"/>
          <p14:tracePt t="1204" x="5967413" y="6016625"/>
          <p14:tracePt t="1222" x="5861050" y="5981700"/>
          <p14:tracePt t="1238" x="5710238" y="5910263"/>
          <p14:tracePt t="1505" x="5683250" y="5910263"/>
          <p14:tracePt t="1513" x="5618163" y="5895975"/>
          <p14:tracePt t="1521" x="5518150" y="5859463"/>
          <p14:tracePt t="1529" x="5432425" y="5830888"/>
          <p14:tracePt t="1538" x="5303838" y="5795963"/>
          <p14:tracePt t="1546" x="5183188" y="5759450"/>
          <p14:tracePt t="1554" x="4933950" y="5681663"/>
          <p14:tracePt t="1571" x="4321175" y="5503863"/>
          <p14:tracePt t="1587" x="3579813" y="5268913"/>
          <p14:tracePt t="1604" x="2865438" y="4989513"/>
          <p14:tracePt t="1621" x="2381250" y="4754563"/>
          <p14:tracePt t="1638" x="1889125" y="4456113"/>
          <p14:tracePt t="1655" x="1654175" y="4291013"/>
          <p14:tracePt t="1671" x="1439863" y="4092575"/>
          <p14:tracePt t="1688" x="1311275" y="3978275"/>
          <p14:tracePt t="1705" x="1239838" y="3878263"/>
          <p14:tracePt t="1721" x="1212850" y="3841750"/>
          <p14:tracePt t="1722" x="1190625" y="3806825"/>
          <p14:tracePt t="1723" x="1155700" y="3757613"/>
          <p14:tracePt t="1740" x="1076325" y="3663950"/>
          <p14:tracePt t="1755" x="1041400" y="3614738"/>
          <p14:tracePt t="1756" x="998538" y="3557588"/>
          <p14:tracePt t="1771" x="927100" y="3463925"/>
          <p14:tracePt t="1789" x="862013" y="3365500"/>
          <p14:tracePt t="1805" x="792163" y="3279775"/>
          <p14:tracePt t="1822" x="677863" y="3143250"/>
          <p14:tracePt t="1838" x="549275" y="3001963"/>
          <p14:tracePt t="1855" x="434975" y="2901950"/>
          <p14:tracePt t="1874" x="300038" y="2779713"/>
          <p14:tracePt t="1877" x="234950" y="2730500"/>
          <p14:tracePt t="1893" x="177800" y="2679700"/>
          <p14:tracePt t="1905" x="134938" y="2638425"/>
          <p14:tracePt t="1921" x="114300" y="2601913"/>
          <p14:tracePt t="1938" x="100013" y="2601913"/>
          <p14:tracePt t="1955" x="100013" y="2587625"/>
          <p14:tracePt t="1989" x="114300" y="2587625"/>
          <p14:tracePt t="1997" x="114300" y="2601913"/>
          <p14:tracePt t="2022" x="134938" y="2630488"/>
          <p14:tracePt t="2038" x="163513" y="2638425"/>
          <p14:tracePt t="2055" x="200025" y="2652713"/>
          <p14:tracePt t="2071" x="263525" y="2667000"/>
          <p14:tracePt t="2088" x="349250" y="2679700"/>
          <p14:tracePt t="2105" x="463550" y="2687638"/>
          <p14:tracePt t="2122" x="612775" y="2687638"/>
          <p14:tracePt t="2138" x="798513" y="2701925"/>
          <p14:tracePt t="2155" x="1062038" y="2730500"/>
          <p14:tracePt t="2171" x="1339850" y="2751138"/>
          <p14:tracePt t="2188" x="1674813" y="2787650"/>
          <p14:tracePt t="2204" x="1868488" y="2816225"/>
          <p14:tracePt t="2205" x="2066925" y="2836863"/>
          <p14:tracePt t="2206" x="2266950" y="2865438"/>
          <p14:tracePt t="2222" x="2481263" y="2894013"/>
          <p14:tracePt t="2223" x="2652713" y="2916238"/>
          <p14:tracePt t="2238" x="2738438" y="2944813"/>
          <p14:tracePt t="2239" x="2894013" y="2965450"/>
          <p14:tracePt t="2255" x="3194050" y="3016250"/>
          <p14:tracePt t="2272" x="3414713" y="3065463"/>
          <p14:tracePt t="2288" x="3608388" y="3128963"/>
          <p14:tracePt t="2305" x="3757613" y="3165475"/>
          <p14:tracePt t="2322" x="3863975" y="3194050"/>
          <p14:tracePt t="2339" x="3957638" y="3200400"/>
          <p14:tracePt t="2356" x="4029075" y="3214688"/>
          <p14:tracePt t="2372" x="4092575" y="3228975"/>
          <p14:tracePt t="2390" x="4156075" y="3228975"/>
          <p14:tracePt t="2405" x="4178300" y="3228975"/>
          <p14:tracePt t="2406" x="4206875" y="3228975"/>
          <p14:tracePt t="2421" x="4256088" y="3228975"/>
          <p14:tracePt t="2422" x="4278313" y="3243263"/>
          <p14:tracePt t="2437" x="4321175" y="3243263"/>
          <p14:tracePt t="2438" x="4356100" y="3243263"/>
          <p14:tracePt t="2455" x="4392613" y="3243263"/>
          <p14:tracePt t="2456" x="4427538" y="3243263"/>
          <p14:tracePt t="2457" x="4484688" y="3243263"/>
          <p14:tracePt t="2471" x="4519613" y="3251200"/>
          <p14:tracePt t="2473" x="4570413" y="3251200"/>
          <p14:tracePt t="2488" x="4619625" y="3265488"/>
          <p14:tracePt t="2490" x="4670425" y="3265488"/>
          <p14:tracePt t="2505" x="4791075" y="3279775"/>
          <p14:tracePt t="2522" x="4940300" y="3294063"/>
          <p14:tracePt t="2538" x="5168900" y="3314700"/>
          <p14:tracePt t="2555" x="5332413" y="3343275"/>
          <p14:tracePt t="2572" x="5546725" y="3351213"/>
          <p14:tracePt t="2588" x="5761038" y="3379788"/>
          <p14:tracePt t="2605" x="5961063" y="3400425"/>
          <p14:tracePt t="2621" x="6130925" y="3414713"/>
          <p14:tracePt t="2638" x="6296025" y="3429000"/>
          <p14:tracePt t="2656" x="6530975" y="3443288"/>
          <p14:tracePt t="2671" x="6573838" y="3457575"/>
          <p14:tracePt t="2672" x="6673850" y="3457575"/>
          <p14:tracePt t="2688" x="6773863" y="3463925"/>
          <p14:tracePt t="2689" x="6873875" y="3463925"/>
          <p14:tracePt t="2690" x="6958013" y="3478213"/>
          <p14:tracePt t="2705" x="7058025" y="3478213"/>
          <p14:tracePt t="2707" x="7143750" y="3492500"/>
          <p14:tracePt t="2721" x="7223125" y="3492500"/>
          <p14:tracePt t="2723" x="7286625" y="3492500"/>
          <p14:tracePt t="2738" x="7308850" y="3506788"/>
          <p14:tracePt t="2739" x="7400925" y="3506788"/>
          <p14:tracePt t="2755" x="7458075" y="3506788"/>
          <p14:tracePt t="2771" x="7521575" y="3506788"/>
          <p14:tracePt t="2789" x="7607300" y="3506788"/>
          <p14:tracePt t="2805" x="7672388" y="3506788"/>
          <p14:tracePt t="2821" x="7764463" y="3506788"/>
          <p14:tracePt t="2838" x="7850188" y="3492500"/>
          <p14:tracePt t="2855" x="7950200" y="3463925"/>
          <p14:tracePt t="2872" x="8085138" y="3443288"/>
          <p14:tracePt t="2890" x="8134350" y="3429000"/>
          <p14:tracePt t="2891" x="8213725" y="3414713"/>
          <p14:tracePt t="2905" x="8262938" y="3414713"/>
          <p14:tracePt t="2922" x="8362950" y="3414713"/>
          <p14:tracePt t="2938" x="8377238" y="3414713"/>
          <p14:tracePt t="2939" x="8413750" y="3414713"/>
          <p14:tracePt t="2940" x="8448675" y="3414713"/>
          <p14:tracePt t="2955" x="8485188" y="3414713"/>
          <p14:tracePt t="2956" x="8513763" y="3414713"/>
          <p14:tracePt t="2972" x="8534400" y="3414713"/>
          <p14:tracePt t="2973" x="8583613" y="3414713"/>
          <p14:tracePt t="2989" x="8634413" y="3414713"/>
          <p14:tracePt t="3005" x="8683625" y="3414713"/>
          <p14:tracePt t="3022" x="8734425" y="3400425"/>
          <p14:tracePt t="3038" x="8797925" y="3394075"/>
          <p14:tracePt t="3055" x="8848725" y="3379788"/>
          <p14:tracePt t="3072" x="8926513" y="3365500"/>
          <p14:tracePt t="3089" x="8997950" y="3328988"/>
          <p14:tracePt t="3105" x="9090025" y="3300413"/>
          <p14:tracePt t="3121" x="9140825" y="3265488"/>
          <p14:tracePt t="3138" x="9190038" y="3243263"/>
          <p14:tracePt t="3155" x="9226550" y="3200400"/>
          <p14:tracePt t="3171" x="9240838" y="3200400"/>
          <p14:tracePt t="3172" x="9240838" y="3194050"/>
          <p14:tracePt t="3173" x="9247188" y="3179763"/>
          <p14:tracePt t="3190" x="9261475" y="3179763"/>
          <p14:tracePt t="3205" x="9261475" y="3165475"/>
          <p14:tracePt t="3255" x="9247188" y="3151188"/>
          <p14:tracePt t="3272" x="9212263" y="3143250"/>
          <p14:tracePt t="3289" x="9147175" y="3114675"/>
          <p14:tracePt t="3305" x="9075738" y="3079750"/>
          <p14:tracePt t="3322" x="8997950" y="3044825"/>
          <p14:tracePt t="3338" x="8961438" y="3016250"/>
          <p14:tracePt t="3356" x="8877300" y="2965450"/>
          <p14:tracePt t="3372" x="8797925" y="2930525"/>
          <p14:tracePt t="3390" x="8626475" y="2865438"/>
          <p14:tracePt t="3391" x="8534400" y="2836863"/>
          <p14:tracePt t="3406" x="8428038" y="2816225"/>
          <p14:tracePt t="3407" x="8362950" y="2801938"/>
          <p14:tracePt t="3422" x="8248650" y="2779713"/>
          <p14:tracePt t="3438" x="8148638" y="2765425"/>
          <p14:tracePt t="3439" x="8070850" y="2751138"/>
          <p14:tracePt t="3440" x="8035925" y="2736850"/>
          <p14:tracePt t="3456" x="7899400" y="2716213"/>
          <p14:tracePt t="3471" x="7785100" y="2687638"/>
          <p14:tracePt t="3488" x="7686675" y="2652713"/>
          <p14:tracePt t="3505" x="7507288" y="2587625"/>
          <p14:tracePt t="3522" x="7358063" y="2530475"/>
          <p14:tracePt t="3538" x="7172325" y="2481263"/>
          <p14:tracePt t="3556" x="6994525" y="2430463"/>
          <p14:tracePt t="3572" x="6894513" y="2401888"/>
          <p14:tracePt t="3588" x="6759575" y="2381250"/>
          <p14:tracePt t="3605" x="6673850" y="2366963"/>
          <p14:tracePt t="3622" x="6573838" y="2352675"/>
          <p14:tracePt t="3638" x="6445250" y="2338388"/>
          <p14:tracePt t="3655" x="6310313" y="2316163"/>
          <p14:tracePt t="3671" x="6230938" y="2316163"/>
          <p14:tracePt t="3672" x="6159500" y="2301875"/>
          <p14:tracePt t="3673" x="6081713" y="2301875"/>
          <p14:tracePt t="3688" x="6018213" y="2287588"/>
          <p14:tracePt t="3689" x="5961063" y="2287588"/>
          <p14:tracePt t="3705" x="5846763" y="2274888"/>
          <p14:tracePt t="3722" x="5718175" y="2274888"/>
          <p14:tracePt t="3738" x="5611813" y="2274888"/>
          <p14:tracePt t="3756" x="5468938" y="2266950"/>
          <p14:tracePt t="3772" x="5303838" y="2266950"/>
          <p14:tracePt t="3789" x="5154613" y="2252663"/>
          <p14:tracePt t="3805" x="5005388" y="2238375"/>
          <p14:tracePt t="3821" x="4919663" y="2238375"/>
          <p14:tracePt t="3838" x="4841875" y="2238375"/>
          <p14:tracePt t="3855" x="4784725" y="2238375"/>
          <p14:tracePt t="3874" x="4719638" y="2238375"/>
          <p14:tracePt t="3876" x="4691063" y="2238375"/>
          <p14:tracePt t="3890" x="4670425" y="2238375"/>
          <p14:tracePt t="3891" x="4633913" y="2238375"/>
          <p14:tracePt t="3905" x="4591050" y="2238375"/>
          <p14:tracePt t="3921" x="4556125" y="2238375"/>
          <p14:tracePt t="3922" x="4533900" y="2238375"/>
          <p14:tracePt t="3923" x="4491038" y="2238375"/>
          <p14:tracePt t="3938" x="4470400" y="2238375"/>
          <p14:tracePt t="3940" x="4441825" y="2238375"/>
          <p14:tracePt t="3955" x="4406900" y="2238375"/>
          <p14:tracePt t="3972" x="4392613" y="2238375"/>
          <p14:tracePt t="3989" x="4378325" y="2238375"/>
          <p14:tracePt t="4005" x="4370388" y="2238375"/>
          <p14:tracePt t="4054" x="4356100" y="2238375"/>
          <p14:tracePt t="4132" x="4370388" y="2238375"/>
          <p14:tracePt t="4148" x="4378325" y="2238375"/>
          <p14:tracePt t="4165" x="4392613" y="2238375"/>
          <p14:tracePt t="4172" x="4406900" y="2238375"/>
          <p14:tracePt t="4181" x="4421188" y="2238375"/>
          <p14:tracePt t="4197" x="4441825" y="2238375"/>
          <p14:tracePt t="4205" x="4456113" y="2238375"/>
          <p14:tracePt t="4213" x="4484688" y="2252663"/>
          <p14:tracePt t="4221" x="4505325" y="2252663"/>
          <p14:tracePt t="4238" x="4570413" y="2287588"/>
          <p14:tracePt t="4255" x="4670425" y="2330450"/>
          <p14:tracePt t="4272" x="4883150" y="2416175"/>
          <p14:tracePt t="4289" x="5105400" y="2501900"/>
          <p14:tracePt t="4305" x="5446713" y="2587625"/>
          <p14:tracePt t="4322" x="5961063" y="2716213"/>
          <p14:tracePt t="4338" x="6296025" y="2779713"/>
          <p14:tracePt t="4357" x="6745288" y="2851150"/>
          <p14:tracePt t="4358" x="6958013" y="2894013"/>
          <p14:tracePt t="4372" x="7194550" y="2930525"/>
          <p14:tracePt t="4388" x="7407275" y="2951163"/>
          <p14:tracePt t="4389" x="7635875" y="2979738"/>
          <p14:tracePt t="4390" x="7835900" y="3001963"/>
          <p14:tracePt t="4405" x="8050213" y="3044825"/>
          <p14:tracePt t="4406" x="8270875" y="3065463"/>
          <p14:tracePt t="4421" x="8485188" y="3094038"/>
          <p14:tracePt t="4422" x="8677275" y="3114675"/>
          <p14:tracePt t="4438" x="8863013" y="3143250"/>
          <p14:tracePt t="4440" x="8947150" y="3143250"/>
          <p14:tracePt t="4455" x="9212263" y="3179763"/>
          <p14:tracePt t="4471" x="9424988" y="3194050"/>
          <p14:tracePt t="4488" x="9539288" y="3200400"/>
          <p14:tracePt t="4505" x="9625013" y="3200400"/>
          <p14:tracePt t="4522" x="9704388" y="3200400"/>
          <p14:tracePt t="4538" x="9753600" y="3200400"/>
          <p14:tracePt t="4555" x="9802813" y="3200400"/>
          <p14:tracePt t="4571" x="9839325" y="3200400"/>
          <p14:tracePt t="4588" x="9888538" y="3200400"/>
          <p14:tracePt t="4605" x="9910763" y="3200400"/>
          <p14:tracePt t="4622" x="9939338" y="3200400"/>
          <p14:tracePt t="4638" x="9953625" y="3200400"/>
          <p14:tracePt t="4655" x="9959975" y="3200400"/>
          <p14:tracePt t="4656" x="9974263" y="3200400"/>
          <p14:tracePt t="4673" x="9988550" y="3200400"/>
          <p14:tracePt t="4705" x="10002838" y="3200400"/>
          <p14:tracePt t="4738" x="10017125" y="3200400"/>
          <p14:tracePt t="4793" x="10025063" y="3200400"/>
          <p14:tracePt t="5018" x="10025063" y="3194050"/>
          <p14:tracePt t="5091" x="10025063" y="3179763"/>
          <p14:tracePt t="5099" x="10025063" y="3165475"/>
          <p14:tracePt t="5107" x="10017125" y="3151188"/>
          <p14:tracePt t="5121" x="10002838" y="3143250"/>
          <p14:tracePt t="5124" x="9974263" y="3100388"/>
          <p14:tracePt t="5137" x="9953625" y="3079750"/>
          <p14:tracePt t="5153" x="9910763" y="3044825"/>
          <p14:tracePt t="5155" x="9859963" y="3001963"/>
          <p14:tracePt t="5156" x="9825038" y="2965450"/>
          <p14:tracePt t="5173" x="9739313" y="2894013"/>
          <p14:tracePt t="5188" x="9625013" y="2830513"/>
          <p14:tracePt t="5205" x="9410700" y="2751138"/>
          <p14:tracePt t="5222" x="9247188" y="2716213"/>
          <p14:tracePt t="5238" x="9040813" y="2679700"/>
          <p14:tracePt t="5255" x="8912225" y="2667000"/>
          <p14:tracePt t="5271" x="8797925" y="2652713"/>
          <p14:tracePt t="5289" x="8726488" y="2652713"/>
          <p14:tracePt t="5305" x="8683625" y="2638425"/>
          <p14:tracePt t="5321" x="8648700" y="2630488"/>
          <p14:tracePt t="5339" x="8597900" y="2616200"/>
          <p14:tracePt t="5356" x="8562975" y="2616200"/>
          <p14:tracePt t="5357" x="8534400" y="2601913"/>
          <p14:tracePt t="5372" x="8513763" y="2601913"/>
          <p14:tracePt t="5373" x="8477250" y="2601913"/>
          <p14:tracePt t="5389" x="8428038" y="2601913"/>
          <p14:tracePt t="5406" x="8348663" y="2587625"/>
          <p14:tracePt t="5422" x="8262938" y="2587625"/>
          <p14:tracePt t="5438" x="8199438" y="2587625"/>
          <p14:tracePt t="5455" x="8099425" y="2587625"/>
          <p14:tracePt t="5472" x="8013700" y="2587625"/>
          <p14:tracePt t="5488" x="7899400" y="2587625"/>
          <p14:tracePt t="5505" x="7785100" y="2587625"/>
          <p14:tracePt t="5522" x="7650163" y="2601913"/>
          <p14:tracePt t="5538" x="7472363" y="2601913"/>
          <p14:tracePt t="5555" x="7321550" y="2601913"/>
          <p14:tracePt t="5572" x="7158038" y="2601913"/>
          <p14:tracePt t="5589" x="7072313" y="2587625"/>
          <p14:tracePt t="5604" x="7023100" y="2566988"/>
          <p14:tracePt t="5605" x="6937375" y="2552700"/>
          <p14:tracePt t="8014" x="6923088" y="2552700"/>
          <p14:tracePt t="8022" x="6894513" y="2552700"/>
          <p14:tracePt t="8030" x="6888163" y="2552700"/>
          <p14:tracePt t="8038" x="6845300" y="2552700"/>
          <p14:tracePt t="8046" x="6808788" y="2552700"/>
          <p14:tracePt t="8055" x="6759575" y="2552700"/>
          <p14:tracePt t="8071" x="6630988" y="2538413"/>
          <p14:tracePt t="8087" x="6481763" y="2530475"/>
          <p14:tracePt t="8104" x="6296025" y="2530475"/>
          <p14:tracePt t="8120" x="6124575" y="2516188"/>
          <p14:tracePt t="8138" x="5932488" y="2516188"/>
          <p14:tracePt t="8154" x="5761038" y="2516188"/>
          <p14:tracePt t="8171" x="5568950" y="2516188"/>
          <p14:tracePt t="8187" x="5297488" y="2516188"/>
          <p14:tracePt t="8204" x="5054600" y="2516188"/>
          <p14:tracePt t="8220" x="4870450" y="2516188"/>
          <p14:tracePt t="8237" x="4684713" y="2516188"/>
          <p14:tracePt t="8253" x="4641850" y="2530475"/>
          <p14:tracePt t="8254" x="4584700" y="2530475"/>
          <p14:tracePt t="8256" x="4533900" y="2530475"/>
          <p14:tracePt t="8271" x="4505325" y="2530475"/>
          <p14:tracePt t="8272" x="4484688" y="2538413"/>
          <p14:tracePt t="8287" x="4470400" y="2538413"/>
          <p14:tracePt t="8304" x="4456113" y="2538413"/>
          <p14:tracePt t="8337" x="4441825" y="2538413"/>
          <p14:tracePt t="8370" x="4427538" y="2538413"/>
          <p14:tracePt t="8386" x="4421188" y="2538413"/>
          <p14:tracePt t="8393" x="4421188" y="2530475"/>
          <p14:tracePt t="8454" x="4421188" y="2516188"/>
          <p14:tracePt t="11258" x="4370388" y="2501900"/>
          <p14:tracePt t="11268" x="4327525" y="2487613"/>
          <p14:tracePt t="11275" x="4278313" y="2481263"/>
          <p14:tracePt t="11282" x="4206875" y="2466975"/>
          <p14:tracePt t="11290" x="4141788" y="2452688"/>
          <p14:tracePt t="11298" x="4078288" y="2438400"/>
          <p14:tracePt t="11306" x="4006850" y="2430463"/>
          <p14:tracePt t="11320" x="3929063" y="2416175"/>
          <p14:tracePt t="11336" x="3814763" y="2416175"/>
          <p14:tracePt t="11338" x="3629025" y="2401888"/>
          <p14:tracePt t="11339" x="3279775" y="2387600"/>
          <p14:tracePt t="11355" x="3001963" y="2387600"/>
          <p14:tracePt t="11356" x="2894013" y="2387600"/>
          <p14:tracePt t="11371" x="2417763" y="2401888"/>
          <p14:tracePt t="11387" x="2166938" y="2438400"/>
          <p14:tracePt t="11404" x="2003425" y="2466975"/>
          <p14:tracePt t="11421" x="1889125" y="2487613"/>
          <p14:tracePt t="11437" x="1839913" y="2487613"/>
          <p14:tracePt t="11454" x="1825625" y="2487613"/>
          <p14:tracePt t="11471" x="1803400" y="2487613"/>
          <p14:tracePt t="11487" x="1774825" y="2487613"/>
          <p14:tracePt t="11504" x="1725613" y="2487613"/>
          <p14:tracePt t="11521" x="1639888" y="2481263"/>
          <p14:tracePt t="11538" x="1576388" y="2481263"/>
          <p14:tracePt t="11553" x="1539875" y="2466975"/>
          <p14:tracePt t="11554" x="1504950" y="2466975"/>
          <p14:tracePt t="11555" x="1462088" y="2452688"/>
          <p14:tracePt t="11571" x="1439863" y="2452688"/>
          <p14:tracePt t="11572" x="1404938" y="2452688"/>
          <p14:tracePt t="11587" x="1354138" y="2452688"/>
          <p14:tracePt t="11589" x="1325563" y="2452688"/>
          <p14:tracePt t="11604" x="1239838" y="2452688"/>
          <p14:tracePt t="11622" x="1141413" y="2452688"/>
          <p14:tracePt t="11639" x="1027113" y="2466975"/>
          <p14:tracePt t="11655" x="962025" y="2481263"/>
          <p14:tracePt t="11672" x="890588" y="2487613"/>
          <p14:tracePt t="11688" x="847725" y="2501900"/>
          <p14:tracePt t="11705" x="841375" y="2516188"/>
          <p14:tracePt t="11721" x="827088" y="2516188"/>
          <p14:tracePt t="11781" x="827088" y="2530475"/>
          <p14:tracePt t="11813" x="827088" y="2538413"/>
          <p14:tracePt t="11845" x="827088" y="2552700"/>
          <p14:tracePt t="11871" x="827088" y="2566988"/>
          <p14:tracePt t="11878" x="812800" y="2581275"/>
          <p14:tracePt t="11903" x="812800" y="2587625"/>
          <p14:tracePt t="11926" x="812800" y="2601913"/>
          <p14:tracePt t="11950" x="812800" y="2616200"/>
          <p14:tracePt t="11974" x="812800" y="2630488"/>
          <p14:tracePt t="11983" x="812800" y="2638425"/>
          <p14:tracePt t="11999" x="812800" y="2652713"/>
          <p14:tracePt t="12007" x="812800" y="2679700"/>
          <p14:tracePt t="12015" x="798513" y="2687638"/>
          <p14:tracePt t="12023" x="798513" y="2716213"/>
          <p14:tracePt t="12031" x="798513" y="2751138"/>
          <p14:tracePt t="12039" x="798513" y="2779713"/>
          <p14:tracePt t="12054" x="792163" y="2801938"/>
          <p14:tracePt t="12070" x="792163" y="2851150"/>
          <p14:tracePt t="12071" x="763588" y="2951163"/>
          <p14:tracePt t="12087" x="749300" y="3001963"/>
          <p14:tracePt t="12088" x="741363" y="3065463"/>
          <p14:tracePt t="12104" x="698500" y="3194050"/>
          <p14:tracePt t="12121" x="649288" y="3328988"/>
          <p14:tracePt t="12138" x="641350" y="3394075"/>
          <p14:tracePt t="12154" x="612775" y="3457575"/>
          <p14:tracePt t="12171" x="598488" y="3506788"/>
          <p14:tracePt t="12188" x="592138" y="3514725"/>
          <p14:tracePt t="12204" x="592138" y="3529013"/>
          <p14:tracePt t="12273" x="592138" y="3543300"/>
          <p14:tracePt t="12297" x="598488" y="3557588"/>
          <p14:tracePt t="12305" x="612775" y="3578225"/>
          <p14:tracePt t="12314" x="627063" y="3592513"/>
          <p14:tracePt t="12321" x="649288" y="3614738"/>
          <p14:tracePt t="12330" x="663575" y="3643313"/>
          <p14:tracePt t="12338" x="692150" y="3663950"/>
          <p14:tracePt t="12355" x="741363" y="3729038"/>
          <p14:tracePt t="12371" x="777875" y="3763963"/>
          <p14:tracePt t="12388" x="812800" y="3813175"/>
          <p14:tracePt t="12405" x="862013" y="3841750"/>
          <p14:tracePt t="12421" x="941388" y="3892550"/>
          <p14:tracePt t="12437" x="1027113" y="3906838"/>
          <p14:tracePt t="12455" x="1225550" y="3927475"/>
          <p14:tracePt t="12471" x="1439863" y="3927475"/>
          <p14:tracePt t="12488" x="1725613" y="3927475"/>
          <p14:tracePt t="12504" x="2017713" y="3927475"/>
          <p14:tracePt t="12521" x="2166938" y="3927475"/>
          <p14:tracePt t="12522" x="2317750" y="3941763"/>
          <p14:tracePt t="12523" x="2466975" y="3956050"/>
          <p14:tracePt t="12538" x="2587625" y="3956050"/>
          <p14:tracePt t="12539" x="2738438" y="3956050"/>
          <p14:tracePt t="12555" x="2879725" y="3963988"/>
          <p14:tracePt t="12556" x="3030538" y="3978275"/>
          <p14:tracePt t="12571" x="3094038" y="3978275"/>
          <p14:tracePt t="12572" x="3216275" y="4006850"/>
          <p14:tracePt t="12588" x="3408363" y="4021138"/>
          <p14:tracePt t="12605" x="3557588" y="4027488"/>
          <p14:tracePt t="12622" x="3663950" y="4041775"/>
          <p14:tracePt t="12638" x="3729038" y="4041775"/>
          <p14:tracePt t="12655" x="3806825" y="4056063"/>
          <p14:tracePt t="12672" x="3857625" y="4056063"/>
          <p14:tracePt t="12688" x="3921125" y="4056063"/>
          <p14:tracePt t="12705" x="3971925" y="4056063"/>
          <p14:tracePt t="12722" x="4021138" y="4056063"/>
          <p14:tracePt t="12738" x="4078288" y="4056063"/>
          <p14:tracePt t="12754" x="4092575" y="4056063"/>
          <p14:tracePt t="12756" x="4127500" y="4056063"/>
          <p14:tracePt t="12757" x="4156075" y="4056063"/>
          <p14:tracePt t="12772" x="4206875" y="4056063"/>
          <p14:tracePt t="12773" x="4227513" y="4041775"/>
          <p14:tracePt t="12788" x="4256088" y="4041775"/>
          <p14:tracePt t="12789" x="4306888" y="4027488"/>
          <p14:tracePt t="12805" x="4378325" y="4021138"/>
          <p14:tracePt t="12822" x="4470400" y="4021138"/>
          <p14:tracePt t="12838" x="4556125" y="4006850"/>
          <p14:tracePt t="12856" x="4605338" y="4006850"/>
          <p14:tracePt t="12874" x="4670425" y="4006850"/>
          <p14:tracePt t="12890" x="4719638" y="4006850"/>
          <p14:tracePt t="12905" x="4741863" y="3992563"/>
          <p14:tracePt t="12921" x="4770438" y="3992563"/>
          <p14:tracePt t="13232" x="4805363" y="3992563"/>
          <p14:tracePt t="13240" x="4856163" y="3992563"/>
          <p14:tracePt t="13248" x="4933950" y="3992563"/>
          <p14:tracePt t="13256" x="5005388" y="3992563"/>
          <p14:tracePt t="13264" x="5083175" y="3992563"/>
          <p14:tracePt t="13272" x="5248275" y="3978275"/>
          <p14:tracePt t="13287" x="5561013" y="3963988"/>
          <p14:tracePt t="13289" x="5683250" y="3963988"/>
          <p14:tracePt t="13304" x="6061075" y="3963988"/>
          <p14:tracePt t="13305" x="6330950" y="3963988"/>
          <p14:tracePt t="13322" x="6745288" y="3963988"/>
          <p14:tracePt t="13338" x="7358063" y="3978275"/>
          <p14:tracePt t="13356" x="7885113" y="4027488"/>
          <p14:tracePt t="13372" x="8334375" y="4106863"/>
          <p14:tracePt t="13390" x="8677275" y="4170363"/>
          <p14:tracePt t="13406" x="8877300" y="4191000"/>
          <p14:tracePt t="13422" x="8997950" y="4219575"/>
          <p14:tracePt t="13438" x="9112250" y="4227513"/>
          <p14:tracePt t="13455" x="9175750" y="4227513"/>
          <p14:tracePt t="13470" x="9190038" y="4227513"/>
          <p14:tracePt t="13472" x="9197975" y="4227513"/>
          <p14:tracePt t="13488" x="9212263" y="4227513"/>
          <p14:tracePt t="13490" x="9226550" y="4227513"/>
          <p14:tracePt t="13505" x="9240838" y="4227513"/>
          <p14:tracePt t="13521" x="9247188" y="4227513"/>
          <p14:tracePt t="13523" x="9261475" y="4227513"/>
          <p14:tracePt t="13538" x="9275763" y="4227513"/>
          <p14:tracePt t="13539" x="9297988" y="4227513"/>
          <p14:tracePt t="13555" x="9340850" y="4227513"/>
          <p14:tracePt t="13572" x="9375775" y="4219575"/>
          <p14:tracePt t="13589" x="9424988" y="4205288"/>
          <p14:tracePt t="13605" x="9490075" y="4191000"/>
          <p14:tracePt t="13622" x="9553575" y="4178300"/>
          <p14:tracePt t="13638" x="9604375" y="4156075"/>
          <p14:tracePt t="13655" x="9653588" y="4156075"/>
          <p14:tracePt t="13671" x="9661525" y="4141788"/>
          <p14:tracePt t="13688" x="9675813" y="4141788"/>
          <p14:tracePt t="13705" x="9690100" y="4141788"/>
          <p14:tracePt t="15110" x="9690100" y="4156075"/>
          <p14:tracePt t="15633" x="9690100" y="4141788"/>
          <p14:tracePt t="15738" x="9690100" y="4127500"/>
          <p14:tracePt t="15770" x="9675813" y="4127500"/>
          <p14:tracePt t="15786" x="9661525" y="4121150"/>
          <p14:tracePt t="15803" x="9653588" y="4121150"/>
          <p14:tracePt t="15811" x="9639300" y="4106863"/>
          <p14:tracePt t="15819" x="9625013" y="4092575"/>
          <p14:tracePt t="15827" x="9604375" y="4092575"/>
          <p14:tracePt t="15836" x="9590088" y="4078288"/>
          <p14:tracePt t="15843" x="9561513" y="4070350"/>
          <p14:tracePt t="15855" x="9553575" y="4056063"/>
          <p14:tracePt t="15873" x="9510713" y="4041775"/>
          <p14:tracePt t="15889" x="9490075" y="4027488"/>
          <p14:tracePt t="15890" x="9475788" y="4021138"/>
          <p14:tracePt t="15891" x="9461500" y="4021138"/>
          <p14:tracePt t="15905" x="9453563" y="4006850"/>
          <p14:tracePt t="15920" x="9439275" y="4006850"/>
          <p14:tracePt t="15937" x="9424988" y="4006850"/>
          <p14:tracePt t="15953" x="9410700" y="3992563"/>
          <p14:tracePt t="18742" x="9396413" y="3992563"/>
          <p14:tracePt t="18752" x="9390063" y="3992563"/>
          <p14:tracePt t="18758" x="9361488" y="3992563"/>
          <p14:tracePt t="18771" x="9326563" y="3978275"/>
          <p14:tracePt t="18776" x="9247188" y="3963988"/>
          <p14:tracePt t="18787" x="9175750" y="3956050"/>
          <p14:tracePt t="18804" x="8863013" y="3906838"/>
          <p14:tracePt t="18820" x="8413750" y="3892550"/>
          <p14:tracePt t="18836" x="8099425" y="3892550"/>
          <p14:tracePt t="18838" x="7764463" y="3892550"/>
          <p14:tracePt t="18839" x="7386638" y="3892550"/>
          <p14:tracePt t="18854" x="6958013" y="3892550"/>
          <p14:tracePt t="18856" x="6580188" y="3892550"/>
          <p14:tracePt t="18873" x="6159500" y="3906838"/>
          <p14:tracePt t="18875" x="5761038" y="3927475"/>
          <p14:tracePt t="18889" x="5254625" y="3963988"/>
          <p14:tracePt t="18904" x="4691063" y="3978275"/>
          <p14:tracePt t="18921" x="4292600" y="4006850"/>
          <p14:tracePt t="18937" x="3929063" y="4021138"/>
          <p14:tracePt t="18954" x="3608388" y="4021138"/>
          <p14:tracePt t="19266" x="3557588" y="4006850"/>
          <p14:tracePt t="19274" x="3508375" y="3978275"/>
          <p14:tracePt t="19282" x="3443288" y="3956050"/>
          <p14:tracePt t="19290" x="3365500" y="3941763"/>
          <p14:tracePt t="19298" x="3265488" y="3906838"/>
          <p14:tracePt t="19306" x="3151188" y="3878263"/>
          <p14:tracePt t="19321" x="3030538" y="3863975"/>
          <p14:tracePt t="19322" x="2681288" y="3778250"/>
          <p14:tracePt t="19337" x="2552700" y="3778250"/>
          <p14:tracePt t="19339" x="2338388" y="3743325"/>
          <p14:tracePt t="19355" x="2124075" y="3729038"/>
          <p14:tracePt t="19356" x="1917700" y="3714750"/>
          <p14:tracePt t="19371" x="1674813" y="3706813"/>
          <p14:tracePt t="19389" x="1525588" y="3706813"/>
          <p14:tracePt t="19404" x="1425575" y="3706813"/>
          <p14:tracePt t="19420" x="1376363" y="3692525"/>
          <p14:tracePt t="19437" x="1354138" y="3692525"/>
          <p14:tracePt t="19471" x="1311275" y="3692525"/>
          <p14:tracePt t="19488" x="1254125" y="3692525"/>
          <p14:tracePt t="19505" x="1155700" y="3692525"/>
          <p14:tracePt t="19522" x="1098550" y="3692525"/>
          <p14:tracePt t="19538" x="1041400" y="3692525"/>
          <p14:tracePt t="19553" x="1027113" y="3692525"/>
          <p14:tracePt t="19555" x="1012825" y="3692525"/>
          <p14:tracePt t="19571" x="998538" y="3692525"/>
          <p14:tracePt t="19572" x="990600" y="3692525"/>
          <p14:tracePt t="19587" x="976313" y="3692525"/>
          <p14:tracePt t="19589" x="941388" y="3706813"/>
          <p14:tracePt t="19604" x="890588" y="3714750"/>
          <p14:tracePt t="19605" x="827088" y="3729038"/>
          <p14:tracePt t="19622" x="698500" y="3763963"/>
          <p14:tracePt t="19637" x="598488" y="3806825"/>
          <p14:tracePt t="19654" x="527050" y="3841750"/>
          <p14:tracePt t="19671" x="484188" y="3856038"/>
          <p14:tracePt t="19688" x="477838" y="3878263"/>
          <p14:tracePt t="19722" x="477838" y="3892550"/>
          <p14:tracePt t="19738" x="477838" y="3906838"/>
          <p14:tracePt t="19755" x="463550" y="3913188"/>
          <p14:tracePt t="19771" x="463550" y="3941763"/>
          <p14:tracePt t="19789" x="463550" y="3963988"/>
          <p14:tracePt t="19804" x="449263" y="3992563"/>
          <p14:tracePt t="19805" x="449263" y="4006850"/>
          <p14:tracePt t="19807" x="449263" y="4021138"/>
          <p14:tracePt t="19822" x="449263" y="4056063"/>
          <p14:tracePt t="19838" x="449263" y="4092575"/>
          <p14:tracePt t="19856" x="449263" y="4141788"/>
          <p14:tracePt t="19874" x="449263" y="4170363"/>
          <p14:tracePt t="19891" x="449263" y="4205288"/>
          <p14:tracePt t="19905" x="449263" y="4219575"/>
          <p14:tracePt t="19922" x="449263" y="4227513"/>
          <p14:tracePt t="19955" x="449263" y="4241800"/>
          <p14:tracePt t="19972" x="449263" y="4256088"/>
          <p14:tracePt t="19988" x="449263" y="4291013"/>
          <p14:tracePt t="20004" x="434975" y="4341813"/>
          <p14:tracePt t="20021" x="434975" y="4391025"/>
          <p14:tracePt t="20038" x="434975" y="4419600"/>
          <p14:tracePt t="20039" x="434975" y="4441825"/>
          <p14:tracePt t="20040" x="434975" y="4470400"/>
          <p14:tracePt t="20055" x="434975" y="4505325"/>
          <p14:tracePt t="20056" x="434975" y="4527550"/>
          <p14:tracePt t="20071" x="434975" y="4556125"/>
          <p14:tracePt t="20073" x="434975" y="4583113"/>
          <p14:tracePt t="20088" x="449263" y="4619625"/>
          <p14:tracePt t="20105" x="449263" y="4668838"/>
          <p14:tracePt t="20123" x="463550" y="4719638"/>
          <p14:tracePt t="20138" x="477838" y="4754563"/>
          <p14:tracePt t="20155" x="484188" y="4783138"/>
          <p14:tracePt t="20172" x="484188" y="4805363"/>
          <p14:tracePt t="20188" x="498475" y="4819650"/>
          <p14:tracePt t="20273" x="512763" y="4819650"/>
          <p14:tracePt t="20306" x="527050" y="4819650"/>
          <p14:tracePt t="20313" x="534988" y="4833938"/>
          <p14:tracePt t="20330" x="563563" y="4833938"/>
          <p14:tracePt t="20346" x="592138" y="4833938"/>
          <p14:tracePt t="20354" x="612775" y="4840288"/>
          <p14:tracePt t="20362" x="627063" y="4840288"/>
          <p14:tracePt t="20371" x="649288" y="4854575"/>
          <p14:tracePt t="20378" x="677863" y="4854575"/>
          <p14:tracePt t="20388" x="712788" y="4854575"/>
          <p14:tracePt t="20405" x="792163" y="4868863"/>
          <p14:tracePt t="20421" x="862013" y="4883150"/>
          <p14:tracePt t="20438" x="962025" y="4891088"/>
          <p14:tracePt t="20455" x="1062038" y="4919663"/>
          <p14:tracePt t="20472" x="1155700" y="4940300"/>
          <p14:tracePt t="20488" x="1254125" y="4968875"/>
          <p14:tracePt t="20505" x="1376363" y="4983163"/>
          <p14:tracePt t="20522" x="1504950" y="4989513"/>
          <p14:tracePt t="20537" x="1576388" y="5003800"/>
          <p14:tracePt t="20538" x="1639888" y="5018088"/>
          <p14:tracePt t="20540" x="1689100" y="5018088"/>
          <p14:tracePt t="20555" x="1754188" y="5032375"/>
          <p14:tracePt t="20556" x="1817688" y="5032375"/>
          <p14:tracePt t="20571" x="1868488" y="5040313"/>
          <p14:tracePt t="20572" x="1925638" y="5040313"/>
          <p14:tracePt t="20589" x="2038350" y="5054600"/>
          <p14:tracePt t="20605" x="2174875" y="5068888"/>
          <p14:tracePt t="20622" x="2303463" y="5083175"/>
          <p14:tracePt t="20638" x="2403475" y="5089525"/>
          <p14:tracePt t="20656" x="2466975" y="5089525"/>
          <p14:tracePt t="20671" x="2501900" y="5103813"/>
          <p14:tracePt t="20688" x="2538413" y="5103813"/>
          <p14:tracePt t="20705" x="2566988" y="5103813"/>
          <p14:tracePt t="20722" x="2581275" y="5103813"/>
          <p14:tracePt t="20738" x="2616200" y="5118100"/>
          <p14:tracePt t="21192" x="2638425" y="5118100"/>
          <p14:tracePt t="21200" x="2681288" y="5118100"/>
          <p14:tracePt t="21208" x="2716213" y="5118100"/>
          <p14:tracePt t="21216" x="2752725" y="5118100"/>
          <p14:tracePt t="21224" x="2816225" y="5118100"/>
          <p14:tracePt t="21233" x="2916238" y="5118100"/>
          <p14:tracePt t="21241" x="2965450" y="5118100"/>
          <p14:tracePt t="21254" x="3044825" y="5118100"/>
          <p14:tracePt t="21271" x="3194050" y="5118100"/>
          <p14:tracePt t="21286" x="3251200" y="5118100"/>
          <p14:tracePt t="21288" x="3328988" y="5118100"/>
          <p14:tracePt t="21289" x="3408363" y="5118100"/>
          <p14:tracePt t="21304" x="3479800" y="5118100"/>
          <p14:tracePt t="21306" x="3543300" y="5118100"/>
          <p14:tracePt t="21321" x="3608388" y="5103813"/>
          <p14:tracePt t="21322" x="3657600" y="5103813"/>
          <p14:tracePt t="21337" x="3763963" y="5103813"/>
          <p14:tracePt t="21355" x="3857625" y="5103813"/>
          <p14:tracePt t="21372" x="3957638" y="5089525"/>
          <p14:tracePt t="21388" x="4057650" y="5089525"/>
          <p14:tracePt t="21404" x="4141788" y="5083175"/>
          <p14:tracePt t="21420" x="4206875" y="5068888"/>
          <p14:tracePt t="21438" x="4270375" y="5068888"/>
          <p14:tracePt t="21455" x="4321175" y="5068888"/>
          <p14:tracePt t="21472" x="4356100" y="5068888"/>
          <p14:tracePt t="21488" x="4392613" y="5068888"/>
          <p14:tracePt t="21505" x="4427538" y="5068888"/>
          <p14:tracePt t="21522" x="4441825" y="5068888"/>
          <p14:tracePt t="21538" x="4456113" y="5068888"/>
          <p14:tracePt t="21555" x="4470400" y="5068888"/>
          <p14:tracePt t="21589" x="4491038" y="5068888"/>
          <p14:tracePt t="21605" x="4505325" y="5068888"/>
          <p14:tracePt t="21622" x="4541838" y="5068888"/>
          <p14:tracePt t="21638" x="4591050" y="5068888"/>
          <p14:tracePt t="21655" x="4641850" y="5068888"/>
          <p14:tracePt t="21671" x="4719638" y="5068888"/>
          <p14:tracePt t="21689" x="4791075" y="5068888"/>
          <p14:tracePt t="21705" x="4841875" y="5068888"/>
          <p14:tracePt t="21721" x="4919663" y="5068888"/>
          <p14:tracePt t="21738" x="4997450" y="5068888"/>
          <p14:tracePt t="21755" x="5048250" y="5068888"/>
          <p14:tracePt t="21757" x="5083175" y="5068888"/>
          <p14:tracePt t="21772" x="5119688" y="5068888"/>
          <p14:tracePt t="21773" x="5133975" y="5068888"/>
          <p14:tracePt t="21789" x="5183188" y="5068888"/>
          <p14:tracePt t="21790" x="5219700" y="5068888"/>
          <p14:tracePt t="21805" x="5268913" y="5068888"/>
          <p14:tracePt t="21822" x="5318125" y="5083175"/>
          <p14:tracePt t="21838" x="5368925" y="5083175"/>
          <p14:tracePt t="21856" x="5383213" y="5083175"/>
          <p14:tracePt t="21874" x="5403850" y="5083175"/>
          <p14:tracePt t="21892" x="5418138" y="5089525"/>
          <p14:tracePt t="22683" x="5468938" y="5040313"/>
          <p14:tracePt t="22692" x="5532438" y="5003800"/>
          <p14:tracePt t="22700" x="5618163" y="4968875"/>
          <p14:tracePt t="22708" x="5683250" y="4940300"/>
          <p14:tracePt t="22716" x="5767388" y="4919663"/>
          <p14:tracePt t="22723" x="5861050" y="4891088"/>
          <p14:tracePt t="22737" x="6010275" y="4854575"/>
          <p14:tracePt t="22753" x="6173788" y="4833938"/>
          <p14:tracePt t="22755" x="6359525" y="4819650"/>
          <p14:tracePt t="22756" x="6523038" y="4805363"/>
          <p14:tracePt t="22772" x="6888163" y="4791075"/>
          <p14:tracePt t="22787" x="7086600" y="4791075"/>
          <p14:tracePt t="22788" x="7258050" y="4791075"/>
          <p14:tracePt t="22804" x="7621588" y="4791075"/>
          <p14:tracePt t="22821" x="7864475" y="4805363"/>
          <p14:tracePt t="22837" x="8134350" y="4854575"/>
          <p14:tracePt t="22854" x="8328025" y="4891088"/>
          <p14:tracePt t="22873" x="8448675" y="4919663"/>
          <p14:tracePt t="22890" x="8548688" y="4940300"/>
          <p14:tracePt t="22904" x="8626475" y="4954588"/>
          <p14:tracePt t="22921" x="8683625" y="4968875"/>
          <p14:tracePt t="22937" x="8697913" y="4983163"/>
          <p14:tracePt t="22955" x="8726488" y="4983163"/>
          <p14:tracePt t="23159" x="8726488" y="4989513"/>
          <p14:tracePt t="23256" x="8712200" y="5003800"/>
          <p14:tracePt t="23280" x="8697913" y="5003800"/>
          <p14:tracePt t="23304" x="8683625" y="5018088"/>
          <p14:tracePt t="23312" x="8677275" y="5018088"/>
          <p14:tracePt t="23328" x="8648700" y="5018088"/>
          <p14:tracePt t="23336" x="8626475" y="5032375"/>
          <p14:tracePt t="23344" x="8583613" y="5032375"/>
          <p14:tracePt t="23354" x="8548688" y="5040313"/>
          <p14:tracePt t="23360" x="8499475" y="5054600"/>
          <p14:tracePt t="23371" x="8448675" y="5054600"/>
          <p14:tracePt t="23388" x="8313738" y="5083175"/>
          <p14:tracePt t="23404" x="8148638" y="5103813"/>
          <p14:tracePt t="23420" x="7999413" y="5132388"/>
          <p14:tracePt t="23437" x="7850188" y="5146675"/>
          <p14:tracePt t="23454" x="7672388" y="5154613"/>
          <p14:tracePt t="23471" x="7486650" y="5168900"/>
          <p14:tracePt t="23487" x="7223125" y="5183188"/>
          <p14:tracePt t="23504" x="6986588" y="5197475"/>
        </p14:tracePtLst>
      </p14:laserTraceLst>
    </p:ext>
  </p:extLs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「チャンネル登録」のイラスト文字">
            <a:extLst>
              <a:ext uri="{FF2B5EF4-FFF2-40B4-BE49-F238E27FC236}">
                <a16:creationId xmlns:a16="http://schemas.microsoft.com/office/drawing/2014/main" id="{128F6BBB-6168-C3A9-CE6C-418783DDFE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3245" y="1153443"/>
            <a:ext cx="7066844" cy="5388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20CC69DE-28AA-F9B2-DD34-E3BB80522FD3}"/>
              </a:ext>
            </a:extLst>
          </p:cNvPr>
          <p:cNvSpPr txBox="1">
            <a:spLocks/>
          </p:cNvSpPr>
          <p:nvPr/>
        </p:nvSpPr>
        <p:spPr>
          <a:xfrm>
            <a:off x="2215141" y="488543"/>
            <a:ext cx="887054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+mj-lt"/>
                <a:ea typeface="Meiryo" panose="020B0604030504040204" pitchFamily="34" charset="-128"/>
              </a:rPr>
              <a:t>高評価とチャンネル登録をお願いします</a:t>
            </a: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pic>
        <p:nvPicPr>
          <p:cNvPr id="11" name="オーディオ 10">
            <a:extLst>
              <a:ext uri="{FF2B5EF4-FFF2-40B4-BE49-F238E27FC236}">
                <a16:creationId xmlns:a16="http://schemas.microsoft.com/office/drawing/2014/main" id="{1DEC5479-63E9-757F-6F40-BCB6732384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239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65"/>
    </mc:Choice>
    <mc:Fallback xmlns="">
      <p:transition spd="slow" advTm="45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565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5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13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565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2425" x="6943725" y="5183188"/>
          <p14:tracePt t="2441" x="6888163" y="5146675"/>
          <p14:tracePt t="2474" x="6823075" y="5118100"/>
          <p14:tracePt t="2475" x="6694488" y="5040313"/>
          <p14:tracePt t="2489" x="6481763" y="4905375"/>
          <p14:tracePt t="2522" x="6281738" y="4783138"/>
          <p14:tracePt t="2524" x="6067425" y="4619625"/>
          <p14:tracePt t="2540" x="5861050" y="4441825"/>
          <p14:tracePt t="2555" x="5668963" y="4256088"/>
          <p14:tracePt t="2572" x="5568950" y="4121150"/>
          <p14:tracePt t="2588" x="5468938" y="3941763"/>
          <p14:tracePt t="2606" x="5403850" y="3792538"/>
          <p14:tracePt t="2622" x="5354638" y="3657600"/>
          <p14:tracePt t="2638" x="5346700" y="3614738"/>
          <p14:tracePt t="2639" x="5318125" y="3529013"/>
          <p14:tracePt t="2640" x="5318125" y="3506788"/>
          <p14:tracePt t="2655" x="5303838" y="3463925"/>
          <p14:tracePt t="2657" x="5297488" y="3443288"/>
          <p14:tracePt t="2672" x="5297488" y="3400425"/>
          <p14:tracePt t="2674" x="5283200" y="3394075"/>
          <p14:tracePt t="2689" x="5283200" y="3351213"/>
          <p14:tracePt t="2722" x="5283200" y="3343275"/>
          <p14:tracePt t="2723" x="5283200" y="3328988"/>
          <p14:tracePt t="2739" x="5283200" y="3314700"/>
          <p14:tracePt t="2755" x="5303838" y="3279775"/>
          <p14:tracePt t="2772" x="5368925" y="3200400"/>
          <p14:tracePt t="2788" x="5454650" y="3114675"/>
          <p14:tracePt t="2805" x="5632450" y="2979738"/>
          <p14:tracePt t="2822" x="5832475" y="2851150"/>
          <p14:tracePt t="2839" x="6110288" y="2716213"/>
          <p14:tracePt t="2855" x="6381750" y="2587625"/>
          <p14:tracePt t="2872" x="6594475" y="2530475"/>
          <p14:tracePt t="2888" x="6694488" y="2487613"/>
          <p14:tracePt t="2889" x="6794500" y="2466975"/>
          <p14:tracePt t="2890" x="6837363" y="2466975"/>
          <p14:tracePt t="2905" x="6908800" y="2452688"/>
          <p14:tracePt t="2906" x="6958013" y="2452688"/>
          <p14:tracePt t="2939" x="7008813" y="2438400"/>
          <p14:tracePt t="2940" x="7108825" y="2438400"/>
          <p14:tracePt t="2972" x="7158038" y="2452688"/>
          <p14:tracePt t="2973" x="7194550" y="2466975"/>
          <p14:tracePt t="2990" x="7237413" y="2487613"/>
          <p14:tracePt t="3006" x="7258050" y="2487613"/>
          <p14:tracePt t="3022" x="7258050" y="2501900"/>
          <p14:tracePt t="3038" x="7272338" y="2501900"/>
          <p14:tracePt t="3055" x="7272338" y="2516188"/>
          <p14:tracePt t="3122" x="7272338" y="2530475"/>
          <p14:tracePt t="3140" x="7272338" y="2538413"/>
          <p14:tracePt t="3173" x="7258050" y="2538413"/>
          <p14:tracePt t="3174" x="7223125" y="2587625"/>
          <p14:tracePt t="3189" x="7194550" y="2638425"/>
          <p14:tracePt t="3206" x="7158038" y="2701925"/>
          <p14:tracePt t="3222" x="7108825" y="2779713"/>
          <p14:tracePt t="3240" x="7058025" y="2865438"/>
          <p14:tracePt t="3255" x="7037388" y="2901950"/>
          <p14:tracePt t="3272" x="6994525" y="2965450"/>
          <p14:tracePt t="3288" x="6972300" y="3001963"/>
          <p14:tracePt t="3305" x="6937375" y="3051175"/>
          <p14:tracePt t="3322" x="6908800" y="3079750"/>
          <p14:tracePt t="3339" x="6888163" y="3100388"/>
          <p14:tracePt t="3355" x="6859588" y="3128963"/>
        </p14:tracePtLst>
      </p14:laserTraceLst>
    </p:ext>
  </p:extLs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F2FF7A-FCD9-DB79-B97A-2DF492450B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83AE191-FDFE-F079-E525-E67E6FCC28CD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22E95853-473C-7C1F-BCC3-97B367AD53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364" y="46750"/>
            <a:ext cx="10888436" cy="1460084"/>
          </a:xfrm>
        </p:spPr>
        <p:txBody>
          <a:bodyPr>
            <a:noAutofit/>
          </a:bodyPr>
          <a:lstStyle/>
          <a:p>
            <a:pPr algn="ctr"/>
            <a:r>
              <a:rPr lang="ja-JP" altLang="en-US" sz="6000" b="1">
                <a:latin typeface="Meiryo" panose="020B0604030504040204" pitchFamily="34" charset="-128"/>
                <a:ea typeface="Meiryo" panose="020B0604030504040204" pitchFamily="34" charset="-128"/>
              </a:rPr>
              <a:t>ご清聴ありがとうございました</a:t>
            </a:r>
            <a:endParaRPr kumimoji="1" lang="ja-JP" altLang="en-US" sz="6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0E04FDFA-62AA-20F1-30DC-A979B50230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12" name="図 11">
            <a:extLst>
              <a:ext uri="{FF2B5EF4-FFF2-40B4-BE49-F238E27FC236}">
                <a16:creationId xmlns:a16="http://schemas.microsoft.com/office/drawing/2014/main" id="{979CC3B8-649E-A16D-C032-95663A262C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63812" y="1506834"/>
            <a:ext cx="3064376" cy="5303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079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12"/>
    </mc:Choice>
    <mc:Fallback xmlns="">
      <p:transition spd="slow" advTm="37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71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37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424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712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037" x="6859588" y="3114675"/>
          <p14:tracePt t="1040" x="6859588" y="3100388"/>
          <p14:tracePt t="1054" x="6873875" y="3079750"/>
          <p14:tracePt t="1055" x="6888163" y="3051175"/>
          <p14:tracePt t="1063" x="6894513" y="3030538"/>
          <p14:tracePt t="1080" x="6943725" y="2944813"/>
          <p14:tracePt t="1096" x="7023100" y="2801938"/>
          <p14:tracePt t="1113" x="7108825" y="2667000"/>
          <p14:tracePt t="1130" x="7237413" y="2481263"/>
          <p14:tracePt t="1147" x="7358063" y="2301875"/>
          <p14:tracePt t="1163" x="7486650" y="2166938"/>
          <p14:tracePt t="1180" x="7635875" y="2003425"/>
          <p14:tracePt t="1196" x="7721600" y="1938338"/>
          <p14:tracePt t="1197" x="7835900" y="1825625"/>
          <p14:tracePt t="1213" x="7885113" y="1789113"/>
          <p14:tracePt t="1214" x="8013700" y="1674813"/>
          <p14:tracePt t="1215" x="8070850" y="1639888"/>
          <p14:tracePt t="1230" x="8220075" y="1539875"/>
          <p14:tracePt t="1231" x="8262938" y="1504950"/>
          <p14:tracePt t="1247" x="8434388" y="1376363"/>
          <p14:tracePt t="1263" x="8577263" y="1262063"/>
          <p14:tracePt t="1280" x="8648700" y="1211263"/>
          <p14:tracePt t="1297" x="8712200" y="1176338"/>
          <p14:tracePt t="1532" x="8726488" y="1154113"/>
          <p14:tracePt t="1565" x="8826500" y="1062038"/>
          <p14:tracePt t="1567" x="8975725" y="947738"/>
          <p14:tracePt t="1579" x="9112250" y="841375"/>
          <p14:tracePt t="1581" x="9290050" y="727075"/>
          <p14:tracePt t="1597" x="9690100" y="434975"/>
          <p14:tracePt t="1613" x="10074275" y="200025"/>
          <p14:tracePt t="1630" x="10337800" y="28575"/>
        </p14:tracePtLst>
      </p14:laserTrace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4791064-25CE-0FD0-18EC-D8CE35DF91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C2672F61-3A50-4B50-85DE-1EEB014C892B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2235362-3D1F-8306-828E-E68D8AB68D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" y="-23540"/>
            <a:ext cx="12192000" cy="1671866"/>
          </a:xfrm>
        </p:spPr>
        <p:txBody>
          <a:bodyPr>
            <a:normAutofit fontScale="90000"/>
          </a:bodyPr>
          <a:lstStyle/>
          <a:p>
            <a:pPr algn="ctr"/>
            <a:r>
              <a:rPr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フェンタニルってこわい😱</a:t>
            </a:r>
            <a:r>
              <a:rPr lang="en-US" altLang="ja-JP" sz="8000" b="1" dirty="0">
                <a:latin typeface="Meiryo" panose="020B0604030504040204" pitchFamily="34" charset="-128"/>
                <a:ea typeface="Meiryo" panose="020B0604030504040204" pitchFamily="34" charset="-128"/>
              </a:rPr>
              <a:t>?</a:t>
            </a:r>
            <a:endParaRPr kumimoji="1" lang="ja-JP" altLang="en-US" sz="8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47D0035-E5FF-3DD4-16B2-D746DBC9726C}"/>
              </a:ext>
            </a:extLst>
          </p:cNvPr>
          <p:cNvSpPr txBox="1">
            <a:spLocks/>
          </p:cNvSpPr>
          <p:nvPr/>
        </p:nvSpPr>
        <p:spPr>
          <a:xfrm>
            <a:off x="215900" y="1665563"/>
            <a:ext cx="8159863" cy="124445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60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医療用麻薬</a:t>
            </a:r>
            <a:r>
              <a:rPr lang="ja-JP" altLang="en-US" sz="6000" b="1">
                <a:latin typeface="Meiryo" panose="020B0604030504040204" pitchFamily="34" charset="-128"/>
                <a:ea typeface="Meiryo" panose="020B0604030504040204" pitchFamily="34" charset="-128"/>
              </a:rPr>
              <a:t>の真実とは</a:t>
            </a:r>
            <a:endParaRPr lang="en-US" altLang="ja-JP" sz="6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26" name="Picture 2" descr="ゾンビのイラスト（空想上の生物）">
            <a:extLst>
              <a:ext uri="{FF2B5EF4-FFF2-40B4-BE49-F238E27FC236}">
                <a16:creationId xmlns:a16="http://schemas.microsoft.com/office/drawing/2014/main" id="{F5813D4C-CE8F-B889-5F86-358D3EDD0F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1600" y="1778000"/>
            <a:ext cx="4254500" cy="5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EEC94294-E7BE-8BE6-0B0A-8757AF3FD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65" y="2636161"/>
            <a:ext cx="3423239" cy="3857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057767BC-0EE6-5B91-17CF-A0751D2AF520}"/>
              </a:ext>
            </a:extLst>
          </p:cNvPr>
          <p:cNvSpPr/>
          <p:nvPr/>
        </p:nvSpPr>
        <p:spPr>
          <a:xfrm>
            <a:off x="3614057" y="3113314"/>
            <a:ext cx="4397829" cy="1451432"/>
          </a:xfrm>
          <a:prstGeom prst="wedgeEllipseCallout">
            <a:avLst>
              <a:gd name="adj1" fmla="val -57962"/>
              <a:gd name="adj2" fmla="val 88750"/>
            </a:avLst>
          </a:prstGeom>
          <a:noFill/>
          <a:ln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/>
              <a:t>ゾンビタウンを</a:t>
            </a:r>
            <a:endParaRPr kumimoji="1" lang="en-US" altLang="ja-JP" sz="3200" b="1" dirty="0"/>
          </a:p>
          <a:p>
            <a:pPr algn="ctr"/>
            <a:r>
              <a:rPr lang="ja-JP" altLang="en-US" sz="3200" b="1"/>
              <a:t>なくす</a:t>
            </a:r>
            <a:r>
              <a:rPr lang="en-US" altLang="ja-JP" sz="3200" b="1" dirty="0"/>
              <a:t>!!</a:t>
            </a:r>
            <a:endParaRPr kumimoji="1" lang="ja-JP" altLang="en-US" sz="3200" b="1"/>
          </a:p>
        </p:txBody>
      </p:sp>
      <p:pic>
        <p:nvPicPr>
          <p:cNvPr id="20" name="オーディオ 19">
            <a:extLst>
              <a:ext uri="{FF2B5EF4-FFF2-40B4-BE49-F238E27FC236}">
                <a16:creationId xmlns:a16="http://schemas.microsoft.com/office/drawing/2014/main" id="{6624F5C5-2E10-A516-184E-E21906BB639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736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6330"/>
    </mc:Choice>
    <mc:Fallback xmlns="">
      <p:transition advTm="1633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704" x="4484688" y="6672263"/>
          <p14:tracePt t="1725" x="4641850" y="6459538"/>
          <p14:tracePt t="1728" x="4741863" y="6345238"/>
          <p14:tracePt t="1737" x="4841875" y="6245225"/>
          <p14:tracePt t="1748" x="4968875" y="6130925"/>
          <p14:tracePt t="1751" x="5019675" y="6081713"/>
          <p14:tracePt t="1758" x="5119688" y="6010275"/>
          <p14:tracePt t="1776" x="5283200" y="5867400"/>
          <p14:tracePt t="1792" x="5354638" y="5810250"/>
          <p14:tracePt t="1809" x="5418138" y="5759450"/>
          <p14:tracePt t="1825" x="5454650" y="5730875"/>
          <p14:tracePt t="1842" x="5468938" y="5716588"/>
          <p14:tracePt t="1859" x="5497513" y="5703888"/>
          <p14:tracePt t="1875" x="5518150" y="5695950"/>
          <p14:tracePt t="1891" x="5546725" y="5681663"/>
          <p14:tracePt t="1909" x="5568950" y="5667375"/>
          <p14:tracePt t="1930" x="5583238" y="5667375"/>
          <p14:tracePt t="1942" x="5583238" y="5653088"/>
          <p14:tracePt t="1943" x="5597525" y="5653088"/>
          <p14:tracePt t="7456" x="5568950" y="5653088"/>
          <p14:tracePt t="7465" x="5518150" y="5653088"/>
          <p14:tracePt t="7473" x="5454650" y="5653088"/>
          <p14:tracePt t="7480" x="5397500" y="5653088"/>
          <p14:tracePt t="7488" x="5332413" y="5653088"/>
          <p14:tracePt t="7496" x="5268913" y="5653088"/>
          <p14:tracePt t="7508" x="5219700" y="5646738"/>
          <p14:tracePt t="7524" x="5105400" y="5618163"/>
          <p14:tracePt t="7541" x="4883150" y="5553075"/>
          <p14:tracePt t="7558" x="4733925" y="5481638"/>
          <p14:tracePt t="7575" x="4533900" y="5381625"/>
          <p14:tracePt t="7577" x="4441825" y="5332413"/>
          <p14:tracePt t="7591" x="4378325" y="5283200"/>
          <p14:tracePt t="7607" x="4306888" y="5246688"/>
          <p14:tracePt t="7609" x="4256088" y="5203825"/>
          <p14:tracePt t="7610" x="4192588" y="5168900"/>
          <p14:tracePt t="7626" x="4043363" y="5068888"/>
          <p14:tracePt t="7641" x="3971925" y="5018088"/>
          <p14:tracePt t="7642" x="3892550" y="4954588"/>
          <p14:tracePt t="7658" x="3706813" y="4791075"/>
          <p14:tracePt t="7674" x="3494088" y="4583113"/>
          <p14:tracePt t="7691" x="3357563" y="4427538"/>
          <p14:tracePt t="7708" x="3201988" y="4241800"/>
          <p14:tracePt t="7724" x="3130550" y="4156075"/>
          <p14:tracePt t="7742" x="3079750" y="4056063"/>
          <p14:tracePt t="7757" x="3051175" y="3992563"/>
          <p14:tracePt t="7774" x="3044825" y="3927475"/>
          <p14:tracePt t="7791" x="3044825" y="3856038"/>
          <p14:tracePt t="7808" x="3044825" y="3792538"/>
          <p14:tracePt t="7825" x="3079750" y="3706813"/>
          <p14:tracePt t="7841" x="3101975" y="3663950"/>
          <p14:tracePt t="7842" x="3179763" y="3592513"/>
          <p14:tracePt t="7843" x="3244850" y="3529013"/>
          <p14:tracePt t="7859" x="3328988" y="3478213"/>
          <p14:tracePt t="7861" x="3429000" y="3429000"/>
          <p14:tracePt t="7876" x="3706813" y="3300413"/>
          <p14:tracePt t="7892" x="4057650" y="3200400"/>
          <p14:tracePt t="7909" x="4470400" y="3128963"/>
          <p14:tracePt t="7925" x="4919663" y="3079750"/>
          <p14:tracePt t="7942" x="5354638" y="3051175"/>
          <p14:tracePt t="7958" x="5810250" y="3051175"/>
          <p14:tracePt t="7976" x="6273800" y="3051175"/>
          <p14:tracePt t="7992" x="6708775" y="3051175"/>
          <p14:tracePt t="8008" x="7094538" y="3114675"/>
          <p14:tracePt t="8025" x="7308850" y="3165475"/>
          <p14:tracePt t="8042" x="7507288" y="3243263"/>
          <p14:tracePt t="8059" x="7607300" y="3279775"/>
          <p14:tracePt t="8061" x="7658100" y="3314700"/>
          <p14:tracePt t="8077" x="7686675" y="3343275"/>
          <p14:tracePt t="8080" x="7707313" y="3365500"/>
          <p14:tracePt t="8096" x="7750175" y="3400425"/>
          <p14:tracePt t="8109" x="7764463" y="3443288"/>
          <p14:tracePt t="8110" x="7785100" y="3463925"/>
          <p14:tracePt t="8125" x="7799388" y="3492500"/>
          <p14:tracePt t="8126" x="7799388" y="3506788"/>
          <p14:tracePt t="8143" x="7821613" y="3557588"/>
          <p14:tracePt t="8159" x="7850188" y="3606800"/>
          <p14:tracePt t="8176" x="7870825" y="3643313"/>
          <p14:tracePt t="8192" x="7885113" y="3692525"/>
          <p14:tracePt t="8209" x="7913688" y="3763963"/>
          <p14:tracePt t="8225" x="7935913" y="3792538"/>
          <p14:tracePt t="8242" x="7950200" y="3841750"/>
          <p14:tracePt t="8258" x="7970838" y="3892550"/>
          <p14:tracePt t="8276" x="7999413" y="3927475"/>
          <p14:tracePt t="8292" x="8013700" y="3963988"/>
          <p14:tracePt t="8309" x="8035925" y="3992563"/>
          <p14:tracePt t="8324" x="8035925" y="4006850"/>
          <p14:tracePt t="8325" x="8050213" y="4006850"/>
          <p14:tracePt t="8327" x="8050213" y="4021138"/>
          <p14:tracePt t="8344" x="8050213" y="4027488"/>
          <p14:tracePt t="8359" x="8050213" y="4041775"/>
          <p14:tracePt t="8375" x="8050213" y="4056063"/>
          <p14:tracePt t="8392" x="8035925" y="4078288"/>
          <p14:tracePt t="8409" x="8013700" y="4121150"/>
          <p14:tracePt t="8425" x="7970838" y="4178300"/>
          <p14:tracePt t="8442" x="7921625" y="4241800"/>
          <p14:tracePt t="8459" x="7850188" y="4305300"/>
          <p14:tracePt t="8475" x="7770813" y="4370388"/>
          <p14:tracePt t="8492" x="7686675" y="4427538"/>
          <p14:tracePt t="8509" x="7521575" y="4527550"/>
          <p14:tracePt t="8525" x="7335838" y="4633913"/>
          <p14:tracePt t="8542" x="7072313" y="4740275"/>
          <p14:tracePt t="8558" x="6908800" y="4805363"/>
          <p14:tracePt t="8559" x="6745288" y="4854575"/>
          <p14:tracePt t="8560" x="6580188" y="4905375"/>
          <p14:tracePt t="8576" x="6410325" y="4940300"/>
          <p14:tracePt t="8577" x="6224588" y="4954588"/>
          <p14:tracePt t="8594" x="5910263" y="4983163"/>
          <p14:tracePt t="8610" x="5695950" y="4983163"/>
          <p14:tracePt t="8625" x="5346700" y="4919663"/>
          <p14:tracePt t="8642" x="5097463" y="4833938"/>
          <p14:tracePt t="8659" x="4833938" y="4733925"/>
          <p14:tracePt t="8675" x="4570413" y="4605338"/>
          <p14:tracePt t="8692" x="4327525" y="4470400"/>
          <p14:tracePt t="8708" x="4192588" y="4370388"/>
          <p14:tracePt t="8725" x="4029075" y="4227513"/>
          <p14:tracePt t="8742" x="3921125" y="4121150"/>
          <p14:tracePt t="8758" x="3843338" y="4006850"/>
          <p14:tracePt t="8775" x="3806825" y="3941763"/>
          <p14:tracePt t="8792" x="3763963" y="3863975"/>
          <p14:tracePt t="8808" x="3757613" y="3841750"/>
          <p14:tracePt t="8809" x="3743325" y="3813175"/>
          <p14:tracePt t="8810" x="3743325" y="3778250"/>
          <p14:tracePt t="8825" x="3729038" y="3757613"/>
          <p14:tracePt t="8842" x="3729038" y="3729038"/>
          <p14:tracePt t="8843" x="3714750" y="3692525"/>
          <p14:tracePt t="8859" x="3714750" y="3629025"/>
          <p14:tracePt t="8875" x="3714750" y="3578225"/>
          <p14:tracePt t="8892" x="3763963" y="3492500"/>
          <p14:tracePt t="8909" x="3857625" y="3351213"/>
          <p14:tracePt t="8925" x="3943350" y="3243263"/>
          <p14:tracePt t="8942" x="4029075" y="3128963"/>
          <p14:tracePt t="8958" x="4121150" y="3044825"/>
          <p14:tracePt t="8975" x="4221163" y="2965450"/>
          <p14:tracePt t="8992" x="4406900" y="2879725"/>
          <p14:tracePt t="9009" x="4670425" y="2816225"/>
          <p14:tracePt t="9025" x="5168900" y="2716213"/>
          <p14:tracePt t="9041" x="5418138" y="2687638"/>
          <p14:tracePt t="9042" x="5710238" y="2679700"/>
          <p14:tracePt t="9043" x="6018213" y="2679700"/>
          <p14:tracePt t="9059" x="6330950" y="2679700"/>
          <p14:tracePt t="9060" x="6645275" y="2679700"/>
          <p14:tracePt t="9075" x="6937375" y="2679700"/>
          <p14:tracePt t="9078" x="7223125" y="2701925"/>
          <p14:tracePt t="9094" x="7607300" y="2787650"/>
          <p14:tracePt t="9109" x="8021638" y="2944813"/>
          <p14:tracePt t="9125" x="8348663" y="3079750"/>
          <p14:tracePt t="9142" x="8513763" y="3179763"/>
          <p14:tracePt t="9159" x="8662988" y="3279775"/>
          <p14:tracePt t="9175" x="8712200" y="3343275"/>
          <p14:tracePt t="9192" x="8763000" y="3394075"/>
          <p14:tracePt t="9208" x="8783638" y="3429000"/>
          <p14:tracePt t="9225" x="8797925" y="3457575"/>
          <p14:tracePt t="9242" x="8797925" y="3463925"/>
          <p14:tracePt t="9258" x="8797925" y="3478213"/>
          <p14:tracePt t="9275" x="8797925" y="3506788"/>
          <p14:tracePt t="9293" x="8797925" y="3543300"/>
          <p14:tracePt t="9294" x="8797925" y="3563938"/>
          <p14:tracePt t="9309" x="8797925" y="3592513"/>
          <p14:tracePt t="9310" x="8797925" y="3614738"/>
          <p14:tracePt t="9325" x="8797925" y="3643313"/>
          <p14:tracePt t="9326" x="8783638" y="3663950"/>
          <p14:tracePt t="9342" x="8777288" y="3714750"/>
          <p14:tracePt t="9359" x="8748713" y="3778250"/>
          <p14:tracePt t="9376" x="8712200" y="3827463"/>
          <p14:tracePt t="9392" x="8677275" y="3906838"/>
          <p14:tracePt t="9409" x="8612188" y="3978275"/>
          <p14:tracePt t="9425" x="8534400" y="4078288"/>
          <p14:tracePt t="9442" x="8448675" y="4191000"/>
          <p14:tracePt t="9458" x="8377238" y="4319588"/>
          <p14:tracePt t="9475" x="8262938" y="4441825"/>
          <p14:tracePt t="9492" x="8134350" y="4583113"/>
          <p14:tracePt t="9509" x="7999413" y="4691063"/>
          <p14:tracePt t="9526" x="7864475" y="4805363"/>
          <p14:tracePt t="9527" x="7785100" y="4854575"/>
          <p14:tracePt t="9542" x="7707313" y="4891088"/>
          <p14:tracePt t="9558" x="7635875" y="4933950"/>
          <p14:tracePt t="9559" x="7550150" y="4968875"/>
          <p14:tracePt t="9560" x="7407275" y="5003800"/>
          <p14:tracePt t="9576" x="7186613" y="5040313"/>
          <p14:tracePt t="9593" x="6923088" y="5040313"/>
          <p14:tracePt t="9610" x="6594475" y="5040313"/>
          <p14:tracePt t="9625" x="6259513" y="4940300"/>
          <p14:tracePt t="9642" x="6018213" y="4840288"/>
          <p14:tracePt t="9659" x="5781675" y="4691063"/>
          <p14:tracePt t="9675" x="5646738" y="4570413"/>
          <p14:tracePt t="9692" x="5546725" y="4456113"/>
          <p14:tracePt t="9709" x="5483225" y="4341813"/>
          <p14:tracePt t="9725" x="5418138" y="4227513"/>
          <p14:tracePt t="9742" x="5368925" y="4141788"/>
          <p14:tracePt t="9759" x="5332413" y="4078288"/>
          <p14:tracePt t="9775" x="5297488" y="4021138"/>
          <p14:tracePt t="9791" x="5283200" y="3978275"/>
          <p14:tracePt t="9793" x="5268913" y="3956050"/>
          <p14:tracePt t="9794" x="5254625" y="3941763"/>
          <p14:tracePt t="9809" x="5254625" y="3927475"/>
          <p14:tracePt t="9810" x="5254625" y="3906838"/>
          <p14:tracePt t="9825" x="5254625" y="3892550"/>
          <p14:tracePt t="9826" x="5254625" y="3878263"/>
          <p14:tracePt t="9842" x="5254625" y="3863975"/>
          <p14:tracePt t="9859" x="5254625" y="3841750"/>
          <p14:tracePt t="9875" x="5254625" y="3813175"/>
          <p14:tracePt t="9892" x="5254625" y="3806825"/>
          <p14:tracePt t="9909" x="5254625" y="3778250"/>
          <p14:tracePt t="9925" x="5283200" y="3763963"/>
          <p14:tracePt t="9942" x="5297488" y="3743325"/>
          <p14:tracePt t="9959" x="5318125" y="3729038"/>
          <p14:tracePt t="9975" x="5332413" y="3706813"/>
          <p14:tracePt t="9991" x="5346700" y="3692525"/>
          <p14:tracePt t="10009" x="5368925" y="3678238"/>
          <p14:tracePt t="10026" x="5383213" y="3663950"/>
          <p14:tracePt t="10027" x="5403850" y="3657600"/>
          <p14:tracePt t="10042" x="5432425" y="3643313"/>
          <p14:tracePt t="10043" x="5454650" y="3614738"/>
          <p14:tracePt t="10059" x="5497513" y="3592513"/>
          <p14:tracePt t="10060" x="5532438" y="3557588"/>
          <p14:tracePt t="10078" x="5646738" y="3478213"/>
          <p14:tracePt t="10093" x="5832475" y="3365500"/>
          <p14:tracePt t="10109" x="6018213" y="3265488"/>
          <p14:tracePt t="10125" x="6259513" y="3179763"/>
          <p14:tracePt t="10142" x="6508750" y="3100388"/>
          <p14:tracePt t="10158" x="6794500" y="3044825"/>
          <p14:tracePt t="10176" x="7058025" y="3001963"/>
          <p14:tracePt t="10191" x="7237413" y="2979738"/>
          <p14:tracePt t="10209" x="7421563" y="2979738"/>
          <p14:tracePt t="10225" x="7586663" y="2979738"/>
          <p14:tracePt t="10242" x="7764463" y="2979738"/>
          <p14:tracePt t="10259" x="7913688" y="2979738"/>
          <p14:tracePt t="10279" x="7970838" y="2994025"/>
          <p14:tracePt t="10280" x="8099425" y="3016250"/>
          <p14:tracePt t="10292" x="8148638" y="3030538"/>
          <p14:tracePt t="10293" x="8170863" y="3044825"/>
          <p14:tracePt t="10309" x="8234363" y="3065463"/>
          <p14:tracePt t="10310" x="8262938" y="3079750"/>
          <p14:tracePt t="10325" x="8285163" y="3094038"/>
          <p14:tracePt t="10326" x="8313738" y="3100388"/>
          <p14:tracePt t="10342" x="8334375" y="3114675"/>
          <p14:tracePt t="10359" x="8362950" y="3143250"/>
          <p14:tracePt t="10376" x="8377238" y="3165475"/>
          <p14:tracePt t="10392" x="8385175" y="3179763"/>
          <p14:tracePt t="10409" x="8399463" y="3200400"/>
          <p14:tracePt t="10425" x="8413750" y="3243263"/>
          <p14:tracePt t="10442" x="8428038" y="3294063"/>
          <p14:tracePt t="10458" x="8434388" y="3314700"/>
          <p14:tracePt t="10476" x="8448675" y="3351213"/>
          <p14:tracePt t="10495" x="8448675" y="3379788"/>
          <p14:tracePt t="10496" x="8448675" y="3394075"/>
          <p14:tracePt t="10525" x="8448675" y="3400425"/>
          <p14:tracePt t="10559" x="8448675" y="3414713"/>
          <p14:tracePt t="10576" x="8448675" y="3443288"/>
          <p14:tracePt t="10593" x="8428038" y="3463925"/>
          <p14:tracePt t="10610" x="8399463" y="3492500"/>
          <p14:tracePt t="10625" x="8385175" y="3514725"/>
          <p14:tracePt t="10642" x="8377238" y="3543300"/>
          <p14:tracePt t="10658" x="8362950" y="3543300"/>
          <p14:tracePt t="10675" x="8362950" y="3557588"/>
          <p14:tracePt t="10709" x="8362950" y="3563938"/>
          <p14:tracePt t="10889" x="8362950" y="3557588"/>
          <p14:tracePt t="10969" x="8362950" y="3543300"/>
          <p14:tracePt t="11075" x="8362950" y="3557588"/>
          <p14:tracePt t="11107" x="8362950" y="3563938"/>
          <p14:tracePt t="11140" x="8362950" y="3578225"/>
          <p14:tracePt t="11163" x="8362950" y="3592513"/>
          <p14:tracePt t="11195" x="8362950" y="3606800"/>
          <p14:tracePt t="11211" x="8348663" y="3614738"/>
          <p14:tracePt t="11227" x="8334375" y="3629025"/>
          <p14:tracePt t="11236" x="8334375" y="3657600"/>
          <p14:tracePt t="11244" x="8328025" y="3663950"/>
          <p14:tracePt t="11252" x="8313738" y="3692525"/>
          <p14:tracePt t="11260" x="8299450" y="3706813"/>
          <p14:tracePt t="11268" x="8285163" y="3729038"/>
          <p14:tracePt t="11276" x="8285163" y="3743325"/>
          <p14:tracePt t="11291" x="8262938" y="3763963"/>
          <p14:tracePt t="11307" x="8262938" y="3778250"/>
          <p14:tracePt t="11308" x="8234363" y="3806825"/>
          <p14:tracePt t="11324" x="8234363" y="3813175"/>
          <p14:tracePt t="11341" x="8220075" y="3827463"/>
          <p14:tracePt t="11358" x="8213725" y="3841750"/>
          <p14:tracePt t="11374" x="8213725" y="3863975"/>
          <p14:tracePt t="11391" x="8185150" y="3906838"/>
          <p14:tracePt t="11407" x="8162925" y="3963988"/>
          <p14:tracePt t="11424" x="8113713" y="4070350"/>
          <p14:tracePt t="11441" x="8064500" y="4178300"/>
          <p14:tracePt t="11458" x="7999413" y="4305300"/>
          <p14:tracePt t="11474" x="7935913" y="4405313"/>
          <p14:tracePt t="11491" x="7870825" y="4491038"/>
          <p14:tracePt t="11507" x="7799388" y="4556125"/>
          <p14:tracePt t="11524" x="7735888" y="4591050"/>
          <p14:tracePt t="11540" x="7686675" y="4619625"/>
          <p14:tracePt t="11541" x="7635875" y="4633913"/>
          <p14:tracePt t="11542" x="7550150" y="4668838"/>
          <p14:tracePt t="11560" x="7435850" y="4691063"/>
          <p14:tracePt t="11577" x="7272338" y="4733925"/>
          <p14:tracePt t="11591" x="7037388" y="4768850"/>
          <p14:tracePt t="11609" x="6873875" y="4783138"/>
          <p14:tracePt t="11625" x="6594475" y="4791075"/>
          <p14:tracePt t="11642" x="6310313" y="4791075"/>
          <p14:tracePt t="11659" x="5946775" y="4733925"/>
          <p14:tracePt t="11676" x="5503863" y="4605338"/>
          <p14:tracePt t="11692" x="5068888" y="4419600"/>
          <p14:tracePt t="11709" x="4691063" y="4191000"/>
          <p14:tracePt t="11725" x="4470400" y="4027488"/>
          <p14:tracePt t="11743" x="4341813" y="3927475"/>
          <p14:tracePt t="11744" x="4178300" y="3763963"/>
          <p14:tracePt t="11758" x="4127500" y="3692525"/>
          <p14:tracePt t="11775" x="4092575" y="3643313"/>
          <p14:tracePt t="11776" x="4057650" y="3578225"/>
          <p14:tracePt t="11792" x="4043363" y="3543300"/>
          <p14:tracePt t="11793" x="4043363" y="3506788"/>
          <p14:tracePt t="11809" x="4029075" y="3463925"/>
          <p14:tracePt t="11826" x="4029075" y="3429000"/>
          <p14:tracePt t="11842" x="4029075" y="3394075"/>
          <p14:tracePt t="11859" x="4043363" y="3343275"/>
          <p14:tracePt t="11876" x="4106863" y="3279775"/>
          <p14:tracePt t="11892" x="4256088" y="3165475"/>
          <p14:tracePt t="11909" x="4441825" y="3044825"/>
          <p14:tracePt t="11925" x="4719638" y="2916238"/>
          <p14:tracePt t="11942" x="5068888" y="2801938"/>
          <p14:tracePt t="11958" x="5668963" y="2679700"/>
          <p14:tracePt t="11975" x="6259513" y="2638425"/>
          <p14:tracePt t="11992" x="6923088" y="2630488"/>
          <p14:tracePt t="12008" x="7586663" y="2630488"/>
          <p14:tracePt t="12010" x="7735888" y="2667000"/>
          <p14:tracePt t="12025" x="8050213" y="2716213"/>
          <p14:tracePt t="12026" x="8334375" y="2801938"/>
          <p14:tracePt t="12042" x="8812213" y="2965450"/>
          <p14:tracePt t="12059" x="9061450" y="3079750"/>
          <p14:tracePt t="12078" x="9297988" y="3228975"/>
          <p14:tracePt t="12093" x="9396413" y="3314700"/>
          <p14:tracePt t="12109" x="9461500" y="3394075"/>
          <p14:tracePt t="12125" x="9504363" y="3443288"/>
          <p14:tracePt t="12142" x="9504363" y="3463925"/>
          <p14:tracePt t="12158" x="9504363" y="3492500"/>
          <p14:tracePt t="12175" x="9504363" y="3506788"/>
          <p14:tracePt t="12192" x="9490075" y="3543300"/>
          <p14:tracePt t="12209" x="9396413" y="3643313"/>
          <p14:tracePt t="12225" x="9290050" y="3792538"/>
          <p14:tracePt t="12242" x="9097963" y="4021138"/>
          <p14:tracePt t="12258" x="8990013" y="4141788"/>
          <p14:tracePt t="12259" x="8863013" y="4276725"/>
          <p14:tracePt t="12260" x="8748713" y="4405313"/>
          <p14:tracePt t="12275" x="8626475" y="4519613"/>
          <p14:tracePt t="12277" x="8528050" y="4633913"/>
          <p14:tracePt t="12292" x="8413750" y="4719638"/>
          <p14:tracePt t="12293" x="8348663" y="4754563"/>
          <p14:tracePt t="12309" x="8148638" y="4883150"/>
          <p14:tracePt t="12325" x="7985125" y="4968875"/>
          <p14:tracePt t="12342" x="7821613" y="5003800"/>
          <p14:tracePt t="12359" x="7672388" y="5032375"/>
          <p14:tracePt t="12375" x="7435850" y="5032375"/>
          <p14:tracePt t="12392" x="7186613" y="5032375"/>
          <p14:tracePt t="12409" x="6888163" y="4954588"/>
          <p14:tracePt t="12425" x="6559550" y="4868863"/>
          <p14:tracePt t="12442" x="6396038" y="4791075"/>
        </p14:tracePtLst>
      </p14:laserTraceLst>
    </p:ext>
  </p:extLs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5C8836-DD8E-DA5D-7786-2D7B40BD06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CEB56C4-DEA6-20A9-547C-7CD60BE1A722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8F3AE4A-A1E9-D3B3-EA3A-97FE5E9E6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医療用麻薬フェンタニル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6D75D142-58BA-FB1A-2017-F92DF259D4B8}"/>
              </a:ext>
            </a:extLst>
          </p:cNvPr>
          <p:cNvSpPr txBox="1">
            <a:spLocks/>
          </p:cNvSpPr>
          <p:nvPr/>
        </p:nvSpPr>
        <p:spPr>
          <a:xfrm>
            <a:off x="1842608" y="1462997"/>
            <a:ext cx="887054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+mj-lt"/>
                <a:ea typeface="Meiryo" panose="020B0604030504040204" pitchFamily="34" charset="-128"/>
              </a:rPr>
              <a:t>処方されてるんだけど大丈夫かな？</a:t>
            </a: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pic>
        <p:nvPicPr>
          <p:cNvPr id="15" name="オーディオ 14">
            <a:extLst>
              <a:ext uri="{FF2B5EF4-FFF2-40B4-BE49-F238E27FC236}">
                <a16:creationId xmlns:a16="http://schemas.microsoft.com/office/drawing/2014/main" id="{0758A8DF-6CF9-77E5-DC98-FD72E02D74D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3074" name="Picture 2" descr="暗所恐怖症のイラスト">
            <a:extLst>
              <a:ext uri="{FF2B5EF4-FFF2-40B4-BE49-F238E27FC236}">
                <a16:creationId xmlns:a16="http://schemas.microsoft.com/office/drawing/2014/main" id="{AFA958A9-54F6-A214-A9FB-483E10EFD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1" y="2015671"/>
            <a:ext cx="3846286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074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18"/>
    </mc:Choice>
    <mc:Fallback xmlns="">
      <p:transition spd="slow" advTm="110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018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36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3054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018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34" x="6373813" y="4791075"/>
          <p14:tracePt t="837" x="6324600" y="4754563"/>
          <p14:tracePt t="849" x="6273800" y="4719638"/>
          <p14:tracePt t="851" x="6224588" y="4683125"/>
          <p14:tracePt t="864" x="6173788" y="4640263"/>
          <p14:tracePt t="880" x="6110288" y="4583113"/>
          <p14:tracePt t="882" x="6046788" y="4505325"/>
          <p14:tracePt t="883" x="5967413" y="4427538"/>
          <p14:tracePt t="898" x="5910263" y="4327525"/>
          <p14:tracePt t="900" x="5710238" y="4027488"/>
          <p14:tracePt t="914" x="5568950" y="3792538"/>
          <p14:tracePt t="916" x="5446713" y="3514725"/>
          <p14:tracePt t="931" x="5233988" y="2965450"/>
          <p14:tracePt t="948" x="5148263" y="2587625"/>
          <p14:tracePt t="964" x="5033963" y="2189163"/>
          <p14:tracePt t="981" x="4983163" y="1989138"/>
          <p14:tracePt t="997" x="4919663" y="1768475"/>
          <p14:tracePt t="1015" x="4891088" y="1654175"/>
          <p14:tracePt t="1031" x="4856163" y="1560513"/>
          <p14:tracePt t="1048" x="4841875" y="1511300"/>
          <p14:tracePt t="1064" x="4841875" y="1490663"/>
          <p14:tracePt t="1081" x="4841875" y="1476375"/>
          <p14:tracePt t="1097" x="4841875" y="1462088"/>
          <p14:tracePt t="1131" x="4870450" y="1454150"/>
          <p14:tracePt t="1132" x="4997450" y="1411288"/>
          <p14:tracePt t="1133" x="5068888" y="1404938"/>
          <p14:tracePt t="1148" x="5183188" y="1376363"/>
          <p14:tracePt t="1149" x="5303838" y="1362075"/>
          <p14:tracePt t="1164" x="5446713" y="1354138"/>
          <p14:tracePt t="1166" x="5568950" y="1354138"/>
          <p14:tracePt t="1181" x="5910263" y="1354138"/>
          <p14:tracePt t="1198" x="6281738" y="1376363"/>
          <p14:tracePt t="1232" x="6688138" y="1439863"/>
          <p14:tracePt t="1233" x="7043738" y="1525588"/>
          <p14:tracePt t="1249" x="7286625" y="1574800"/>
          <p14:tracePt t="1281" x="7507288" y="1654175"/>
          <p14:tracePt t="1282" x="7621588" y="1703388"/>
          <p14:tracePt t="1297" x="7686675" y="1768475"/>
          <p14:tracePt t="1315" x="7721600" y="1803400"/>
          <p14:tracePt t="1331" x="7735888" y="1825625"/>
          <p14:tracePt t="1347" x="7735888" y="1854200"/>
          <p14:tracePt t="1364" x="7735888" y="1874838"/>
          <p14:tracePt t="1381" x="7721600" y="1903413"/>
          <p14:tracePt t="1397" x="7700963" y="1924050"/>
          <p14:tracePt t="1398" x="7635875" y="1966913"/>
          <p14:tracePt t="1414" x="7607300" y="1974850"/>
          <p14:tracePt t="1415" x="7572375" y="2003425"/>
          <p14:tracePt t="1431" x="7521575" y="2024063"/>
          <p14:tracePt t="1448" x="7472363" y="2052638"/>
          <p14:tracePt t="1464" x="7407275" y="2074863"/>
          <p14:tracePt t="1481" x="7372350" y="2074863"/>
        </p14:tracePtLst>
      </p14:laserTraceLst>
    </p:ext>
  </p:extLs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F1C584-9879-C5E7-5174-B1694F1769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D8C53EB2-2EC6-0B4F-2BA2-B8431ACB2764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5F52ED95-96F9-AFF1-009C-26B1D58F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 fontScale="90000"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医療用麻薬フェンタニル</a:t>
            </a: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F5E98931-1E97-5B6B-B20B-CF0E008FD813}"/>
              </a:ext>
            </a:extLst>
          </p:cNvPr>
          <p:cNvSpPr txBox="1">
            <a:spLocks/>
          </p:cNvSpPr>
          <p:nvPr/>
        </p:nvSpPr>
        <p:spPr>
          <a:xfrm>
            <a:off x="1842608" y="1462997"/>
            <a:ext cx="887054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+mj-lt"/>
                <a:ea typeface="Meiryo" panose="020B0604030504040204" pitchFamily="34" charset="-128"/>
              </a:rPr>
              <a:t>処方されてるんだけど大丈夫かな？</a:t>
            </a: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pic>
        <p:nvPicPr>
          <p:cNvPr id="15" name="オーディオ 14">
            <a:extLst>
              <a:ext uri="{FF2B5EF4-FFF2-40B4-BE49-F238E27FC236}">
                <a16:creationId xmlns:a16="http://schemas.microsoft.com/office/drawing/2014/main" id="{20F79942-6CB0-EED7-8A23-A295DBCCBC5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3074" name="Picture 2" descr="暗所恐怖症のイラスト">
            <a:extLst>
              <a:ext uri="{FF2B5EF4-FFF2-40B4-BE49-F238E27FC236}">
                <a16:creationId xmlns:a16="http://schemas.microsoft.com/office/drawing/2014/main" id="{FCD1B67A-22A2-3675-1ACD-EDF717112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0371" y="2015671"/>
            <a:ext cx="3846286" cy="38462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ドーナツ 2">
            <a:extLst>
              <a:ext uri="{FF2B5EF4-FFF2-40B4-BE49-F238E27FC236}">
                <a16:creationId xmlns:a16="http://schemas.microsoft.com/office/drawing/2014/main" id="{2D697E45-A495-CED1-D87C-F78C2BC4CABE}"/>
              </a:ext>
            </a:extLst>
          </p:cNvPr>
          <p:cNvSpPr/>
          <p:nvPr/>
        </p:nvSpPr>
        <p:spPr>
          <a:xfrm>
            <a:off x="3191328" y="471488"/>
            <a:ext cx="5584371" cy="4753655"/>
          </a:xfrm>
          <a:prstGeom prst="donut">
            <a:avLst>
              <a:gd name="adj" fmla="val 9651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tx1"/>
              </a:solidFill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804A4308-0FD9-F36D-7E46-2C8B06139C86}"/>
              </a:ext>
            </a:extLst>
          </p:cNvPr>
          <p:cNvSpPr txBox="1">
            <a:spLocks/>
          </p:cNvSpPr>
          <p:nvPr/>
        </p:nvSpPr>
        <p:spPr>
          <a:xfrm>
            <a:off x="3709810" y="1916639"/>
            <a:ext cx="4772379" cy="21865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7200" b="1">
                <a:highlight>
                  <a:srgbClr val="FFFF00"/>
                </a:highlight>
                <a:latin typeface="+mj-lt"/>
                <a:ea typeface="Meiryo" panose="020B0604030504040204" pitchFamily="34" charset="-128"/>
              </a:rPr>
              <a:t>大丈夫です</a:t>
            </a:r>
            <a:endParaRPr lang="en-US" altLang="ja-JP" sz="7200" b="1" dirty="0">
              <a:highlight>
                <a:srgbClr val="FFFF00"/>
              </a:highlight>
              <a:latin typeface="+mj-lt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32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06"/>
    </mc:Choice>
    <mc:Fallback xmlns="">
      <p:transition spd="slow" advTm="170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70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7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41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11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70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9EBFBD-0C5F-457F-A06A-05E1B889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オーディオ 14">
            <a:extLst>
              <a:ext uri="{FF2B5EF4-FFF2-40B4-BE49-F238E27FC236}">
                <a16:creationId xmlns:a16="http://schemas.microsoft.com/office/drawing/2014/main" id="{2B062FA5-5706-49B4-9045-5CACD657773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7390D842-EFAA-4405-9D06-79934BF64B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0294" y="1224767"/>
            <a:ext cx="3575600" cy="403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円形吹き出し 2">
            <a:extLst>
              <a:ext uri="{FF2B5EF4-FFF2-40B4-BE49-F238E27FC236}">
                <a16:creationId xmlns:a16="http://schemas.microsoft.com/office/drawing/2014/main" id="{5A74B336-B976-CC06-DF8E-EB9168D2EE9D}"/>
              </a:ext>
            </a:extLst>
          </p:cNvPr>
          <p:cNvSpPr/>
          <p:nvPr/>
        </p:nvSpPr>
        <p:spPr>
          <a:xfrm>
            <a:off x="6096000" y="1121227"/>
            <a:ext cx="5170715" cy="2971801"/>
          </a:xfrm>
          <a:prstGeom prst="wedgeEllipseCallout">
            <a:avLst>
              <a:gd name="adj1" fmla="val -65044"/>
              <a:gd name="adj2" fmla="val 33929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sz="3200" b="1"/>
              <a:t>フェンタニル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/>
              <a:t>を作る国</a:t>
            </a:r>
            <a:r>
              <a:rPr lang="ja-JP" altLang="en-US" sz="3200" b="1"/>
              <a:t>は</a:t>
            </a:r>
            <a:endParaRPr kumimoji="1" lang="en-US" altLang="ja-JP" sz="3200" b="1" dirty="0"/>
          </a:p>
          <a:p>
            <a:pPr algn="ctr"/>
            <a:r>
              <a:rPr kumimoji="1" lang="ja-JP" altLang="en-US" sz="3200" b="1"/>
              <a:t>関税で制裁します</a:t>
            </a:r>
          </a:p>
        </p:txBody>
      </p:sp>
    </p:spTree>
    <p:extLst>
      <p:ext uri="{BB962C8B-B14F-4D97-AF65-F5344CB8AC3E}">
        <p14:creationId xmlns:p14="http://schemas.microsoft.com/office/powerpoint/2010/main" val="2606666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456"/>
    </mc:Choice>
    <mc:Fallback xmlns="">
      <p:transition spd="slow" advTm="1145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145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14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91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4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4368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145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22" x="7450138" y="2124075"/>
          <p14:tracePt t="1126" x="7507288" y="2174875"/>
          <p14:tracePt t="1136" x="7586663" y="2266950"/>
          <p14:tracePt t="1152" x="7686675" y="2366963"/>
          <p14:tracePt t="1154" x="7799388" y="2487613"/>
          <p14:tracePt t="1155" x="7921625" y="2616200"/>
          <p14:tracePt t="1170" x="8035925" y="2736850"/>
          <p14:tracePt t="1172" x="8085138" y="2801938"/>
          <p14:tracePt t="1186" x="8199438" y="2930525"/>
          <p14:tracePt t="1203" x="8270875" y="3016250"/>
          <p14:tracePt t="1220" x="8328025" y="3065463"/>
          <p14:tracePt t="1237" x="8334375" y="3079750"/>
          <p14:tracePt t="1270" x="8334375" y="3094038"/>
          <p14:tracePt t="1303" x="8313738" y="3094038"/>
          <p14:tracePt t="1319" x="8248650" y="3100388"/>
          <p14:tracePt t="1337" x="8134350" y="3143250"/>
          <p14:tracePt t="1353" x="7985125" y="3179763"/>
          <p14:tracePt t="1369" x="7913688" y="3200400"/>
          <p14:tracePt t="1370" x="7835900" y="3228975"/>
          <p14:tracePt t="1385" x="7764463" y="3251200"/>
          <p14:tracePt t="1386" x="7700963" y="3279775"/>
          <p14:tracePt t="1387" x="7672388" y="3294063"/>
          <p14:tracePt t="1419" x="7621588" y="3300413"/>
          <p14:tracePt t="1421" x="7458075" y="3328988"/>
          <p14:tracePt t="1436" x="7386638" y="3328988"/>
          <p14:tracePt t="1453" x="7321550" y="3328988"/>
          <p14:tracePt t="1470" x="7258050" y="3300413"/>
          <p14:tracePt t="1504" x="7194550" y="3251200"/>
          <p14:tracePt t="1505" x="7143750" y="3214688"/>
          <p14:tracePt t="1520" x="7108825" y="3165475"/>
          <p14:tracePt t="1552" x="7086600" y="3114675"/>
          <p14:tracePt t="1554" x="7072313" y="3051175"/>
          <p14:tracePt t="1570" x="7043738" y="2979738"/>
          <p14:tracePt t="1586" x="7043738" y="2894013"/>
          <p14:tracePt t="1603" x="7037388" y="2801938"/>
          <p14:tracePt t="1637" x="7023100" y="2716213"/>
          <p14:tracePt t="1638" x="7023100" y="2601913"/>
          <p14:tracePt t="1653" x="7023100" y="2552700"/>
          <p14:tracePt t="1654" x="7023100" y="2516188"/>
          <p14:tracePt t="1670" x="7043738" y="2438400"/>
          <p14:tracePt t="1686" x="7094538" y="2352675"/>
          <p14:tracePt t="1703" x="7172325" y="2266950"/>
          <p14:tracePt t="1719" x="7258050" y="2166938"/>
          <p14:tracePt t="1737" x="7386638" y="2052638"/>
          <p14:tracePt t="1753" x="7586663" y="1903413"/>
          <p14:tracePt t="1770" x="7785100" y="1789113"/>
          <p14:tracePt t="1786" x="8035925" y="1689100"/>
          <p14:tracePt t="1803" x="8328025" y="1625600"/>
          <p14:tracePt t="1819" x="8634413" y="1603375"/>
          <p14:tracePt t="1853" x="8961438" y="1603375"/>
          <p14:tracePt t="1854" x="9175750" y="1611313"/>
          <p14:tracePt t="1855" x="9297988" y="1654175"/>
          <p14:tracePt t="1870" x="9410700" y="1689100"/>
          <p14:tracePt t="1871" x="9510713" y="1739900"/>
          <p14:tracePt t="1886" x="9690100" y="1825625"/>
          <p14:tracePt t="1887" x="9739313" y="1839913"/>
          <p14:tracePt t="1903" x="9825038" y="1903413"/>
          <p14:tracePt t="1904" x="9910763" y="1952625"/>
          <p14:tracePt t="1919" x="10002838" y="2003425"/>
          <p14:tracePt t="1920" x="10067925" y="2052638"/>
          <p14:tracePt t="1936" x="10188575" y="2138363"/>
          <p14:tracePt t="1953" x="10288588" y="2224088"/>
          <p14:tracePt t="1971" x="10374313" y="2316163"/>
          <p14:tracePt t="2003" x="10437813" y="2401888"/>
          <p14:tracePt t="2004" x="10474325" y="2466975"/>
          <p14:tracePt t="2008" x="10502900" y="2501900"/>
          <p14:tracePt t="2044" x="10537825" y="2601913"/>
          <p14:tracePt t="2054" x="10552113" y="2638425"/>
          <p14:tracePt t="2056" x="10552113" y="2667000"/>
          <p14:tracePt t="2057" x="10566400" y="2687638"/>
          <p14:tracePt t="2069" x="10580688" y="2716213"/>
          <p14:tracePt t="2075" x="10580688" y="2751138"/>
          <p14:tracePt t="2086" x="10587038" y="2787650"/>
          <p14:tracePt t="2103" x="10601325" y="2836863"/>
          <p14:tracePt t="2119" x="10601325" y="2894013"/>
          <p14:tracePt t="2120" x="10601325" y="2916238"/>
          <p14:tracePt t="2121" x="10601325" y="2965450"/>
          <p14:tracePt t="2136" x="10601325" y="3001963"/>
          <p14:tracePt t="2137" x="10601325" y="3044825"/>
          <p14:tracePt t="2153" x="10601325" y="3094038"/>
          <p14:tracePt t="2154" x="10601325" y="3128963"/>
          <p14:tracePt t="2169" x="10601325" y="3243263"/>
          <p14:tracePt t="2186" x="10587038" y="3343275"/>
          <p14:tracePt t="2203" x="10580688" y="3400425"/>
          <p14:tracePt t="2219" x="10552113" y="3492500"/>
          <p14:tracePt t="2236" x="10502900" y="3563938"/>
          <p14:tracePt t="2269" x="10437813" y="3657600"/>
          <p14:tracePt t="2270" x="10317163" y="3778250"/>
          <p14:tracePt t="2286" x="10166350" y="3913188"/>
          <p14:tracePt t="2302" x="9959975" y="4070350"/>
          <p14:tracePt t="2319" x="9710738" y="4191000"/>
          <p14:tracePt t="2336" x="9461500" y="4305300"/>
          <p14:tracePt t="2353" x="9175750" y="4370388"/>
          <p14:tracePt t="2368" x="9040813" y="4376738"/>
          <p14:tracePt t="2369" x="8961438" y="4376738"/>
          <p14:tracePt t="2371" x="8748713" y="4376738"/>
          <p14:tracePt t="2386" x="8626475" y="4376738"/>
          <p14:tracePt t="2387" x="8485188" y="4376738"/>
          <p14:tracePt t="2402" x="8348663" y="4376738"/>
          <p14:tracePt t="2403" x="8234363" y="4356100"/>
          <p14:tracePt t="2420" x="7970838" y="4291013"/>
          <p14:tracePt t="2436" x="7764463" y="4241800"/>
          <p14:tracePt t="2454" x="7521575" y="4170363"/>
          <p14:tracePt t="2487" x="7321550" y="4078288"/>
          <p14:tracePt t="2488" x="7143750" y="3978275"/>
          <p14:tracePt t="2503" x="7023100" y="3863975"/>
          <p14:tracePt t="2537" x="6894513" y="3743325"/>
          <p14:tracePt t="2538" x="6794500" y="3614738"/>
          <p14:tracePt t="2552" x="6745288" y="3557588"/>
          <p14:tracePt t="2553" x="6708775" y="3478213"/>
          <p14:tracePt t="2569" x="6623050" y="3328988"/>
          <p14:tracePt t="2586" x="6545263" y="3179763"/>
          <p14:tracePt t="2603" x="6459538" y="3001963"/>
          <p14:tracePt t="2619" x="6424613" y="2930525"/>
          <p14:tracePt t="2620" x="6396038" y="2851150"/>
          <p14:tracePt t="2621" x="6373813" y="2765425"/>
          <p14:tracePt t="2636" x="6345238" y="2687638"/>
          <p14:tracePt t="2652" x="6324600" y="2616200"/>
          <p14:tracePt t="2653" x="6296025" y="2516188"/>
          <p14:tracePt t="2669" x="6281738" y="2381250"/>
          <p14:tracePt t="2686" x="6281738" y="2287588"/>
          <p14:tracePt t="2720" x="6281738" y="2217738"/>
          <p14:tracePt t="2721" x="6296025" y="2124075"/>
          <p14:tracePt t="2736" x="6373813" y="1989138"/>
          <p14:tracePt t="2753" x="6508750" y="1803400"/>
          <p14:tracePt t="2769" x="6673850" y="1654175"/>
          <p14:tracePt t="2786" x="6888163" y="1476375"/>
          <p14:tracePt t="2802" x="7123113" y="1354138"/>
          <p14:tracePt t="2819" x="7400925" y="1262063"/>
          <p14:tracePt t="2836" x="7650163" y="1239838"/>
          <p14:tracePt t="2853" x="7821613" y="1239838"/>
          <p14:tracePt t="2869" x="7921625" y="1239838"/>
          <p14:tracePt t="2870" x="8085138" y="1239838"/>
          <p14:tracePt t="2872" x="8134350" y="1254125"/>
          <p14:tracePt t="2886" x="8299450" y="1290638"/>
          <p14:tracePt t="2887" x="8399463" y="1325563"/>
          <p14:tracePt t="2903" x="8485188" y="1362075"/>
          <p14:tracePt t="2904" x="8612188" y="1404938"/>
          <p14:tracePt t="2919" x="8863013" y="1525588"/>
          <p14:tracePt t="2953" x="9140825" y="1654175"/>
          <p14:tracePt t="2954" x="9396413" y="1789113"/>
          <p14:tracePt t="2970" x="9653588" y="1952625"/>
          <p14:tracePt t="3003" x="9874250" y="2117725"/>
          <p14:tracePt t="3004" x="10002838" y="2252663"/>
          <p14:tracePt t="3020" x="10074275" y="2338388"/>
          <p14:tracePt t="3021" x="10139363" y="2401888"/>
          <p14:tracePt t="3036" x="10252075" y="2566988"/>
          <p14:tracePt t="3053" x="10337800" y="2716213"/>
          <p14:tracePt t="3069" x="10402888" y="2836863"/>
          <p14:tracePt t="3086" x="10452100" y="2951163"/>
          <p14:tracePt t="3102" x="10474325" y="3001963"/>
          <p14:tracePt t="3103" x="10488613" y="3051175"/>
          <p14:tracePt t="3104" x="10502900" y="3100388"/>
          <p14:tracePt t="3119" x="10517188" y="3151188"/>
          <p14:tracePt t="3121" x="10523538" y="3194050"/>
          <p14:tracePt t="3137" x="10523538" y="3243263"/>
          <p14:tracePt t="3138" x="10537825" y="3279775"/>
          <p14:tracePt t="3153" x="10552113" y="3351213"/>
          <p14:tracePt t="3170" x="10566400" y="3429000"/>
          <p14:tracePt t="3187" x="10566400" y="3529013"/>
          <p14:tracePt t="3203" x="10566400" y="3606800"/>
          <p14:tracePt t="3220" x="10566400" y="3678238"/>
          <p14:tracePt t="3236" x="10566400" y="3729038"/>
          <p14:tracePt t="3253" x="10537825" y="3778250"/>
          <p14:tracePt t="3269" x="10523538" y="3827463"/>
          <p14:tracePt t="3286" x="10502900" y="3892550"/>
          <p14:tracePt t="3303" x="10466388" y="3963988"/>
          <p14:tracePt t="3319" x="10388600" y="4070350"/>
          <p14:tracePt t="3336" x="10274300" y="4227513"/>
          <p14:tracePt t="3352" x="10217150" y="4305300"/>
          <p14:tracePt t="3353" x="10174288" y="4356100"/>
          <p14:tracePt t="3355" x="10053638" y="4491038"/>
          <p14:tracePt t="3369" x="9959975" y="4583113"/>
          <p14:tracePt t="3370" x="9874250" y="4668838"/>
          <p14:tracePt t="3387" x="9675813" y="4833938"/>
          <p14:tracePt t="3403" x="9453563" y="5003800"/>
          <p14:tracePt t="3420" x="9312275" y="5089525"/>
          <p14:tracePt t="3436" x="9140825" y="5197475"/>
          <p14:tracePt t="3453" x="8891588" y="5297488"/>
          <p14:tracePt t="3470" x="8677275" y="5346700"/>
          <p14:tracePt t="3503" x="8413750" y="5367338"/>
          <p14:tracePt t="3504" x="8099425" y="5403850"/>
          <p14:tracePt t="3537" x="7785100" y="5432425"/>
          <p14:tracePt t="3539" x="7472363" y="5432425"/>
          <p14:tracePt t="3540" x="7350125" y="5432425"/>
          <p14:tracePt t="3553" x="7272338" y="5432425"/>
          <p14:tracePt t="3590" x="6994525" y="5381625"/>
          <p14:tracePt t="3591" x="6708775" y="5203825"/>
          <p14:tracePt t="3603" x="6623050" y="5103813"/>
          <p14:tracePt t="3604" x="6523038" y="5003800"/>
          <p14:tracePt t="3620" x="6424613" y="4891088"/>
          <p14:tracePt t="3621" x="6381750" y="4840288"/>
          <p14:tracePt t="3636" x="6173788" y="4556125"/>
          <p14:tracePt t="3653" x="6061075" y="4327525"/>
          <p14:tracePt t="3669" x="6010275" y="4170363"/>
          <p14:tracePt t="3686" x="5961063" y="3963988"/>
          <p14:tracePt t="3703" x="5932488" y="3763963"/>
          <p14:tracePt t="3719" x="5918200" y="3563938"/>
          <p14:tracePt t="3736" x="5918200" y="3328988"/>
          <p14:tracePt t="3753" x="5946775" y="3114675"/>
          <p14:tracePt t="3769" x="6046788" y="2865438"/>
          <p14:tracePt t="3786" x="6224588" y="2552700"/>
          <p14:tracePt t="3803" x="6473825" y="2217738"/>
          <p14:tracePt t="3819" x="6659563" y="2017713"/>
          <p14:tracePt t="3835" x="6773863" y="1903413"/>
          <p14:tracePt t="3837" x="6972300" y="1739900"/>
          <p14:tracePt t="3838" x="7094538" y="1674813"/>
          <p14:tracePt t="3853" x="7194550" y="1625600"/>
          <p14:tracePt t="3854" x="7308850" y="1589088"/>
          <p14:tracePt t="3869" x="7435850" y="1560513"/>
          <p14:tracePt t="3871" x="7572375" y="1539875"/>
          <p14:tracePt t="3886" x="7864475" y="1539875"/>
          <p14:tracePt t="3903" x="8148638" y="1539875"/>
          <p14:tracePt t="3919" x="8428038" y="1611313"/>
          <p14:tracePt t="3936" x="8683625" y="1703388"/>
          <p14:tracePt t="3953" x="8947150" y="1817688"/>
          <p14:tracePt t="3969" x="9197975" y="1966913"/>
          <p14:tracePt t="4002" x="9439275" y="2124075"/>
          <p14:tracePt t="4004" x="9604375" y="2252663"/>
          <p14:tracePt t="4022" x="9802813" y="2430463"/>
          <p14:tracePt t="4024" x="9874250" y="2501900"/>
          <p14:tracePt t="4037" x="9953625" y="2587625"/>
          <p14:tracePt t="4053" x="10088563" y="2751138"/>
          <p14:tracePt t="4068" x="10139363" y="2830513"/>
          <p14:tracePt t="4070" x="10174288" y="2894013"/>
          <p14:tracePt t="4086" x="10217150" y="2965450"/>
          <p14:tracePt t="4087" x="10252075" y="3030538"/>
          <p14:tracePt t="4088" x="10274300" y="3094038"/>
          <p14:tracePt t="4103" x="10302875" y="3143250"/>
          <p14:tracePt t="4104" x="10323513" y="3194050"/>
          <p14:tracePt t="4120" x="10337800" y="3251200"/>
          <p14:tracePt t="4121" x="10352088" y="3294063"/>
          <p14:tracePt t="4136" x="10374313" y="3379788"/>
          <p14:tracePt t="4153" x="10388600" y="3463925"/>
          <p14:tracePt t="4170" x="10388600" y="3557588"/>
          <p14:tracePt t="4186" x="10388600" y="3678238"/>
          <p14:tracePt t="4203" x="10366375" y="3813175"/>
          <p14:tracePt t="4236" x="10288588" y="4056063"/>
          <p14:tracePt t="4237" x="10217150" y="4256088"/>
          <p14:tracePt t="4253" x="10102850" y="4519613"/>
          <p14:tracePt t="4269" x="10025063" y="4683125"/>
          <p14:tracePt t="4286" x="9910763" y="4819650"/>
          <p14:tracePt t="4303" x="9802813" y="4905375"/>
          <p14:tracePt t="4319" x="9610725" y="4954588"/>
          <p14:tracePt t="4335" x="9504363" y="4968875"/>
          <p14:tracePt t="4336" x="9361488" y="4983163"/>
          <p14:tracePt t="4338" x="9212263" y="4983163"/>
          <p14:tracePt t="4353" x="9047163" y="4983163"/>
          <p14:tracePt t="4354" x="8848725" y="4983163"/>
          <p14:tracePt t="4369" x="8428038" y="4983163"/>
          <p14:tracePt t="4386" x="7985125" y="4919663"/>
          <p14:tracePt t="4403" x="7607300" y="4783138"/>
          <p14:tracePt t="4420" x="7272338" y="4640263"/>
          <p14:tracePt t="4453" x="7072313" y="4556125"/>
          <p14:tracePt t="4455" x="6859588" y="4441825"/>
          <p14:tracePt t="4470" x="6580188" y="4327525"/>
          <p14:tracePt t="4504" x="6381750" y="4256088"/>
          <p14:tracePt t="4505" x="6173788" y="4156075"/>
          <p14:tracePt t="4520" x="6061075" y="4092575"/>
          <p14:tracePt t="4521" x="5961063" y="4021138"/>
          <p14:tracePt t="4537" x="5861050" y="3913188"/>
          <p14:tracePt t="4538" x="5767388" y="3813175"/>
          <p14:tracePt t="4540" x="5683250" y="3706813"/>
          <p14:tracePt t="4553" x="5618163" y="3578225"/>
          <p14:tracePt t="4569" x="5561013" y="3443288"/>
          <p14:tracePt t="4570" x="5518150" y="3294063"/>
          <p14:tracePt t="4571" x="5483225" y="3114675"/>
          <p14:tracePt t="4586" x="5446713" y="2916238"/>
          <p14:tracePt t="4588" x="5432425" y="2701925"/>
          <p14:tracePt t="4603" x="5418138" y="2481263"/>
          <p14:tracePt t="4604" x="5418138" y="2266950"/>
          <p14:tracePt t="4620" x="5418138" y="1854200"/>
          <p14:tracePt t="4636" x="5418138" y="1476375"/>
          <p14:tracePt t="4653" x="5532438" y="1141413"/>
          <p14:tracePt t="4686" x="5718175" y="749300"/>
          <p14:tracePt t="4687" x="6010275" y="349250"/>
          <p14:tracePt t="4703" x="6345238" y="63500"/>
          <p14:tracePt t="4802" x="8348663" y="134938"/>
          <p14:tracePt t="4803" x="8677275" y="234950"/>
          <p14:tracePt t="4819" x="8990013" y="363538"/>
          <p14:tracePt t="4820" x="9340850" y="477838"/>
          <p14:tracePt t="4822" x="9661525" y="627063"/>
          <p14:tracePt t="4836" x="9810750" y="692150"/>
          <p14:tracePt t="4837" x="10088563" y="812800"/>
          <p14:tracePt t="4853" x="10337800" y="947738"/>
          <p14:tracePt t="4854" x="10537825" y="1076325"/>
          <p14:tracePt t="4869" x="10837863" y="1325563"/>
          <p14:tracePt t="4903" x="10987088" y="1490663"/>
          <p14:tracePt t="4905" x="11144250" y="1689100"/>
          <p14:tracePt t="4920" x="11250613" y="1874838"/>
          <p14:tracePt t="4936" x="11329988" y="2024063"/>
          <p14:tracePt t="4953" x="11379200" y="2124075"/>
          <p14:tracePt t="4969" x="11399838" y="2224088"/>
          <p14:tracePt t="5003" x="11414125" y="2330450"/>
          <p14:tracePt t="5004" x="11414125" y="2416175"/>
          <p14:tracePt t="5008" x="11414125" y="2452688"/>
          <p14:tracePt t="5020" x="11414125" y="2516188"/>
          <p14:tracePt t="5036" x="11379200" y="2630488"/>
          <p14:tracePt t="5053" x="11344275" y="2779713"/>
          <p14:tracePt t="5069" x="11315700" y="2865438"/>
          <p14:tracePt t="5070" x="11301413" y="2944813"/>
          <p14:tracePt t="5071" x="11264900" y="3044825"/>
          <p14:tracePt t="5086" x="11244263" y="3128963"/>
          <p14:tracePt t="5087" x="11215688" y="3214688"/>
          <p14:tracePt t="5103" x="11164888" y="3365500"/>
          <p14:tracePt t="5104" x="11144250" y="3478213"/>
          <p14:tracePt t="5120" x="11036300" y="3706813"/>
          <p14:tracePt t="5136" x="10966450" y="3906838"/>
          <p14:tracePt t="5153" x="10829925" y="4121150"/>
          <p14:tracePt t="5187" x="10687050" y="4256088"/>
          <p14:tracePt t="5188" x="10488613" y="4370388"/>
          <p14:tracePt t="5203" x="10274300" y="4405313"/>
          <p14:tracePt t="5219" x="10074275" y="4419600"/>
          <p14:tracePt t="5236" x="9725025" y="4419600"/>
          <p14:tracePt t="5253" x="9424988" y="4419600"/>
          <p14:tracePt t="5269" x="9126538" y="4419600"/>
          <p14:tracePt t="5286" x="8912225" y="4419600"/>
          <p14:tracePt t="5303" x="8662988" y="4419600"/>
          <p14:tracePt t="5319" x="8562975" y="4419600"/>
          <p14:tracePt t="5320" x="8448675" y="4419600"/>
          <p14:tracePt t="5321" x="8285163" y="4419600"/>
          <p14:tracePt t="5336" x="8234363" y="4419600"/>
          <p14:tracePt t="5337" x="8148638" y="4419600"/>
          <p14:tracePt t="5353" x="7999413" y="4391025"/>
          <p14:tracePt t="5370" x="7870825" y="4341813"/>
          <p14:tracePt t="5386" x="7707313" y="4219575"/>
          <p14:tracePt t="5403" x="7621588" y="4121150"/>
          <p14:tracePt t="5420" x="7558088" y="4027488"/>
          <p14:tracePt t="5436" x="7500938" y="3963988"/>
          <p14:tracePt t="5453" x="7450138" y="3913188"/>
          <p14:tracePt t="5470" x="7421563" y="3892550"/>
          <p14:tracePt t="5503" x="7400925" y="3878263"/>
          <p14:tracePt t="5505" x="7386638" y="3863975"/>
          <p14:tracePt t="5823" x="7335838" y="3863975"/>
          <p14:tracePt t="5839" x="7251700" y="3827463"/>
          <p14:tracePt t="5853" x="7094538" y="3763963"/>
          <p14:tracePt t="5870" x="6845300" y="3629025"/>
          <p14:tracePt t="5886" x="6630988" y="3492500"/>
          <p14:tracePt t="5903" x="6523038" y="3351213"/>
          <p14:tracePt t="5920" x="6410325" y="3179763"/>
          <p14:tracePt t="5936" x="6345238" y="3001963"/>
          <p14:tracePt t="5954" x="6324600" y="2801938"/>
          <p14:tracePt t="5969" x="6324600" y="2638425"/>
          <p14:tracePt t="6003" x="6324600" y="2487613"/>
          <p14:tracePt t="6004" x="6345238" y="2366963"/>
          <p14:tracePt t="6008" x="6373813" y="2301875"/>
          <p14:tracePt t="6020" x="6396038" y="2252663"/>
          <p14:tracePt t="6035" x="6430963" y="2174875"/>
          <p14:tracePt t="6037" x="6473825" y="2124075"/>
          <p14:tracePt t="6038" x="6523038" y="2066925"/>
          <p14:tracePt t="6054" x="6573838" y="2003425"/>
          <p14:tracePt t="6055" x="6630988" y="1952625"/>
          <p14:tracePt t="6070" x="6688138" y="1903413"/>
          <p14:tracePt t="6071" x="6745288" y="1868488"/>
          <p14:tracePt t="6087" x="6845300" y="1803400"/>
          <p14:tracePt t="6103" x="6958013" y="1768475"/>
          <p14:tracePt t="6120" x="7172325" y="1739900"/>
          <p14:tracePt t="6136" x="7421563" y="1739900"/>
          <p14:tracePt t="6153" x="7785100" y="1739900"/>
          <p14:tracePt t="6169" x="8185150" y="1739900"/>
          <p14:tracePt t="6186" x="8583613" y="1789113"/>
          <p14:tracePt t="6203" x="8812213" y="1825625"/>
          <p14:tracePt t="6220" x="9090025" y="1889125"/>
          <p14:tracePt t="6236" x="9275763" y="1938338"/>
          <p14:tracePt t="6253" x="9453563" y="2017713"/>
          <p14:tracePt t="6269" x="9590088" y="2074863"/>
          <p14:tracePt t="6286" x="9653588" y="2117725"/>
          <p14:tracePt t="6288" x="9774238" y="2203450"/>
          <p14:tracePt t="6307" x="9874250" y="2287588"/>
          <p14:tracePt t="6319" x="9910763" y="2330450"/>
          <p14:tracePt t="6321" x="9953625" y="2387600"/>
          <p14:tracePt t="6353" x="10017125" y="2481263"/>
          <p14:tracePt t="6354" x="10074275" y="2587625"/>
          <p14:tracePt t="6369" x="10125075" y="2730500"/>
          <p14:tracePt t="6386" x="10188575" y="2865438"/>
          <p14:tracePt t="6403" x="10252075" y="3001963"/>
          <p14:tracePt t="6420" x="10317163" y="3143250"/>
          <p14:tracePt t="6436" x="10352088" y="3228975"/>
          <p14:tracePt t="6453" x="10366375" y="3300413"/>
          <p14:tracePt t="6469" x="10374313" y="3365500"/>
          <p14:tracePt t="6503" x="10388600" y="3400425"/>
          <p14:tracePt t="6505" x="10388600" y="3457575"/>
          <p14:tracePt t="6506" x="10388600" y="3492500"/>
          <p14:tracePt t="6537" x="10388600" y="3514725"/>
          <p14:tracePt t="6539" x="10337800" y="3643313"/>
          <p14:tracePt t="6553" x="10317163" y="3692525"/>
          <p14:tracePt t="6554" x="10266363" y="3778250"/>
          <p14:tracePt t="6569" x="10217150" y="3863975"/>
          <p14:tracePt t="6571" x="10139363" y="3956050"/>
          <p14:tracePt t="6587" x="9959975" y="4170363"/>
          <p14:tracePt t="6603" x="9710738" y="4405313"/>
          <p14:tracePt t="6620" x="9297988" y="4683125"/>
          <p14:tracePt t="6636" x="8997950" y="4833938"/>
          <p14:tracePt t="6653" x="8385175" y="5003800"/>
          <p14:tracePt t="6669" x="7835900" y="5054600"/>
          <p14:tracePt t="6686" x="7450138" y="5054600"/>
          <p14:tracePt t="6703" x="6994525" y="4983163"/>
          <p14:tracePt t="6720" x="6580188" y="4833938"/>
          <p14:tracePt t="6736" x="6273800" y="4654550"/>
          <p14:tracePt t="6753" x="6046788" y="4441825"/>
          <p14:tracePt t="6769" x="5932488" y="4305300"/>
          <p14:tracePt t="6785" x="5867400" y="4219575"/>
          <p14:tracePt t="6787" x="5781675" y="4056063"/>
          <p14:tracePt t="6788" x="5767388" y="4006850"/>
          <p14:tracePt t="6803" x="5732463" y="3827463"/>
          <p14:tracePt t="6804" x="5718175" y="3729038"/>
          <p14:tracePt t="6820" x="5718175" y="3463925"/>
          <p14:tracePt t="6836" x="5846763" y="3179763"/>
          <p14:tracePt t="6853" x="6046788" y="2865438"/>
          <p14:tracePt t="6869" x="6296025" y="2581275"/>
          <p14:tracePt t="6886" x="6580188" y="2330450"/>
          <p14:tracePt t="6903" x="6873875" y="2152650"/>
          <p14:tracePt t="6919" x="7194550" y="2024063"/>
          <p14:tracePt t="6936" x="7558088" y="1966913"/>
          <p14:tracePt t="6953" x="7935913" y="1952625"/>
          <p14:tracePt t="6969" x="8285163" y="1952625"/>
          <p14:tracePt t="7003" x="8612188" y="2052638"/>
          <p14:tracePt t="7004" x="8863013" y="2174875"/>
          <p14:tracePt t="7007" x="8990013" y="2266950"/>
          <p14:tracePt t="7020" x="9097963" y="2338388"/>
          <p14:tracePt t="7021" x="9226550" y="2416175"/>
          <p14:tracePt t="7036" x="9326563" y="2487613"/>
          <p14:tracePt t="7037" x="9424988" y="2581275"/>
          <p14:tracePt t="7053" x="9475788" y="2616200"/>
          <p14:tracePt t="7054" x="9561513" y="2701925"/>
          <p14:tracePt t="7069" x="9639300" y="2787650"/>
          <p14:tracePt t="7071" x="9704388" y="2851150"/>
          <p14:tracePt t="7086" x="9802813" y="2965450"/>
          <p14:tracePt t="7103" x="9825038" y="3030538"/>
          <p14:tracePt t="7120" x="9853613" y="3094038"/>
          <p14:tracePt t="7136" x="9859963" y="3128963"/>
          <p14:tracePt t="7153" x="9859963" y="3165475"/>
          <p14:tracePt t="7169" x="9859963" y="3214688"/>
          <p14:tracePt t="7187" x="9859963" y="3265488"/>
          <p14:tracePt t="7205" x="9853613" y="3343275"/>
          <p14:tracePt t="7218" x="9825038" y="3394075"/>
          <p14:tracePt t="7220" x="9802813" y="3457575"/>
          <p14:tracePt t="7236" x="9725025" y="3629025"/>
          <p14:tracePt t="7253" x="9604375" y="3813175"/>
          <p14:tracePt t="7268" x="9504363" y="3906838"/>
          <p14:tracePt t="7270" x="9390063" y="4006850"/>
          <p14:tracePt t="7271" x="9247188" y="4078288"/>
          <p14:tracePt t="7286" x="8990013" y="4219575"/>
          <p14:tracePt t="7287" x="8777288" y="4276725"/>
          <p14:tracePt t="7302" x="8662988" y="4291013"/>
          <p14:tracePt t="7303" x="8248650" y="4341813"/>
          <p14:tracePt t="7319" x="7899400" y="4341813"/>
          <p14:tracePt t="7336" x="7521575" y="4256088"/>
          <p14:tracePt t="7353" x="7237413" y="4078288"/>
          <p14:tracePt t="7369" x="7023100" y="3863975"/>
          <p14:tracePt t="7386" x="6888163" y="3629025"/>
          <p14:tracePt t="7403" x="6808788" y="3400425"/>
          <p14:tracePt t="7419" x="6794500" y="3128963"/>
          <p14:tracePt t="7453" x="6794500" y="2851150"/>
          <p14:tracePt t="7454" x="6923088" y="2566988"/>
          <p14:tracePt t="7469" x="7094538" y="2274888"/>
          <p14:tracePt t="7503" x="7350125" y="2024063"/>
          <p14:tracePt t="7505" x="7735888" y="1774825"/>
          <p14:tracePt t="7538" x="7870825" y="1739900"/>
          <p14:tracePt t="7539" x="8270875" y="1703388"/>
          <p14:tracePt t="7553" x="8413750" y="1703388"/>
          <p14:tracePt t="7554" x="8548688" y="1725613"/>
          <p14:tracePt t="7569" x="8812213" y="1854200"/>
          <p14:tracePt t="7586" x="9075738" y="2017713"/>
          <p14:tracePt t="7603" x="9275763" y="2217738"/>
          <p14:tracePt t="7620" x="9453563" y="2430463"/>
          <p14:tracePt t="7636" x="9561513" y="2667000"/>
          <p14:tracePt t="7653" x="9639300" y="2944813"/>
          <p14:tracePt t="7686" x="9639300" y="3379788"/>
          <p14:tracePt t="7687" x="9590088" y="3841750"/>
          <p14:tracePt t="7702" x="9490075" y="4191000"/>
          <p14:tracePt t="7719" x="9326563" y="4654550"/>
          <p14:tracePt t="7736" x="9175750" y="5054600"/>
          <p14:tracePt t="7753" x="9090025" y="5268913"/>
          <p14:tracePt t="7768" x="9040813" y="5395913"/>
          <p14:tracePt t="7770" x="8990013" y="5495925"/>
          <p14:tracePt t="7771" x="8947150" y="5567363"/>
          <p14:tracePt t="7786" x="8947150" y="5595938"/>
          <p14:tracePt t="7788" x="8912225" y="5646738"/>
          <p14:tracePt t="7803" x="8848725" y="5730875"/>
          <p14:tracePt t="7820" x="8777288" y="5795963"/>
          <p14:tracePt t="7836" x="8648700" y="5867400"/>
          <p14:tracePt t="7853" x="8513763" y="5945188"/>
          <p14:tracePt t="7886" x="8348663" y="6016625"/>
          <p14:tracePt t="7888" x="8220075" y="6081713"/>
          <p14:tracePt t="7902" x="8070850" y="6145213"/>
          <p14:tracePt t="7919" x="7935913" y="6165850"/>
          <p14:tracePt t="7936" x="7813675" y="6180138"/>
          <p14:tracePt t="7953" x="7686675" y="6180138"/>
          <p14:tracePt t="8256" x="7586663" y="6108700"/>
          <p14:tracePt t="8272" x="7458075" y="6030913"/>
          <p14:tracePt t="8287" x="7400925" y="5995988"/>
          <p14:tracePt t="8289" x="7335838" y="5945188"/>
          <p14:tracePt t="8303" x="7086600" y="5767388"/>
          <p14:tracePt t="8321" x="6837363" y="5546725"/>
          <p14:tracePt t="8336" x="6623050" y="5303838"/>
          <p14:tracePt t="8353" x="6445250" y="5068888"/>
          <p14:tracePt t="8370" x="6345238" y="4891088"/>
          <p14:tracePt t="8386" x="6224588" y="4591050"/>
          <p14:tracePt t="8402" x="6130925" y="4356100"/>
          <p14:tracePt t="8419" x="6081713" y="4092575"/>
          <p14:tracePt t="8436" x="6032500" y="3806825"/>
          <p14:tracePt t="8453" x="5995988" y="3606800"/>
          <p14:tracePt t="8470" x="5961063" y="3365500"/>
          <p14:tracePt t="8503" x="5932488" y="3228975"/>
          <p14:tracePt t="8505" x="5918200" y="3094038"/>
          <p14:tracePt t="8520" x="5918200" y="3044825"/>
          <p14:tracePt t="8553" x="5918200" y="3030538"/>
          <p14:tracePt t="8587" x="5918200" y="3044825"/>
          <p14:tracePt t="8603" x="5961063" y="3094038"/>
          <p14:tracePt t="8620" x="6032500" y="3151188"/>
          <p14:tracePt t="8636" x="6196013" y="3294063"/>
          <p14:tracePt t="8653" x="6373813" y="3457575"/>
          <p14:tracePt t="8670" x="6559550" y="3706813"/>
          <p14:tracePt t="8687" x="6708775" y="3992563"/>
          <p14:tracePt t="8703" x="6808788" y="4291013"/>
          <p14:tracePt t="8720" x="6845300" y="4476750"/>
          <p14:tracePt t="8735" x="6845300" y="4527550"/>
          <p14:tracePt t="8737" x="6859588" y="4619625"/>
          <p14:tracePt t="8738" x="6859588" y="4668838"/>
          <p14:tracePt t="8753" x="6859588" y="4719638"/>
          <p14:tracePt t="8754" x="6859588" y="4740275"/>
          <p14:tracePt t="8769" x="6859588" y="4768850"/>
          <p14:tracePt t="8770" x="6859588" y="4783138"/>
          <p14:tracePt t="8786" x="6845300" y="4791075"/>
          <p14:tracePt t="8803" x="6837363" y="4791075"/>
          <p14:tracePt t="8820" x="6808788" y="4791075"/>
          <p14:tracePt t="8837" x="6794500" y="4791075"/>
          <p14:tracePt t="8853" x="6773863" y="4791075"/>
          <p14:tracePt t="8869" x="6759575" y="4791075"/>
          <p14:tracePt t="8920" x="6788150" y="4783138"/>
          <p14:tracePt t="8936" x="6994525" y="4783138"/>
          <p14:tracePt t="8953" x="7421563" y="4783138"/>
          <p14:tracePt t="8970" x="8220075" y="4840288"/>
          <p14:tracePt t="8986" x="8677275" y="4905375"/>
          <p14:tracePt t="8987" x="9126538" y="4954588"/>
          <p14:tracePt t="8988" x="9575800" y="5032375"/>
          <p14:tracePt t="9021" x="10002838" y="5083175"/>
          <p14:tracePt t="9023" x="10517188" y="5168900"/>
          <p14:tracePt t="9037" x="10737850" y="5203825"/>
          <p14:tracePt t="9053" x="10887075" y="5246688"/>
          <p14:tracePt t="9069" x="10952163" y="5254625"/>
          <p14:tracePt t="9086" x="10979150" y="5268913"/>
          <p14:tracePt t="9103" x="10987088" y="5268913"/>
          <p14:tracePt t="9169" x="10979150" y="5268913"/>
          <p14:tracePt t="9186" x="10979150" y="5283200"/>
          <p14:tracePt t="9252" x="10966450" y="5283200"/>
        </p14:tracePtLst>
      </p14:laserTraceLst>
    </p:ext>
  </p:extLs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92F2A4-BDEB-2F76-0430-418F351961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オピオイド フェンタニル - Men's Ns のメモ書き さん">
            <a:extLst>
              <a:ext uri="{FF2B5EF4-FFF2-40B4-BE49-F238E27FC236}">
                <a16:creationId xmlns:a16="http://schemas.microsoft.com/office/drawing/2014/main" id="{BBD2E0D9-3545-6AB0-43A3-B19E0CD7E1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47156" y="2686028"/>
            <a:ext cx="2628944" cy="2628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水戸済生会病院モルヒネ誤投与、mgとmlの間違いか: ニュースを医学的立場から">
            <a:extLst>
              <a:ext uri="{FF2B5EF4-FFF2-40B4-BE49-F238E27FC236}">
                <a16:creationId xmlns:a16="http://schemas.microsoft.com/office/drawing/2014/main" id="{0D34F631-2680-8D35-1188-1F4D906F2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37280"/>
            <a:ext cx="3251200" cy="325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3ADC3FC4-9302-D393-EDB6-25FB46CB4955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5828F5B-2EFC-9021-EDDF-7E55CADFD6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8717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モルヒネの</a:t>
            </a:r>
            <a:r>
              <a:rPr lang="en-US" altLang="ja-JP" sz="8000" b="1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倍</a:t>
            </a:r>
            <a:r>
              <a:rPr lang="en-US" altLang="ja-JP" sz="8000" b="1" dirty="0">
                <a:latin typeface="Meiryo" panose="020B0604030504040204" pitchFamily="34" charset="-128"/>
                <a:ea typeface="Meiryo" panose="020B0604030504040204" pitchFamily="34" charset="-128"/>
              </a:rPr>
              <a:t>!?</a:t>
            </a:r>
            <a:endParaRPr kumimoji="1" lang="ja-JP" altLang="en-US" sz="8000" b="1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2C1F3A9E-5B3A-4DA1-D677-C39BC3F8A7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3B44E92A-EC72-92E8-0410-9D1EB83F5242}"/>
              </a:ext>
            </a:extLst>
          </p:cNvPr>
          <p:cNvSpPr txBox="1">
            <a:spLocks/>
          </p:cNvSpPr>
          <p:nvPr/>
        </p:nvSpPr>
        <p:spPr>
          <a:xfrm>
            <a:off x="838200" y="1543028"/>
            <a:ext cx="887054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+mj-lt"/>
                <a:ea typeface="Meiryo" panose="020B0604030504040204" pitchFamily="34" charset="-128"/>
              </a:rPr>
              <a:t>鎮痛効果は</a:t>
            </a:r>
            <a:r>
              <a:rPr lang="ja-JP" altLang="en-US" sz="4000">
                <a:solidFill>
                  <a:srgbClr val="FF0000"/>
                </a:solidFill>
                <a:latin typeface="+mj-lt"/>
                <a:ea typeface="Meiryo" panose="020B0604030504040204" pitchFamily="34" charset="-128"/>
              </a:rPr>
              <a:t>モルヒネの</a:t>
            </a:r>
            <a:r>
              <a:rPr lang="en-US" altLang="ja-JP" sz="4000" b="1" dirty="0">
                <a:solidFill>
                  <a:srgbClr val="FF0000"/>
                </a:solidFill>
                <a:latin typeface="+mj-lt"/>
                <a:ea typeface="Meiryo" panose="020B0604030504040204" pitchFamily="34" charset="-128"/>
              </a:rPr>
              <a:t>50</a:t>
            </a:r>
            <a:r>
              <a:rPr lang="ja-JP" altLang="en-US" sz="4000">
                <a:solidFill>
                  <a:srgbClr val="FF0000"/>
                </a:solidFill>
                <a:latin typeface="+mj-lt"/>
                <a:ea typeface="Meiryo" panose="020B0604030504040204" pitchFamily="34" charset="-128"/>
              </a:rPr>
              <a:t>倍</a:t>
            </a:r>
            <a:endParaRPr lang="en-US" altLang="ja-JP" sz="4000" dirty="0">
              <a:solidFill>
                <a:srgbClr val="FF0000"/>
              </a:solidFill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8" name="左矢印 7">
            <a:extLst>
              <a:ext uri="{FF2B5EF4-FFF2-40B4-BE49-F238E27FC236}">
                <a16:creationId xmlns:a16="http://schemas.microsoft.com/office/drawing/2014/main" id="{D35BCCB8-301F-CAC0-B614-22E1F97621EA}"/>
              </a:ext>
            </a:extLst>
          </p:cNvPr>
          <p:cNvSpPr/>
          <p:nvPr/>
        </p:nvSpPr>
        <p:spPr>
          <a:xfrm>
            <a:off x="2503714" y="2850465"/>
            <a:ext cx="1197429" cy="729343"/>
          </a:xfrm>
          <a:prstGeom prst="leftArrow">
            <a:avLst/>
          </a:prstGeom>
          <a:solidFill>
            <a:srgbClr val="FFC00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rgbClr val="FF0000"/>
              </a:solidFill>
            </a:endParaRPr>
          </a:p>
        </p:txBody>
      </p:sp>
      <p:sp>
        <p:nvSpPr>
          <p:cNvPr id="9" name="コンテンツ プレースホルダー 2">
            <a:extLst>
              <a:ext uri="{FF2B5EF4-FFF2-40B4-BE49-F238E27FC236}">
                <a16:creationId xmlns:a16="http://schemas.microsoft.com/office/drawing/2014/main" id="{CCD5B544-41C9-A899-C2C7-BC19BDAF6801}"/>
              </a:ext>
            </a:extLst>
          </p:cNvPr>
          <p:cNvSpPr txBox="1">
            <a:spLocks/>
          </p:cNvSpPr>
          <p:nvPr/>
        </p:nvSpPr>
        <p:spPr>
          <a:xfrm>
            <a:off x="3973284" y="2749991"/>
            <a:ext cx="789395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45FDDD4E-E9D7-E67F-C7DE-801327FC39CD}"/>
              </a:ext>
            </a:extLst>
          </p:cNvPr>
          <p:cNvSpPr txBox="1"/>
          <p:nvPr/>
        </p:nvSpPr>
        <p:spPr>
          <a:xfrm>
            <a:off x="3973284" y="2933477"/>
            <a:ext cx="563808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1A(</a:t>
            </a:r>
            <a:r>
              <a:rPr kumimoji="1" lang="ja-JP" altLang="en-US" sz="3600">
                <a:latin typeface="Meiryo" panose="020B0604030504040204" pitchFamily="34" charset="-128"/>
                <a:ea typeface="Meiryo" panose="020B0604030504040204" pitchFamily="34" charset="-128"/>
              </a:rPr>
              <a:t>アンプル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10mg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/1mL</a:t>
            </a:r>
            <a:endParaRPr kumimoji="1" lang="ja-JP" altLang="en-US" sz="3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3" name="左矢印 2">
            <a:extLst>
              <a:ext uri="{FF2B5EF4-FFF2-40B4-BE49-F238E27FC236}">
                <a16:creationId xmlns:a16="http://schemas.microsoft.com/office/drawing/2014/main" id="{F3D909CE-49DD-41F9-1B7D-AFDF69B75967}"/>
              </a:ext>
            </a:extLst>
          </p:cNvPr>
          <p:cNvSpPr/>
          <p:nvPr/>
        </p:nvSpPr>
        <p:spPr>
          <a:xfrm rot="10800000">
            <a:off x="8511319" y="4494438"/>
            <a:ext cx="1197429" cy="729343"/>
          </a:xfrm>
          <a:prstGeom prst="leftArrow">
            <a:avLst/>
          </a:prstGeom>
          <a:solidFill>
            <a:srgbClr val="0070C0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D3F13500-CFE9-D8C4-7117-8D0F441AD4E0}"/>
              </a:ext>
            </a:extLst>
          </p:cNvPr>
          <p:cNvSpPr txBox="1"/>
          <p:nvPr/>
        </p:nvSpPr>
        <p:spPr>
          <a:xfrm>
            <a:off x="2434771" y="4595539"/>
            <a:ext cx="611738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1A(</a:t>
            </a:r>
            <a:r>
              <a:rPr kumimoji="1" lang="ja-JP" altLang="en-US" sz="3600">
                <a:latin typeface="Meiryo" panose="020B0604030504040204" pitchFamily="34" charset="-128"/>
                <a:ea typeface="Meiryo" panose="020B0604030504040204" pitchFamily="34" charset="-128"/>
              </a:rPr>
              <a:t>アンプル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)</a:t>
            </a:r>
            <a:r>
              <a:rPr kumimoji="1"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０</a:t>
            </a:r>
            <a:r>
              <a:rPr kumimoji="1" lang="en-US" altLang="ja-JP" sz="3600" b="1" dirty="0">
                <a:latin typeface="Meiryo" panose="020B0604030504040204" pitchFamily="34" charset="-128"/>
                <a:ea typeface="Meiryo" panose="020B0604030504040204" pitchFamily="34" charset="-128"/>
              </a:rPr>
              <a:t>.</a:t>
            </a:r>
            <a:r>
              <a:rPr kumimoji="1" lang="ja-JP" altLang="en-US" sz="3600" b="1">
                <a:latin typeface="Meiryo" panose="020B0604030504040204" pitchFamily="34" charset="-128"/>
                <a:ea typeface="Meiryo" panose="020B0604030504040204" pitchFamily="34" charset="-128"/>
              </a:rPr>
              <a:t>１</a:t>
            </a:r>
            <a:r>
              <a:rPr kumimoji="1" lang="en-US" altLang="ja-JP" sz="4000" dirty="0">
                <a:latin typeface="Meiryo" panose="020B0604030504040204" pitchFamily="34" charset="-128"/>
                <a:ea typeface="Meiryo" panose="020B0604030504040204" pitchFamily="34" charset="-128"/>
              </a:rPr>
              <a:t>mg</a:t>
            </a:r>
            <a:r>
              <a:rPr kumimoji="1" lang="en-US" altLang="ja-JP" sz="3600" dirty="0">
                <a:latin typeface="Meiryo" panose="020B0604030504040204" pitchFamily="34" charset="-128"/>
                <a:ea typeface="Meiryo" panose="020B0604030504040204" pitchFamily="34" charset="-128"/>
              </a:rPr>
              <a:t>/1mL</a:t>
            </a:r>
            <a:endParaRPr kumimoji="1" lang="ja-JP" altLang="en-US" sz="360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584DFA2A-BF19-43D9-47FE-0826D71C5A42}"/>
              </a:ext>
            </a:extLst>
          </p:cNvPr>
          <p:cNvSpPr txBox="1">
            <a:spLocks/>
          </p:cNvSpPr>
          <p:nvPr/>
        </p:nvSpPr>
        <p:spPr>
          <a:xfrm>
            <a:off x="3102428" y="3500186"/>
            <a:ext cx="7893958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ja-JP" sz="4000" dirty="0"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399CE599-9EF5-33CA-1DD3-6F27653A1B5F}"/>
              </a:ext>
            </a:extLst>
          </p:cNvPr>
          <p:cNvSpPr txBox="1"/>
          <p:nvPr/>
        </p:nvSpPr>
        <p:spPr>
          <a:xfrm>
            <a:off x="3973284" y="3613582"/>
            <a:ext cx="302198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4400" b="1" dirty="0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100</a:t>
            </a:r>
            <a:r>
              <a:rPr kumimoji="1" lang="ja-JP" altLang="en-US" sz="4400" b="1">
                <a:solidFill>
                  <a:srgbClr val="FF0000"/>
                </a:solidFill>
                <a:latin typeface="Meiryo" panose="020B0604030504040204" pitchFamily="34" charset="-128"/>
                <a:ea typeface="Meiryo" panose="020B0604030504040204" pitchFamily="34" charset="-128"/>
              </a:rPr>
              <a:t>倍の差</a:t>
            </a:r>
          </a:p>
        </p:txBody>
      </p:sp>
    </p:spTree>
    <p:extLst>
      <p:ext uri="{BB962C8B-B14F-4D97-AF65-F5344CB8AC3E}">
        <p14:creationId xmlns:p14="http://schemas.microsoft.com/office/powerpoint/2010/main" val="1609128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109"/>
    </mc:Choice>
    <mc:Fallback xmlns="">
      <p:transition spd="slow" advTm="8510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5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85109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85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70218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5109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792" x="10966450" y="5283200"/>
          <p14:tracePt t="794" x="10966450" y="5246688"/>
          <p14:tracePt t="809" x="10952163" y="5218113"/>
          <p14:tracePt t="811" x="10901363" y="5146675"/>
          <p14:tracePt t="825" x="10852150" y="5083175"/>
          <p14:tracePt t="826" x="10787063" y="5003800"/>
          <p14:tracePt t="841" x="10601325" y="4833938"/>
          <p14:tracePt t="858" x="10366375" y="4633913"/>
          <p14:tracePt t="875" x="10188575" y="4476750"/>
          <p14:tracePt t="892" x="10002838" y="4319588"/>
          <p14:tracePt t="908" x="9888538" y="4227513"/>
          <p14:tracePt t="925" x="9753600" y="4121150"/>
          <p14:tracePt t="941" x="9675813" y="4027488"/>
          <p14:tracePt t="958" x="9553575" y="3892550"/>
          <p14:tracePt t="975" x="9410700" y="3729038"/>
          <p14:tracePt t="991" x="9240838" y="3492500"/>
          <p14:tracePt t="1008" x="9061450" y="3243263"/>
          <p14:tracePt t="1025" x="8947150" y="3094038"/>
          <p14:tracePt t="1027" x="8877300" y="2994025"/>
          <p14:tracePt t="1059" x="8826500" y="2916238"/>
          <p14:tracePt t="1060" x="8726488" y="2765425"/>
          <p14:tracePt t="1075" x="8683625" y="2687638"/>
          <p14:tracePt t="1093" x="8662988" y="2638425"/>
          <p14:tracePt t="1108" x="8648700" y="2601913"/>
          <p14:tracePt t="1142" x="8634413" y="2587625"/>
          <p14:tracePt t="1143" x="8634413" y="2581275"/>
          <p14:tracePt t="1175" x="8634413" y="2552700"/>
          <p14:tracePt t="2075" x="8612188" y="2552700"/>
          <p14:tracePt t="2077" x="8562975" y="2516188"/>
          <p14:tracePt t="2086" x="8534400" y="2501900"/>
          <p14:tracePt t="2093" x="8513763" y="2481263"/>
          <p14:tracePt t="2108" x="8413750" y="2416175"/>
          <p14:tracePt t="2125" x="8313738" y="2352675"/>
          <p14:tracePt t="2141" x="8170863" y="2266950"/>
          <p14:tracePt t="2159" x="8013700" y="2174875"/>
          <p14:tracePt t="2177" x="7885113" y="2103438"/>
          <p14:tracePt t="2191" x="7821613" y="2066925"/>
          <p14:tracePt t="2192" x="7813675" y="2052638"/>
          <p14:tracePt t="2208" x="7735888" y="2017713"/>
          <p14:tracePt t="2224" x="7686675" y="1989138"/>
          <p14:tracePt t="2242" x="7658100" y="1966913"/>
          <p14:tracePt t="2258" x="7650163" y="1952625"/>
          <p14:tracePt t="2259" x="7621588" y="1938338"/>
          <p14:tracePt t="2260" x="7607300" y="1917700"/>
          <p14:tracePt t="2275" x="7586663" y="1903413"/>
          <p14:tracePt t="2276" x="7572375" y="1868488"/>
          <p14:tracePt t="20110" x="7558088" y="1868488"/>
          <p14:tracePt t="20114" x="7507288" y="1868488"/>
          <p14:tracePt t="20124" x="7450138" y="1868488"/>
          <p14:tracePt t="20126" x="7372350" y="1854200"/>
          <p14:tracePt t="20141" x="7286625" y="1854200"/>
          <p14:tracePt t="20142" x="7186613" y="1854200"/>
          <p14:tracePt t="20158" x="6737350" y="1854200"/>
          <p14:tracePt t="20174" x="6345238" y="1854200"/>
          <p14:tracePt t="20191" x="5846763" y="1854200"/>
          <p14:tracePt t="20208" x="5418138" y="1889125"/>
          <p14:tracePt t="20224" x="5168900" y="1917700"/>
          <p14:tracePt t="20240" x="4983163" y="1938338"/>
          <p14:tracePt t="20257" x="4770438" y="1952625"/>
          <p14:tracePt t="20643" x="4756150" y="1952625"/>
          <p14:tracePt t="20658" x="4670425" y="1952625"/>
          <p14:tracePt t="20674" x="4556125" y="1966913"/>
          <p14:tracePt t="20691" x="4427538" y="2003425"/>
          <p14:tracePt t="20708" x="4170363" y="2074863"/>
          <p14:tracePt t="20724" x="3906838" y="2166938"/>
          <p14:tracePt t="20740" x="3657600" y="2266950"/>
          <p14:tracePt t="20758" x="3494088" y="2316163"/>
          <p14:tracePt t="20774" x="3314700" y="2381250"/>
          <p14:tracePt t="20791" x="3230563" y="2387600"/>
          <p14:tracePt t="20807" x="3151188" y="2401888"/>
          <p14:tracePt t="20824" x="3116263" y="2416175"/>
          <p14:tracePt t="20841" x="3101975" y="2416175"/>
          <p14:tracePt t="21009" x="3094038" y="2416175"/>
          <p14:tracePt t="21025" x="3065463" y="2416175"/>
          <p14:tracePt t="21026" x="3044825" y="2416175"/>
          <p14:tracePt t="21028" x="3001963" y="2430463"/>
          <p14:tracePt t="21058" x="2965450" y="2452688"/>
          <p14:tracePt t="21060" x="2816225" y="2487613"/>
          <p14:tracePt t="21075" x="2752725" y="2501900"/>
          <p14:tracePt t="21076" x="2701925" y="2516188"/>
          <p14:tracePt t="21107" x="2581275" y="2530475"/>
          <p14:tracePt t="21109" x="2466975" y="2538413"/>
          <p14:tracePt t="21124" x="2366963" y="2552700"/>
          <p14:tracePt t="21141" x="2266950" y="2566988"/>
          <p14:tracePt t="21158" x="2203450" y="2566988"/>
          <p14:tracePt t="21174" x="2124075" y="2566988"/>
          <p14:tracePt t="21191" x="2066925" y="2566988"/>
          <p14:tracePt t="21207" x="2025650" y="2566988"/>
          <p14:tracePt t="21224" x="2003425" y="2566988"/>
          <p14:tracePt t="21241" x="1974850" y="2566988"/>
          <p14:tracePt t="21257" x="1968500" y="2566988"/>
          <p14:tracePt t="21273" x="1954213" y="2566988"/>
          <p14:tracePt t="21307" x="1939925" y="2566988"/>
          <p14:tracePt t="21582" x="1903413" y="2552700"/>
          <p14:tracePt t="21584" x="1874838" y="2552700"/>
          <p14:tracePt t="21591" x="1854200" y="2530475"/>
          <p14:tracePt t="21607" x="1789113" y="2501900"/>
          <p14:tracePt t="21624" x="1689100" y="2466975"/>
          <p14:tracePt t="21641" x="1562100" y="2430463"/>
          <p14:tracePt t="21657" x="1454150" y="2387600"/>
          <p14:tracePt t="21674" x="1339850" y="2352675"/>
          <p14:tracePt t="21691" x="1276350" y="2316163"/>
          <p14:tracePt t="21708" x="1204913" y="2274888"/>
          <p14:tracePt t="21724" x="1155700" y="2238375"/>
          <p14:tracePt t="21740" x="1112838" y="2203450"/>
          <p14:tracePt t="21757" x="1090613" y="2152650"/>
          <p14:tracePt t="21774" x="1076325" y="2117725"/>
          <p14:tracePt t="21791" x="1062038" y="2074863"/>
          <p14:tracePt t="21808" x="1062038" y="2066925"/>
          <p14:tracePt t="21809" x="1062038" y="2052638"/>
          <p14:tracePt t="21824" x="1062038" y="2038350"/>
          <p14:tracePt t="21825" x="1062038" y="2024063"/>
          <p14:tracePt t="21842" x="1062038" y="2017713"/>
          <p14:tracePt t="21857" x="1076325" y="2003425"/>
          <p14:tracePt t="21874" x="1112838" y="1974850"/>
          <p14:tracePt t="21891" x="1155700" y="1952625"/>
          <p14:tracePt t="21907" x="1225550" y="1917700"/>
          <p14:tracePt t="21924" x="1339850" y="1874838"/>
          <p14:tracePt t="21941" x="1525588" y="1817688"/>
          <p14:tracePt t="21957" x="1739900" y="1774825"/>
          <p14:tracePt t="21974" x="2038350" y="1725613"/>
          <p14:tracePt t="21990" x="2381250" y="1689100"/>
          <p14:tracePt t="22007" x="2767013" y="1660525"/>
          <p14:tracePt t="22024" x="3194050" y="1639888"/>
          <p14:tracePt t="22040" x="3594100" y="1639888"/>
          <p14:tracePt t="22041" x="3843338" y="1639888"/>
          <p14:tracePt t="22058" x="4141788" y="1625600"/>
          <p14:tracePt t="22059" x="4741863" y="1611313"/>
          <p14:tracePt t="22074" x="5054600" y="1603375"/>
          <p14:tracePt t="22076" x="5403850" y="1603375"/>
          <p14:tracePt t="22107" x="6096000" y="1603375"/>
          <p14:tracePt t="22109" x="6559550" y="1603375"/>
          <p14:tracePt t="22125" x="7094538" y="1603375"/>
          <p14:tracePt t="22141" x="7507288" y="1603375"/>
          <p14:tracePt t="22158" x="7735888" y="1603375"/>
          <p14:tracePt t="22174" x="7964488" y="1639888"/>
          <p14:tracePt t="22191" x="8085138" y="1654175"/>
          <p14:tracePt t="22207" x="8185150" y="1689100"/>
          <p14:tracePt t="22224" x="8234363" y="1703388"/>
          <p14:tracePt t="22240" x="8262938" y="1717675"/>
          <p14:tracePt t="22257" x="8285163" y="1725613"/>
          <p14:tracePt t="22274" x="8285163" y="1739900"/>
          <p14:tracePt t="22291" x="8299450" y="1754188"/>
          <p14:tracePt t="22324" x="8299450" y="1768475"/>
          <p14:tracePt t="22357" x="8299450" y="1774825"/>
          <p14:tracePt t="22391" x="8299450" y="1789113"/>
          <p14:tracePt t="22424" x="8299450" y="1803400"/>
          <p14:tracePt t="22458" x="8299450" y="1817688"/>
          <p14:tracePt t="22474" x="8299450" y="1825625"/>
          <p14:tracePt t="22507" x="8299450" y="1839913"/>
          <p14:tracePt t="22524" x="8285163" y="1854200"/>
          <p14:tracePt t="22540" x="8270875" y="1868488"/>
          <p14:tracePt t="22542" x="8248650" y="1889125"/>
          <p14:tracePt t="22577" x="8162925" y="1974850"/>
          <p14:tracePt t="22591" x="8085138" y="2038350"/>
          <p14:tracePt t="22607" x="7999413" y="2117725"/>
          <p14:tracePt t="22624" x="7885113" y="2203450"/>
          <p14:tracePt t="22641" x="7770813" y="2274888"/>
          <p14:tracePt t="22657" x="7658100" y="2338388"/>
          <p14:tracePt t="22674" x="7572375" y="2387600"/>
          <p14:tracePt t="22691" x="7472363" y="2438400"/>
          <p14:tracePt t="22707" x="7350125" y="2481263"/>
          <p14:tracePt t="22724" x="7208838" y="2516188"/>
          <p14:tracePt t="22757" x="7043738" y="2552700"/>
          <p14:tracePt t="22758" x="6888163" y="2581275"/>
          <p14:tracePt t="22760" x="6794500" y="2581275"/>
          <p14:tracePt t="22775" x="6708775" y="2587625"/>
          <p14:tracePt t="22777" x="6630988" y="2601913"/>
          <p14:tracePt t="22797" x="6559550" y="2601913"/>
          <p14:tracePt t="22798" x="6481763" y="2601913"/>
          <p14:tracePt t="22808" x="6410325" y="2601913"/>
          <p14:tracePt t="22810" x="6345238" y="2601913"/>
          <p14:tracePt t="22824" x="6273800" y="2601913"/>
          <p14:tracePt t="22825" x="6196013" y="2601913"/>
          <p14:tracePt t="22840" x="6046788" y="2616200"/>
          <p14:tracePt t="22857" x="5895975" y="2616200"/>
          <p14:tracePt t="22874" x="5718175" y="2630488"/>
          <p14:tracePt t="22891" x="5561013" y="2638425"/>
          <p14:tracePt t="22907" x="5403850" y="2652713"/>
          <p14:tracePt t="22924" x="5297488" y="2652713"/>
          <p14:tracePt t="22940" x="5183188" y="2652713"/>
          <p14:tracePt t="22958" x="5048250" y="2652713"/>
          <p14:tracePt t="22974" x="4905375" y="2652713"/>
          <p14:tracePt t="22991" x="4784725" y="2652713"/>
          <p14:tracePt t="23006" x="4705350" y="2638425"/>
          <p14:tracePt t="23007" x="4691063" y="2638425"/>
          <p14:tracePt t="23024" x="4633913" y="2630488"/>
          <p14:tracePt t="23025" x="4591050" y="2616200"/>
          <p14:tracePt t="23026" x="4556125" y="2601913"/>
          <p14:tracePt t="23058" x="4533900" y="2601913"/>
          <p14:tracePt t="23060" x="4533900" y="2587625"/>
          <p14:tracePt t="23343" x="4491038" y="2587625"/>
          <p14:tracePt t="23360" x="4406900" y="2587625"/>
          <p14:tracePt t="23375" x="4306888" y="2566988"/>
          <p14:tracePt t="23391" x="4121150" y="2530475"/>
          <p14:tracePt t="23407" x="3806825" y="2466975"/>
          <p14:tracePt t="23424" x="3443288" y="2416175"/>
          <p14:tracePt t="23441" x="3079750" y="2387600"/>
          <p14:tracePt t="23458" x="2752725" y="2387600"/>
          <p14:tracePt t="23474" x="2552700" y="2387600"/>
          <p14:tracePt t="23490" x="2352675" y="2387600"/>
          <p14:tracePt t="23507" x="2189163" y="2387600"/>
          <p14:tracePt t="23523" x="2124075" y="2387600"/>
          <p14:tracePt t="23525" x="2066925" y="2387600"/>
          <p14:tracePt t="23526" x="2017713" y="2387600"/>
          <p14:tracePt t="23558" x="1968500" y="2387600"/>
          <p14:tracePt t="23559" x="1817688" y="2381250"/>
          <p14:tracePt t="23575" x="1703388" y="2352675"/>
          <p14:tracePt t="23591" x="1576388" y="2330450"/>
          <p14:tracePt t="23607" x="1454150" y="2301875"/>
          <p14:tracePt t="23640" x="1339850" y="2274888"/>
          <p14:tracePt t="23642" x="1239838" y="2238375"/>
          <p14:tracePt t="23657" x="1155700" y="2217738"/>
          <p14:tracePt t="23674" x="1062038" y="2189163"/>
          <p14:tracePt t="23690" x="998538" y="2166938"/>
          <p14:tracePt t="23707" x="941388" y="2138363"/>
          <p14:tracePt t="23724" x="890588" y="2117725"/>
          <p14:tracePt t="23740" x="841375" y="2089150"/>
          <p14:tracePt t="23757" x="827088" y="2074863"/>
          <p14:tracePt t="23758" x="798513" y="2052638"/>
          <p14:tracePt t="23759" x="792163" y="2038350"/>
          <p14:tracePt t="23774" x="777875" y="2024063"/>
          <p14:tracePt t="23775" x="749300" y="2003425"/>
          <p14:tracePt t="23791" x="741363" y="1989138"/>
          <p14:tracePt t="23792" x="727075" y="1974850"/>
          <p14:tracePt t="23807" x="712788" y="1952625"/>
          <p14:tracePt t="23808" x="698500" y="1938338"/>
          <p14:tracePt t="23824" x="677863" y="1903413"/>
          <p14:tracePt t="23841" x="649288" y="1868488"/>
          <p14:tracePt t="23874" x="627063" y="1825625"/>
          <p14:tracePt t="23875" x="612775" y="1774825"/>
          <p14:tracePt t="23891" x="598488" y="1754188"/>
          <p14:tracePt t="23907" x="592138" y="1725613"/>
          <p14:tracePt t="23924" x="592138" y="1717675"/>
          <p14:tracePt t="23940" x="592138" y="1703388"/>
          <p14:tracePt t="23957" x="592138" y="1689100"/>
          <p14:tracePt t="24012" x="598488" y="1674813"/>
          <p14:tracePt t="24024" x="627063" y="1660525"/>
          <p14:tracePt t="24025" x="649288" y="1654175"/>
          <p14:tracePt t="24058" x="712788" y="1611313"/>
          <p14:tracePt t="24060" x="947738" y="1504950"/>
          <p14:tracePt t="24092" x="1090613" y="1454150"/>
          <p14:tracePt t="24093" x="1254125" y="1404938"/>
          <p14:tracePt t="24107" x="1376363" y="1362075"/>
          <p14:tracePt t="24124" x="1476375" y="1354138"/>
          <p14:tracePt t="24141" x="1562100" y="1354138"/>
          <p14:tracePt t="24157" x="1654175" y="1354138"/>
          <p14:tracePt t="24174" x="1774825" y="1354138"/>
          <p14:tracePt t="24191" x="1968500" y="1354138"/>
          <p14:tracePt t="24207" x="2189163" y="1354138"/>
          <p14:tracePt t="24224" x="2403475" y="1354138"/>
          <p14:tracePt t="24240" x="2652713" y="1354138"/>
          <p14:tracePt t="24256" x="2701925" y="1354138"/>
          <p14:tracePt t="24258" x="2901950" y="1339850"/>
          <p14:tracePt t="24259" x="3016250" y="1325563"/>
          <p14:tracePt t="24274" x="3144838" y="1311275"/>
          <p14:tracePt t="24275" x="3279775" y="1304925"/>
          <p14:tracePt t="24291" x="3594100" y="1276350"/>
          <p14:tracePt t="24307" x="3957638" y="1254125"/>
          <p14:tracePt t="24324" x="4370388" y="1225550"/>
          <p14:tracePt t="24341" x="4819650" y="1225550"/>
          <p14:tracePt t="24357" x="5268913" y="1225550"/>
          <p14:tracePt t="24374" x="5668963" y="1276350"/>
          <p14:tracePt t="24391" x="6010275" y="1354138"/>
          <p14:tracePt t="24407" x="6296025" y="1425575"/>
          <p14:tracePt t="24424" x="6559550" y="1511300"/>
          <p14:tracePt t="24440" x="6837363" y="1574800"/>
          <p14:tracePt t="24457" x="7043738" y="1625600"/>
          <p14:tracePt t="24473" x="7158038" y="1660525"/>
          <p14:tracePt t="24474" x="7258050" y="1689100"/>
          <p14:tracePt t="24490" x="7300913" y="1703388"/>
          <p14:tracePt t="24491" x="7372350" y="1717675"/>
          <p14:tracePt t="24492" x="7421563" y="1725613"/>
          <p14:tracePt t="24508" x="7472363" y="1739900"/>
          <p14:tracePt t="24509" x="7507288" y="1754188"/>
          <p14:tracePt t="24525" x="7535863" y="1768475"/>
          <p14:tracePt t="24526" x="7558088" y="1768475"/>
          <p14:tracePt t="24557" x="7600950" y="1774825"/>
          <p14:tracePt t="24561" x="7621588" y="1789113"/>
          <p14:tracePt t="24575" x="7635875" y="1789113"/>
          <p14:tracePt t="24591" x="7650163" y="1803400"/>
          <p14:tracePt t="24607" x="7650163" y="1817688"/>
          <p14:tracePt t="24624" x="7658100" y="1817688"/>
          <p14:tracePt t="24640" x="7672388" y="1825625"/>
          <p14:tracePt t="24657" x="7686675" y="1839913"/>
          <p14:tracePt t="24673" x="7707313" y="1839913"/>
          <p14:tracePt t="24691" x="7721600" y="1854200"/>
          <p14:tracePt t="24707" x="7735888" y="1868488"/>
          <p14:tracePt t="24745" x="7750175" y="1874838"/>
          <p14:tracePt t="24773" x="7750175" y="1889125"/>
          <p14:tracePt t="24841" x="7750175" y="1903413"/>
          <p14:tracePt t="24890" x="7750175" y="1917700"/>
          <p14:tracePt t="24924" x="7750175" y="1924050"/>
          <p14:tracePt t="24940" x="7764463" y="1924050"/>
          <p14:tracePt t="24957" x="7764463" y="1952625"/>
          <p14:tracePt t="24975" x="7764463" y="1966913"/>
          <p14:tracePt t="24976" x="7764463" y="1974850"/>
          <p14:tracePt t="24991" x="7764463" y="1989138"/>
          <p14:tracePt t="24992" x="7764463" y="2003425"/>
          <p14:tracePt t="25007" x="7764463" y="2017713"/>
          <p14:tracePt t="25008" x="7764463" y="2024063"/>
          <p14:tracePt t="25024" x="7764463" y="2066925"/>
          <p14:tracePt t="25058" x="7764463" y="2103438"/>
          <p14:tracePt t="25059" x="7764463" y="2124075"/>
          <p14:tracePt t="25092" x="7750175" y="2138363"/>
          <p14:tracePt t="25093" x="7735888" y="2152650"/>
          <p14:tracePt t="25107" x="7700963" y="2189163"/>
          <p14:tracePt t="25140" x="7586663" y="2252663"/>
          <p14:tracePt t="25142" x="7400925" y="2352675"/>
          <p14:tracePt t="25157" x="7086600" y="2487613"/>
          <p14:tracePt t="25174" x="6688138" y="2630488"/>
          <p14:tracePt t="25207" x="6259513" y="2736850"/>
          <p14:tracePt t="25208" x="5832475" y="2787650"/>
          <p14:tracePt t="25827" x="5746750" y="2787650"/>
          <p14:tracePt t="25842" x="5683250" y="2779713"/>
          <p14:tracePt t="25845" x="5597525" y="2765425"/>
          <p14:tracePt t="25847" x="5503863" y="2765425"/>
          <p14:tracePt t="25858" x="5418138" y="2751138"/>
          <p14:tracePt t="25874" x="5219700" y="2751138"/>
          <p14:tracePt t="25891" x="4891088" y="2736850"/>
          <p14:tracePt t="25907" x="4441825" y="2730500"/>
          <p14:tracePt t="25924" x="3978275" y="2701925"/>
          <p14:tracePt t="25940" x="3557588" y="2679700"/>
          <p14:tracePt t="25958" x="3279775" y="2652713"/>
          <p14:tracePt t="25960" x="3130550" y="2638425"/>
          <p14:tracePt t="25974" x="3001963" y="2616200"/>
          <p14:tracePt t="25975" x="2916238" y="2601913"/>
          <p14:tracePt t="25991" x="2844800" y="2601913"/>
          <p14:tracePt t="25992" x="2801938" y="2587625"/>
          <p14:tracePt t="26007" x="2716213" y="2581275"/>
          <p14:tracePt t="26025" x="2652713" y="2566988"/>
          <p14:tracePt t="26058" x="2587625" y="2552700"/>
          <p14:tracePt t="26060" x="2538413" y="2552700"/>
          <p14:tracePt t="26075" x="2466975" y="2552700"/>
          <p14:tracePt t="26107" x="2389188" y="2538413"/>
          <p14:tracePt t="26108" x="2338388" y="2538413"/>
          <p14:tracePt t="26140" x="2289175" y="2530475"/>
          <p14:tracePt t="26142" x="2252663" y="2530475"/>
          <p14:tracePt t="26157" x="2217738" y="2516188"/>
          <p14:tracePt t="26495" x="2189163" y="2516188"/>
          <p14:tracePt t="26507" x="2174875" y="2501900"/>
          <p14:tracePt t="26508" x="2166938" y="2501900"/>
          <p14:tracePt t="26525" x="2124075" y="2487613"/>
          <p14:tracePt t="26558" x="2066925" y="2466975"/>
          <p14:tracePt t="26559" x="2017713" y="2466975"/>
          <p14:tracePt t="26574" x="1974850" y="2452688"/>
          <p14:tracePt t="26575" x="1939925" y="2438400"/>
          <p14:tracePt t="26591" x="1889125" y="2438400"/>
          <p14:tracePt t="26607" x="1803400" y="2430463"/>
          <p14:tracePt t="26624" x="1739900" y="2430463"/>
          <p14:tracePt t="26640" x="1668463" y="2416175"/>
          <p14:tracePt t="26657" x="1611313" y="2416175"/>
          <p14:tracePt t="26674" x="1576388" y="2401888"/>
          <p14:tracePt t="26691" x="1554163" y="2401888"/>
          <p14:tracePt t="26706" x="1539875" y="2401888"/>
          <p14:tracePt t="26709" x="1525588" y="2401888"/>
          <p14:tracePt t="26725" x="1511300" y="2401888"/>
          <p14:tracePt t="26742" x="1504950" y="2401888"/>
          <p14:tracePt t="26757" x="1490663" y="2401888"/>
          <p14:tracePt t="26774" x="1476375" y="2387600"/>
          <p14:tracePt t="26791" x="1462088" y="2387600"/>
          <p14:tracePt t="26840" x="1462088" y="2381250"/>
          <p14:tracePt t="26891" x="1462088" y="2366963"/>
          <p14:tracePt t="26924" x="1490663" y="2352675"/>
          <p14:tracePt t="26941" x="1511300" y="2352675"/>
          <p14:tracePt t="26942" x="1539875" y="2338388"/>
          <p14:tracePt t="26957" x="1562100" y="2338388"/>
          <p14:tracePt t="26959" x="1604963" y="2338388"/>
          <p14:tracePt t="26974" x="1625600" y="2330450"/>
          <p14:tracePt t="26975" x="1674813" y="2330450"/>
          <p14:tracePt t="26990" x="1768475" y="2330450"/>
          <p14:tracePt t="27007" x="1874838" y="2330450"/>
          <p14:tracePt t="27025" x="1989138" y="2352675"/>
          <p14:tracePt t="27058" x="2089150" y="2416175"/>
          <p14:tracePt t="27060" x="2174875" y="2481263"/>
          <p14:tracePt t="27091" x="2266950" y="2552700"/>
          <p14:tracePt t="27093" x="2332038" y="2616200"/>
          <p14:tracePt t="27107" x="2352675" y="2667000"/>
          <p14:tracePt t="27124" x="2389188" y="2730500"/>
          <p14:tracePt t="27140" x="2417763" y="2787650"/>
          <p14:tracePt t="27157" x="2438400" y="2879725"/>
          <p14:tracePt t="27174" x="2452688" y="2965450"/>
          <p14:tracePt t="27191" x="2466975" y="3016250"/>
          <p14:tracePt t="27192" x="2481263" y="3214688"/>
          <p14:tracePt t="27207" x="2481263" y="3265488"/>
          <p14:tracePt t="27208" x="2487613" y="3365500"/>
          <p14:tracePt t="27224" x="2501900" y="3557588"/>
          <p14:tracePt t="27241" x="2501900" y="3729038"/>
          <p14:tracePt t="27257" x="2501900" y="3827463"/>
          <p14:tracePt t="27274" x="2501900" y="3927475"/>
          <p14:tracePt t="27291" x="2501900" y="3992563"/>
          <p14:tracePt t="27307" x="2501900" y="4056063"/>
          <p14:tracePt t="27324" x="2501900" y="4078288"/>
          <p14:tracePt t="27580" x="2501900" y="4106863"/>
          <p14:tracePt t="27585" x="2487613" y="4178300"/>
          <p14:tracePt t="27593" x="2487613" y="4205288"/>
          <p14:tracePt t="27607" x="2481263" y="4291013"/>
          <p14:tracePt t="27624" x="2466975" y="4419600"/>
          <p14:tracePt t="27640" x="2452688" y="4541838"/>
          <p14:tracePt t="27657" x="2452688" y="4668838"/>
          <p14:tracePt t="27673" x="2438400" y="4733925"/>
          <p14:tracePt t="27674" x="2438400" y="4754563"/>
          <p14:tracePt t="27675" x="2432050" y="4805363"/>
          <p14:tracePt t="27690" x="2432050" y="4840288"/>
          <p14:tracePt t="27692" x="2432050" y="4883150"/>
          <p14:tracePt t="27707" x="2417763" y="4905375"/>
          <p14:tracePt t="27709" x="2417763" y="4933950"/>
          <p14:tracePt t="27724" x="2403475" y="4954588"/>
          <p14:tracePt t="27741" x="2389188" y="4968875"/>
          <p14:tracePt t="27758" x="2389188" y="4983163"/>
          <p14:tracePt t="27774" x="2366963" y="4989513"/>
          <p14:tracePt t="27791" x="2338388" y="5018088"/>
          <p14:tracePt t="27807" x="2289175" y="5054600"/>
          <p14:tracePt t="27824" x="2238375" y="5103813"/>
          <p14:tracePt t="27840" x="2189163" y="5146675"/>
          <p14:tracePt t="27857" x="2152650" y="5183188"/>
          <p14:tracePt t="27874" x="2103438" y="5218113"/>
          <p14:tracePt t="27891" x="2074863" y="5246688"/>
          <p14:tracePt t="27906" x="2052638" y="5268913"/>
          <p14:tracePt t="27908" x="2038350" y="5283200"/>
          <p14:tracePt t="27909" x="2025650" y="5297488"/>
          <p14:tracePt t="27924" x="2003425" y="5318125"/>
          <p14:tracePt t="27926" x="1989138" y="5332413"/>
          <p14:tracePt t="27940" x="1954213" y="5353050"/>
          <p14:tracePt t="27942" x="1925638" y="5367338"/>
          <p14:tracePt t="27957" x="1868488" y="5395913"/>
          <p14:tracePt t="27974" x="1803400" y="5403850"/>
          <p14:tracePt t="27991" x="1717675" y="5403850"/>
          <p14:tracePt t="28007" x="1625600" y="5403850"/>
          <p14:tracePt t="28024" x="1525588" y="5381625"/>
          <p14:tracePt t="28059" x="1411288" y="5332413"/>
          <p14:tracePt t="28061" x="1304925" y="5283200"/>
          <p14:tracePt t="28077" x="1239838" y="5232400"/>
          <p14:tracePt t="28078" x="1176338" y="5183188"/>
          <p14:tracePt t="28079" x="1090613" y="5103813"/>
          <p14:tracePt t="28107" x="1027113" y="5032375"/>
          <p14:tracePt t="28108" x="898525" y="4840288"/>
          <p14:tracePt t="28123" x="876300" y="4791075"/>
          <p14:tracePt t="28125" x="812800" y="4691063"/>
          <p14:tracePt t="28139" x="741363" y="4519613"/>
          <p14:tracePt t="28141" x="698500" y="4405313"/>
          <p14:tracePt t="28157" x="692150" y="4341813"/>
          <p14:tracePt t="28158" x="663575" y="4241800"/>
          <p14:tracePt t="28159" x="641350" y="4141788"/>
          <p14:tracePt t="28173" x="641350" y="4041775"/>
          <p14:tracePt t="28190" x="641350" y="3941763"/>
          <p14:tracePt t="28191" x="641350" y="3863975"/>
          <p14:tracePt t="28192" x="641350" y="3778250"/>
          <p14:tracePt t="28207" x="649288" y="3614738"/>
          <p14:tracePt t="28224" x="727075" y="3492500"/>
          <p14:tracePt t="28241" x="827088" y="3365500"/>
          <p14:tracePt t="28258" x="927100" y="3265488"/>
          <p14:tracePt t="28274" x="1012825" y="3200400"/>
          <p14:tracePt t="28291" x="1098550" y="3179763"/>
          <p14:tracePt t="28324" x="1190625" y="3165475"/>
          <p14:tracePt t="28325" x="1290638" y="3165475"/>
          <p14:tracePt t="28340" x="1411288" y="3165475"/>
          <p14:tracePt t="28358" x="1576388" y="3194050"/>
          <p14:tracePt t="28374" x="1739900" y="3243263"/>
          <p14:tracePt t="28391" x="1925638" y="3294063"/>
          <p14:tracePt t="28406" x="2003425" y="3328988"/>
          <p14:tracePt t="28408" x="2074863" y="3365500"/>
          <p14:tracePt t="28409" x="2138363" y="3400425"/>
          <p14:tracePt t="28424" x="2166938" y="3414713"/>
          <p14:tracePt t="28425" x="2238375" y="3463925"/>
          <p14:tracePt t="28440" x="2252663" y="3478213"/>
          <p14:tracePt t="28441" x="2289175" y="3506788"/>
          <p14:tracePt t="28457" x="2317750" y="3557588"/>
          <p14:tracePt t="28474" x="2352675" y="3592513"/>
          <p14:tracePt t="28491" x="2366963" y="3629025"/>
          <p14:tracePt t="28507" x="2381250" y="3678238"/>
          <p14:tracePt t="28541" x="2389188" y="3743325"/>
          <p14:tracePt t="28542" x="2403475" y="3841750"/>
          <p14:tracePt t="28575" x="2403475" y="3992563"/>
          <p14:tracePt t="28578" x="2403475" y="4156075"/>
          <p14:tracePt t="28579" x="2403475" y="4241800"/>
          <p14:tracePt t="28591" x="2403475" y="4327525"/>
          <p14:tracePt t="28608" x="2403475" y="4491038"/>
          <p14:tracePt t="28624" x="2403475" y="4591050"/>
          <p14:tracePt t="28640" x="2403475" y="4633913"/>
          <p14:tracePt t="28641" x="2403475" y="4668838"/>
          <p14:tracePt t="28657" x="2389188" y="4691063"/>
          <p14:tracePt t="28658" x="2389188" y="4705350"/>
          <p14:tracePt t="28659" x="2389188" y="4733925"/>
          <p14:tracePt t="28674" x="2389188" y="4740275"/>
          <p14:tracePt t="28675" x="2381250" y="4740275"/>
          <p14:tracePt t="28691" x="2381250" y="4754563"/>
          <p14:tracePt t="28757" x="2366963" y="4754563"/>
          <p14:tracePt t="28824" x="2352675" y="4754563"/>
          <p14:tracePt t="28857" x="2338388" y="4754563"/>
          <p14:tracePt t="28874" x="2338388" y="4768850"/>
          <p14:tracePt t="28890" x="2332038" y="4768850"/>
          <p14:tracePt t="28892" x="2317750" y="4768850"/>
          <p14:tracePt t="28907" x="2303463" y="4783138"/>
          <p14:tracePt t="28924" x="2289175" y="4783138"/>
          <p14:tracePt t="28925" x="2281238" y="4791075"/>
          <p14:tracePt t="28940" x="2266950" y="4791075"/>
          <p14:tracePt t="28957" x="2238375" y="4791075"/>
          <p14:tracePt t="28991" x="2232025" y="4805363"/>
          <p14:tracePt t="29007" x="2217738" y="4805363"/>
          <p14:tracePt t="29275" x="2203450" y="4805363"/>
          <p14:tracePt t="29291" x="2189163" y="4819650"/>
          <p14:tracePt t="29307" x="2174875" y="4819650"/>
          <p14:tracePt t="29324" x="2152650" y="4833938"/>
          <p14:tracePt t="29341" x="2124075" y="4833938"/>
          <p14:tracePt t="29358" x="2089150" y="4833938"/>
          <p14:tracePt t="29373" x="2074863" y="4833938"/>
          <p14:tracePt t="29374" x="2052638" y="4833938"/>
          <p14:tracePt t="29376" x="2025650" y="4833938"/>
          <p14:tracePt t="29391" x="2017713" y="4833938"/>
          <p14:tracePt t="29392" x="1989138" y="4833938"/>
          <p14:tracePt t="29407" x="1968500" y="4833938"/>
          <p14:tracePt t="29408" x="1954213" y="4833938"/>
          <p14:tracePt t="29424" x="1917700" y="4819650"/>
          <p14:tracePt t="29441" x="1874838" y="4805363"/>
          <p14:tracePt t="29457" x="1839913" y="4783138"/>
          <p14:tracePt t="29474" x="1817688" y="4768850"/>
          <p14:tracePt t="29491" x="1754188" y="4719638"/>
          <p14:tracePt t="29507" x="1717675" y="4683125"/>
          <p14:tracePt t="29524" x="1674813" y="4619625"/>
          <p14:tracePt t="29558" x="1639888" y="4556125"/>
          <p14:tracePt t="29559" x="1604963" y="4470400"/>
          <p14:tracePt t="29573" x="1590675" y="4427538"/>
          <p14:tracePt t="29576" x="1562100" y="4391025"/>
          <p14:tracePt t="29591" x="1554163" y="4356100"/>
          <p14:tracePt t="29592" x="1539875" y="4305300"/>
          <p14:tracePt t="29606" x="1525588" y="4270375"/>
          <p14:tracePt t="29608" x="1525588" y="4219575"/>
          <p14:tracePt t="29609" x="1511300" y="4178300"/>
          <p14:tracePt t="29624" x="1511300" y="4170363"/>
          <p14:tracePt t="29640" x="1511300" y="4127500"/>
          <p14:tracePt t="29641" x="1511300" y="4092575"/>
          <p14:tracePt t="29642" x="1511300" y="4070350"/>
          <p14:tracePt t="29657" x="1511300" y="4041775"/>
          <p14:tracePt t="29658" x="1511300" y="4006850"/>
          <p14:tracePt t="29674" x="1511300" y="3956050"/>
          <p14:tracePt t="29691" x="1511300" y="3913188"/>
          <p14:tracePt t="29707" x="1511300" y="3878263"/>
          <p14:tracePt t="29725" x="1511300" y="3813175"/>
          <p14:tracePt t="29741" x="1504950" y="3743325"/>
          <p14:tracePt t="29757" x="1504950" y="3663950"/>
          <p14:tracePt t="29791" x="1490663" y="3592513"/>
          <p14:tracePt t="29792" x="1490663" y="3529013"/>
          <p14:tracePt t="29807" x="1490663" y="3457575"/>
          <p14:tracePt t="29824" x="1476375" y="3394075"/>
          <p14:tracePt t="29840" x="1476375" y="3343275"/>
          <p14:tracePt t="29858" x="1476375" y="3300413"/>
          <p14:tracePt t="29873" x="1476375" y="3279775"/>
          <p14:tracePt t="29874" x="1476375" y="3265488"/>
          <p14:tracePt t="29875" x="1476375" y="3251200"/>
          <p14:tracePt t="29891" x="1476375" y="3228975"/>
          <p14:tracePt t="29892" x="1476375" y="3214688"/>
          <p14:tracePt t="29907" x="1490663" y="3200400"/>
          <p14:tracePt t="29908" x="1504950" y="3179763"/>
          <p14:tracePt t="29924" x="1554163" y="3143250"/>
          <p14:tracePt t="29941" x="1625600" y="3114675"/>
          <p14:tracePt t="29958" x="1717675" y="3100388"/>
          <p14:tracePt t="29974" x="1825625" y="3100388"/>
          <p14:tracePt t="30007" x="1917700" y="3100388"/>
          <p14:tracePt t="30008" x="2003425" y="3100388"/>
          <p14:tracePt t="30024" x="2089150" y="3128963"/>
          <p14:tracePt t="30058" x="2166938" y="3179763"/>
          <p14:tracePt t="30059" x="2232025" y="3214688"/>
          <p14:tracePt t="30061" x="2266950" y="3251200"/>
          <p14:tracePt t="30075" x="2303463" y="3300413"/>
          <p14:tracePt t="30091" x="2338388" y="3351213"/>
          <p14:tracePt t="30092" x="2366963" y="3394075"/>
          <p14:tracePt t="30093" x="2403475" y="3443288"/>
          <p14:tracePt t="30107" x="2432050" y="3514725"/>
          <p14:tracePt t="30123" x="2466975" y="3578225"/>
          <p14:tracePt t="30124" x="2487613" y="3643313"/>
          <p14:tracePt t="30125" x="2516188" y="3714750"/>
          <p14:tracePt t="30141" x="2538413" y="3792538"/>
          <p14:tracePt t="30142" x="2552700" y="3856038"/>
          <p14:tracePt t="30158" x="2581275" y="3963988"/>
          <p14:tracePt t="30175" x="2587625" y="4070350"/>
          <p14:tracePt t="30191" x="2587625" y="4170363"/>
          <p14:tracePt t="30207" x="2587625" y="4270375"/>
          <p14:tracePt t="30241" x="2566988" y="4391025"/>
          <p14:tracePt t="30242" x="2516188" y="4591050"/>
          <p14:tracePt t="30257" x="2466975" y="4783138"/>
          <p14:tracePt t="30274" x="2438400" y="4940300"/>
          <p14:tracePt t="30291" x="2389188" y="5118100"/>
          <p14:tracePt t="30307" x="2366963" y="5268913"/>
          <p14:tracePt t="30324" x="2338388" y="5353050"/>
          <p14:tracePt t="30340" x="2317750" y="5453063"/>
          <p14:tracePt t="30358" x="2289175" y="5532438"/>
          <p14:tracePt t="30359" x="2281238" y="5553075"/>
          <p14:tracePt t="30373" x="2266950" y="5581650"/>
          <p14:tracePt t="30390" x="2238375" y="5603875"/>
          <p14:tracePt t="30392" x="2203450" y="5653088"/>
          <p14:tracePt t="30407" x="2166938" y="5681663"/>
          <p14:tracePt t="30424" x="2103438" y="5730875"/>
          <p14:tracePt t="30441" x="2052638" y="5759450"/>
          <p14:tracePt t="30474" x="2003425" y="5795963"/>
          <p14:tracePt t="30475" x="1925638" y="5830888"/>
          <p14:tracePt t="30491" x="1874838" y="5867400"/>
          <p14:tracePt t="30507" x="1817688" y="5895975"/>
          <p14:tracePt t="30524" x="1754188" y="5916613"/>
          <p14:tracePt t="30557" x="1674813" y="5930900"/>
          <p14:tracePt t="30558" x="1590675" y="5945188"/>
          <p14:tracePt t="30563" x="1539875" y="5945188"/>
          <p14:tracePt t="30575" x="1476375" y="5945188"/>
          <p14:tracePt t="30590" x="1411288" y="5916613"/>
          <p14:tracePt t="30591" x="1354138" y="5881688"/>
          <p14:tracePt t="30592" x="1290638" y="5845175"/>
          <p14:tracePt t="30607" x="1225550" y="5795963"/>
          <p14:tracePt t="30623" x="1162050" y="5745163"/>
          <p14:tracePt t="30625" x="1041400" y="5603875"/>
          <p14:tracePt t="30641" x="947738" y="5503863"/>
          <p14:tracePt t="30642" x="898525" y="5403850"/>
          <p14:tracePt t="30658" x="812800" y="5268913"/>
          <p14:tracePt t="30674" x="663575" y="5003800"/>
          <p14:tracePt t="30691" x="563563" y="4783138"/>
          <p14:tracePt t="30707" x="498475" y="4605338"/>
          <p14:tracePt t="30725" x="427038" y="4376738"/>
          <p14:tracePt t="30740" x="377825" y="4191000"/>
          <p14:tracePt t="30757" x="349250" y="4006850"/>
          <p14:tracePt t="30773" x="328613" y="3856038"/>
          <p14:tracePt t="30791" x="328613" y="3706813"/>
          <p14:tracePt t="30807" x="328613" y="3557588"/>
          <p14:tracePt t="30824" x="328613" y="3414713"/>
          <p14:tracePt t="30839" x="334963" y="3351213"/>
          <p14:tracePt t="30841" x="363538" y="3300413"/>
          <p14:tracePt t="30842" x="385763" y="3243263"/>
          <p14:tracePt t="30857" x="400050" y="3194050"/>
          <p14:tracePt t="30858" x="427038" y="3143250"/>
          <p14:tracePt t="30874" x="463550" y="3094038"/>
          <p14:tracePt t="30875" x="512763" y="3001963"/>
          <p14:tracePt t="30891" x="641350" y="2879725"/>
          <p14:tracePt t="30924" x="812800" y="2736850"/>
          <p14:tracePt t="30925" x="962025" y="2638425"/>
          <p14:tracePt t="30941" x="1127125" y="2538413"/>
          <p14:tracePt t="30958" x="1225550" y="2501900"/>
          <p14:tracePt t="30974" x="1339850" y="2481263"/>
          <p14:tracePt t="30991" x="1411288" y="2481263"/>
          <p14:tracePt t="31007" x="1476375" y="2481263"/>
          <p14:tracePt t="31024" x="1539875" y="2487613"/>
          <p14:tracePt t="31058" x="1604963" y="2538413"/>
          <p14:tracePt t="31059" x="1674813" y="2587625"/>
          <p14:tracePt t="31060" x="1717675" y="2630488"/>
          <p14:tracePt t="31092" x="1874838" y="2801938"/>
          <p14:tracePt t="31107" x="1917700" y="2851150"/>
          <p14:tracePt t="31109" x="1954213" y="2901950"/>
          <p14:tracePt t="31124" x="1989138" y="2951163"/>
          <p14:tracePt t="31125" x="2025650" y="3001963"/>
          <p14:tracePt t="31140" x="2089150" y="3114675"/>
          <p14:tracePt t="31157" x="2166938" y="3251200"/>
          <p14:tracePt t="31174" x="2238375" y="3394075"/>
          <p14:tracePt t="31191" x="2303463" y="3606800"/>
          <p14:tracePt t="31207" x="2352675" y="3813175"/>
          <p14:tracePt t="31224" x="2381250" y="4006850"/>
          <p14:tracePt t="31240" x="2403475" y="4327525"/>
          <p14:tracePt t="31257" x="2417763" y="4527550"/>
          <p14:tracePt t="31273" x="2417763" y="4754563"/>
          <p14:tracePt t="31290" x="2417763" y="4940300"/>
          <p14:tracePt t="31307" x="2417763" y="5054600"/>
          <p14:tracePt t="31324" x="2417763" y="5154613"/>
          <p14:tracePt t="31340" x="2417763" y="5197475"/>
          <p14:tracePt t="31341" x="2417763" y="5218113"/>
          <p14:tracePt t="31342" x="2403475" y="5246688"/>
          <p14:tracePt t="31357" x="2403475" y="5254625"/>
          <p14:tracePt t="31359" x="2389188" y="5268913"/>
          <p14:tracePt t="31374" x="2381250" y="5297488"/>
          <p14:tracePt t="31391" x="2366963" y="5303838"/>
          <p14:tracePt t="31407" x="2332038" y="5318125"/>
          <p14:tracePt t="31424" x="2303463" y="5332413"/>
          <p14:tracePt t="31659" x="2252663" y="5346700"/>
          <p14:tracePt t="31675" x="2203450" y="5381625"/>
          <p14:tracePt t="31691" x="2166938" y="5403850"/>
          <p14:tracePt t="31708" x="2089150" y="5446713"/>
          <p14:tracePt t="31724" x="2025650" y="5467350"/>
          <p14:tracePt t="31740" x="1954213" y="5495925"/>
          <p14:tracePt t="31757" x="1868488" y="5503863"/>
          <p14:tracePt t="31774" x="1739900" y="5518150"/>
          <p14:tracePt t="31791" x="1590675" y="5518150"/>
          <p14:tracePt t="31807" x="1362075" y="5495925"/>
          <p14:tracePt t="31823" x="1276350" y="5453063"/>
          <p14:tracePt t="31825" x="1225550" y="5432425"/>
          <p14:tracePt t="31826" x="1141413" y="5381625"/>
          <p14:tracePt t="31840" x="998538" y="5297488"/>
          <p14:tracePt t="31856" x="962025" y="5246688"/>
          <p14:tracePt t="31858" x="847725" y="5132388"/>
          <p14:tracePt t="31859" x="827088" y="5083175"/>
          <p14:tracePt t="31874" x="692150" y="4840288"/>
          <p14:tracePt t="31891" x="627063" y="4619625"/>
          <p14:tracePt t="31907" x="598488" y="4441825"/>
          <p14:tracePt t="31941" x="598488" y="4227513"/>
          <p14:tracePt t="31942" x="598488" y="4027488"/>
          <p14:tracePt t="31958" x="612775" y="3878263"/>
          <p14:tracePt t="31974" x="677863" y="3729038"/>
          <p14:tracePt t="31991" x="749300" y="3578225"/>
          <p14:tracePt t="32007" x="847725" y="3457575"/>
          <p14:tracePt t="32024" x="927100" y="3351213"/>
          <p14:tracePt t="32058" x="990600" y="3300413"/>
          <p14:tracePt t="32059" x="1076325" y="3243263"/>
          <p14:tracePt t="32074" x="1112838" y="3214688"/>
          <p14:tracePt t="32076" x="1141413" y="3200400"/>
          <p14:tracePt t="32091" x="1176338" y="3194050"/>
          <p14:tracePt t="32108" x="1225550" y="3179763"/>
          <p14:tracePt t="32141" x="1304925" y="3179763"/>
          <p14:tracePt t="32142" x="1362075" y="3179763"/>
          <p14:tracePt t="32174" x="1411288" y="3179763"/>
          <p14:tracePt t="32176" x="1462088" y="3179763"/>
          <p14:tracePt t="32191" x="1525588" y="3194050"/>
          <p14:tracePt t="32207" x="1590675" y="3214688"/>
          <p14:tracePt t="32224" x="1654175" y="3251200"/>
          <p14:tracePt t="32240" x="1717675" y="3300413"/>
          <p14:tracePt t="32258" x="1803400" y="3365500"/>
          <p14:tracePt t="32274" x="1889125" y="3443288"/>
          <p14:tracePt t="32291" x="2003425" y="3557588"/>
          <p14:tracePt t="32307" x="2089150" y="3657600"/>
          <p14:tracePt t="32308" x="2124075" y="3692525"/>
          <p14:tracePt t="32324" x="2232025" y="3806825"/>
          <p14:tracePt t="32325" x="2332038" y="3941763"/>
          <p14:tracePt t="32341" x="2389188" y="4021138"/>
          <p14:tracePt t="32342" x="2432050" y="4092575"/>
          <p14:tracePt t="32358" x="2501900" y="4227513"/>
          <p14:tracePt t="32394" x="2552700" y="4356100"/>
          <p14:tracePt t="32396" x="2587625" y="4456113"/>
          <p14:tracePt t="32407" x="2587625" y="4476750"/>
          <p14:tracePt t="32408" x="2601913" y="4527550"/>
          <p14:tracePt t="32425" x="2616200" y="4633913"/>
          <p14:tracePt t="32440" x="2616200" y="4733925"/>
          <p14:tracePt t="32457" x="2616200" y="4868863"/>
          <p14:tracePt t="32474" x="2616200" y="5032375"/>
          <p14:tracePt t="32490" x="2616200" y="5197475"/>
          <p14:tracePt t="32507" x="2601913" y="5346700"/>
          <p14:tracePt t="32524" x="2566988" y="5481638"/>
          <p14:tracePt t="32557" x="2538413" y="5553075"/>
          <p14:tracePt t="32559" x="2501900" y="5653088"/>
          <p14:tracePt t="32563" x="2487613" y="5681663"/>
          <p14:tracePt t="32574" x="2466975" y="5716588"/>
          <p14:tracePt t="32576" x="2438400" y="5745163"/>
          <p14:tracePt t="32591" x="2403475" y="5767388"/>
          <p14:tracePt t="32592" x="2366963" y="5795963"/>
          <p14:tracePt t="32607" x="2281238" y="5845175"/>
          <p14:tracePt t="32624" x="2189163" y="5895975"/>
          <p14:tracePt t="32641" x="2066925" y="5916613"/>
          <p14:tracePt t="32658" x="1925638" y="5930900"/>
          <p14:tracePt t="32674" x="1789113" y="5945188"/>
          <p14:tracePt t="32691" x="1576388" y="5916613"/>
          <p14:tracePt t="32707" x="1390650" y="5816600"/>
          <p14:tracePt t="32724" x="1190625" y="5646738"/>
          <p14:tracePt t="32740" x="976313" y="5367338"/>
          <p14:tracePt t="32757" x="727075" y="4833938"/>
          <p14:tracePt t="32774" x="641350" y="4241800"/>
          <p14:tracePt t="32791" x="627063" y="3543300"/>
          <p14:tracePt t="32806" x="627063" y="3394075"/>
          <p14:tracePt t="32808" x="627063" y="3079750"/>
          <p14:tracePt t="32809" x="677863" y="2801938"/>
          <p14:tracePt t="32824" x="727075" y="2566988"/>
          <p14:tracePt t="32825" x="749300" y="2487613"/>
          <p14:tracePt t="32841" x="792163" y="2316163"/>
          <p14:tracePt t="32842" x="827088" y="2203450"/>
          <p14:tracePt t="32858" x="898525" y="2024063"/>
          <p14:tracePt t="32874" x="976313" y="1924050"/>
          <p14:tracePt t="32891" x="1076325" y="1874838"/>
          <p14:tracePt t="32908" x="1176338" y="1839913"/>
          <p14:tracePt t="32924" x="1276350" y="1825625"/>
          <p14:tracePt t="32940" x="1404938" y="1825625"/>
          <p14:tracePt t="32957" x="1511300" y="1854200"/>
          <p14:tracePt t="32974" x="1639888" y="1924050"/>
          <p14:tracePt t="32991" x="1754188" y="2017713"/>
          <p14:tracePt t="33007" x="1903413" y="2166938"/>
          <p14:tracePt t="33024" x="2025650" y="2287588"/>
          <p14:tracePt t="33040" x="2103438" y="2387600"/>
          <p14:tracePt t="33041" x="2166938" y="2481263"/>
          <p14:tracePt t="33043" x="2232025" y="2581275"/>
          <p14:tracePt t="33059" x="2289175" y="2687638"/>
          <p14:tracePt t="33060" x="2338388" y="2801938"/>
          <p14:tracePt t="33092" x="2432050" y="3065463"/>
          <p14:tracePt t="33093" x="2501900" y="3343275"/>
          <p14:tracePt t="33107" x="2538413" y="3629025"/>
          <p14:tracePt t="33124" x="2566988" y="3827463"/>
          <p14:tracePt t="33141" x="2587625" y="4141788"/>
          <p14:tracePt t="33158" x="2587625" y="4427538"/>
          <p14:tracePt t="33174" x="2587625" y="4705350"/>
          <p14:tracePt t="33191" x="2587625" y="5003800"/>
          <p14:tracePt t="33207" x="2587625" y="5203825"/>
          <p14:tracePt t="33224" x="2566988" y="5395913"/>
          <p14:tracePt t="33240" x="2552700" y="5453063"/>
          <p14:tracePt t="33465" x="2530475" y="5453063"/>
          <p14:tracePt t="33475" x="2516188" y="5453063"/>
          <p14:tracePt t="33491" x="2452688" y="5467350"/>
          <p14:tracePt t="33507" x="2381250" y="5481638"/>
          <p14:tracePt t="33523" x="2332038" y="5495925"/>
          <p14:tracePt t="33525" x="2289175" y="5503863"/>
          <p14:tracePt t="33526" x="2238375" y="5518150"/>
          <p14:tracePt t="33558" x="2189163" y="5532438"/>
          <p14:tracePt t="33559" x="2103438" y="5567363"/>
          <p14:tracePt t="33575" x="2038350" y="5567363"/>
          <p14:tracePt t="33591" x="1974850" y="5581650"/>
          <p14:tracePt t="33607" x="1917700" y="5581650"/>
          <p14:tracePt t="33624" x="1839913" y="5581650"/>
          <p14:tracePt t="33640" x="1739900" y="5581650"/>
          <p14:tracePt t="33657" x="1611313" y="5546725"/>
          <p14:tracePt t="33674" x="1504950" y="5495925"/>
          <p14:tracePt t="33691" x="1390650" y="5432425"/>
          <p14:tracePt t="33707" x="1290638" y="5353050"/>
          <p14:tracePt t="33724" x="1204913" y="5268913"/>
          <p14:tracePt t="33740" x="1141413" y="5183188"/>
          <p14:tracePt t="33757" x="1076325" y="5083175"/>
          <p14:tracePt t="33773" x="1062038" y="5032375"/>
          <p14:tracePt t="33774" x="1047750" y="4968875"/>
          <p14:tracePt t="33790" x="1041400" y="4905375"/>
          <p14:tracePt t="33791" x="1027113" y="4833938"/>
          <p14:tracePt t="33792" x="1027113" y="4768850"/>
          <p14:tracePt t="33807" x="1027113" y="4691063"/>
          <p14:tracePt t="33809" x="1027113" y="4633913"/>
          <p14:tracePt t="33824" x="1027113" y="4491038"/>
          <p14:tracePt t="33841" x="1027113" y="4391025"/>
          <p14:tracePt t="33857" x="1047750" y="4291013"/>
          <p14:tracePt t="33874" x="1062038" y="4191000"/>
          <p14:tracePt t="33891" x="1090613" y="4121150"/>
          <p14:tracePt t="33907" x="1098550" y="4056063"/>
          <p14:tracePt t="33924" x="1141413" y="3978275"/>
          <p14:tracePt t="33940" x="1162050" y="3913188"/>
          <p14:tracePt t="33957" x="1204913" y="3841750"/>
          <p14:tracePt t="33973" x="1254125" y="3757613"/>
          <p14:tracePt t="33991" x="1325563" y="3663950"/>
          <p14:tracePt t="34007" x="1425575" y="3563938"/>
          <p14:tracePt t="34024" x="1439863" y="3557588"/>
          <p14:tracePt t="34025" x="1504950" y="3492500"/>
          <p14:tracePt t="34026" x="1539875" y="3457575"/>
          <p14:tracePt t="34059" x="1689100" y="3343275"/>
          <p14:tracePt t="34092" x="1789113" y="3265488"/>
          <p14:tracePt t="34093" x="1917700" y="3214688"/>
          <p14:tracePt t="34107" x="2025650" y="3165475"/>
          <p14:tracePt t="34124" x="2138363" y="3151188"/>
          <p14:tracePt t="34141" x="2232025" y="3143250"/>
          <p14:tracePt t="34157" x="2317750" y="3143250"/>
          <p14:tracePt t="34174" x="2381250" y="3179763"/>
          <p14:tracePt t="34191" x="2452688" y="3228975"/>
          <p14:tracePt t="34207" x="2501900" y="3265488"/>
          <p14:tracePt t="34240" x="2566988" y="3343275"/>
          <p14:tracePt t="34242" x="2616200" y="3414713"/>
          <p14:tracePt t="34243" x="2630488" y="3457575"/>
          <p14:tracePt t="34258" x="2652713" y="3506788"/>
          <p14:tracePt t="34259" x="2681288" y="3563938"/>
          <p14:tracePt t="34273" x="2701925" y="3629025"/>
          <p14:tracePt t="34290" x="2716213" y="3706813"/>
          <p14:tracePt t="34291" x="2738438" y="3792538"/>
          <p14:tracePt t="34292" x="2767013" y="3913188"/>
          <p14:tracePt t="34307" x="2781300" y="4021138"/>
          <p14:tracePt t="34308" x="2781300" y="4070350"/>
          <p14:tracePt t="34324" x="2795588" y="4270375"/>
          <p14:tracePt t="34340" x="2795588" y="4441825"/>
          <p14:tracePt t="34358" x="2795588" y="4619625"/>
          <p14:tracePt t="34374" x="2795588" y="4768850"/>
          <p14:tracePt t="34391" x="2781300" y="4905375"/>
          <p14:tracePt t="34407" x="2752725" y="5040313"/>
          <p14:tracePt t="34424" x="2716213" y="5168900"/>
          <p14:tracePt t="34440" x="2681288" y="5268913"/>
          <p14:tracePt t="34457" x="2638425" y="5332413"/>
          <p14:tracePt t="34474" x="2587625" y="5395913"/>
          <p14:tracePt t="34490" x="2552700" y="5432425"/>
          <p14:tracePt t="34491" x="2538413" y="5446713"/>
          <p14:tracePt t="34492" x="2516188" y="5467350"/>
          <p14:tracePt t="34507" x="2487613" y="5481638"/>
          <p14:tracePt t="34523" x="2481263" y="5495925"/>
          <p14:tracePt t="34524" x="2438400" y="5518150"/>
          <p14:tracePt t="34526" x="2403475" y="5532438"/>
          <p14:tracePt t="34558" x="2366963" y="5546725"/>
          <p14:tracePt t="34559" x="2232025" y="5553075"/>
          <p14:tracePt t="34575" x="2103438" y="5567363"/>
          <p14:tracePt t="34591" x="1954213" y="5567363"/>
          <p14:tracePt t="34607" x="1774825" y="5567363"/>
          <p14:tracePt t="34624" x="1590675" y="5546725"/>
          <p14:tracePt t="34657" x="1411288" y="5453063"/>
          <p14:tracePt t="34658" x="1262063" y="5353050"/>
          <p14:tracePt t="34674" x="1141413" y="5232400"/>
          <p14:tracePt t="34691" x="1041400" y="5068888"/>
          <p14:tracePt t="34707" x="962025" y="4891088"/>
          <p14:tracePt t="34724" x="927100" y="4719638"/>
          <p14:tracePt t="34740" x="898525" y="4541838"/>
          <p14:tracePt t="34756" x="898525" y="4456113"/>
          <p14:tracePt t="34758" x="898525" y="4376738"/>
          <p14:tracePt t="34759" x="898525" y="4305300"/>
          <p14:tracePt t="34774" x="898525" y="4241800"/>
          <p14:tracePt t="34775" x="898525" y="4178300"/>
          <p14:tracePt t="34791" x="912813" y="4106863"/>
          <p14:tracePt t="34807" x="927100" y="4041775"/>
          <p14:tracePt t="34824" x="947738" y="3992563"/>
          <p14:tracePt t="34840" x="976313" y="3956050"/>
          <p14:tracePt t="34874" x="1027113" y="3906838"/>
          <p14:tracePt t="34875" x="1141413" y="3827463"/>
          <p14:tracePt t="34891" x="1254125" y="3763963"/>
          <p14:tracePt t="34907" x="1354138" y="3714750"/>
          <p14:tracePt t="34924" x="1476375" y="3663950"/>
          <p14:tracePt t="34940" x="1590675" y="3643313"/>
          <p14:tracePt t="34957" x="1674813" y="3643313"/>
          <p14:tracePt t="34974" x="1754188" y="3643313"/>
          <p14:tracePt t="34991" x="1817688" y="3657600"/>
          <p14:tracePt t="35006" x="1839913" y="3663950"/>
          <p14:tracePt t="35008" x="1874838" y="3678238"/>
          <p14:tracePt t="35009" x="1917700" y="3706813"/>
          <p14:tracePt t="35025" x="1989138" y="3757613"/>
          <p14:tracePt t="35058" x="2074863" y="3827463"/>
          <p14:tracePt t="35059" x="2174875" y="3927475"/>
          <p14:tracePt t="35092" x="2289175" y="4078288"/>
          <p14:tracePt t="35094" x="2381250" y="4241800"/>
          <p14:tracePt t="35107" x="2487613" y="4491038"/>
          <p14:tracePt t="35124" x="2530475" y="4640263"/>
          <p14:tracePt t="35140" x="2581275" y="4833938"/>
          <p14:tracePt t="35157" x="2601913" y="4989513"/>
          <p14:tracePt t="35173" x="2601913" y="5168900"/>
          <p14:tracePt t="35191" x="2601913" y="5283200"/>
          <p14:tracePt t="35207" x="2601913" y="5381625"/>
          <p14:tracePt t="35224" x="2601913" y="5453063"/>
          <p14:tracePt t="35239" x="2601913" y="5481638"/>
          <p14:tracePt t="35241" x="2587625" y="5495925"/>
          <p14:tracePt t="35242" x="2587625" y="5503863"/>
          <p14:tracePt t="35258" x="2581275" y="5503863"/>
          <p14:tracePt t="35259" x="2581275" y="5518150"/>
          <p14:tracePt t="35275" x="2581275" y="5532438"/>
          <p14:tracePt t="35358" x="2587625" y="5532438"/>
          <p14:tracePt t="35374" x="2638425" y="5532438"/>
          <p14:tracePt t="35391" x="2738438" y="5553075"/>
          <p14:tracePt t="35407" x="2879725" y="5581650"/>
          <p14:tracePt t="35424" x="2965450" y="5618163"/>
          <p14:tracePt t="35440" x="3065463" y="5653088"/>
          <p14:tracePt t="35458" x="3144838" y="5695950"/>
          <p14:tracePt t="35473" x="3151188" y="5703888"/>
          <p14:tracePt t="35475" x="3179763" y="5716588"/>
          <p14:tracePt t="35476" x="3201988" y="5730875"/>
          <p14:tracePt t="35491" x="3216275" y="5745163"/>
          <p14:tracePt t="35492" x="3244850" y="5759450"/>
          <p14:tracePt t="35507" x="3251200" y="5767388"/>
          <p14:tracePt t="35508" x="3294063" y="5781675"/>
          <p14:tracePt t="35524" x="3357563" y="5810250"/>
          <p14:tracePt t="35557" x="3457575" y="5830888"/>
          <p14:tracePt t="35559" x="3678238" y="5859463"/>
          <p14:tracePt t="35575" x="4057650" y="5881688"/>
          <p14:tracePt t="35591" x="4556125" y="5895975"/>
          <p14:tracePt t="35607" x="5297488" y="5895975"/>
          <p14:tracePt t="35624" x="6496050" y="5895975"/>
          <p14:tracePt t="35640" x="7223125" y="5895975"/>
          <p14:tracePt t="35657" x="7799388" y="5895975"/>
          <p14:tracePt t="35674" x="7921625" y="5881688"/>
          <p14:tracePt t="35876" x="7985125" y="5859463"/>
          <p14:tracePt t="35891" x="8064500" y="5830888"/>
          <p14:tracePt t="35893" x="8148638" y="5810250"/>
          <p14:tracePt t="35906" x="8248650" y="5767388"/>
          <p14:tracePt t="35908" x="8434388" y="5730875"/>
          <p14:tracePt t="35924" x="9040813" y="5581650"/>
          <p14:tracePt t="35940" x="9424988" y="5518150"/>
          <p14:tracePt t="35957" x="9675813" y="5495925"/>
          <p14:tracePt t="35958" x="9902825" y="5467350"/>
          <p14:tracePt t="35959" x="10117138" y="5453063"/>
          <p14:tracePt t="35974" x="10188575" y="5453063"/>
          <p14:tracePt t="35975" x="10317163" y="5432425"/>
          <p14:tracePt t="35991" x="10366375" y="5432425"/>
          <p14:tracePt t="35992" x="10452100" y="5432425"/>
          <p14:tracePt t="36007" x="10517188" y="5432425"/>
          <p14:tracePt t="36008" x="10552113" y="5432425"/>
          <p14:tracePt t="36024" x="10587038" y="5418138"/>
          <p14:tracePt t="36058" x="10601325" y="5418138"/>
          <p14:tracePt t="36059" x="10615613" y="5418138"/>
          <p14:tracePt t="36226" x="10637838" y="5418138"/>
          <p14:tracePt t="36258" x="10652125" y="5418138"/>
          <p14:tracePt t="36308" x="10652125" y="5432425"/>
          <p14:tracePt t="36708" x="10652125" y="5446713"/>
          <p14:tracePt t="36893" x="10637838" y="5446713"/>
          <p14:tracePt t="37377" x="10629900" y="5446713"/>
          <p14:tracePt t="37381" x="10615613" y="5446713"/>
          <p14:tracePt t="37392" x="10601325" y="5446713"/>
          <p14:tracePt t="37407" x="10587038" y="5453063"/>
          <p14:tracePt t="37408" x="10580688" y="5453063"/>
          <p14:tracePt t="37410" x="10566400" y="5453063"/>
          <p14:tracePt t="37424" x="10552113" y="5467350"/>
          <p14:tracePt t="37426" x="10537825" y="5467350"/>
          <p14:tracePt t="37440" x="10523538" y="5467350"/>
          <p14:tracePt t="37442" x="10517188" y="5481638"/>
          <p14:tracePt t="37458" x="10502900" y="5481638"/>
          <p14:tracePt t="37459" x="10474325" y="5495925"/>
          <p14:tracePt t="37474" x="10466388" y="5495925"/>
          <p14:tracePt t="37475" x="10437813" y="5495925"/>
          <p14:tracePt t="37491" x="10374313" y="5518150"/>
          <p14:tracePt t="37507" x="10317163" y="5518150"/>
          <p14:tracePt t="37524" x="10252075" y="5518150"/>
          <p14:tracePt t="37557" x="10217150" y="5518150"/>
          <p14:tracePt t="37558" x="10166350" y="5518150"/>
          <p14:tracePt t="37574" x="10139363" y="5503863"/>
          <p14:tracePt t="37575" x="10117138" y="5467350"/>
          <p14:tracePt t="37591" x="10074275" y="5432425"/>
          <p14:tracePt t="37607" x="10053638" y="5367338"/>
          <p14:tracePt t="37624" x="10002838" y="5218113"/>
          <p14:tracePt t="37640" x="9959975" y="5018088"/>
          <p14:tracePt t="37673" x="9925050" y="4768850"/>
          <p14:tracePt t="37675" x="9902825" y="4456113"/>
          <p14:tracePt t="37676" x="9888538" y="4276725"/>
          <p14:tracePt t="37691" x="9874250" y="4127500"/>
          <p14:tracePt t="37692" x="9874250" y="3992563"/>
          <p14:tracePt t="37707" x="9859963" y="3841750"/>
          <p14:tracePt t="37708" x="9859963" y="3763963"/>
          <p14:tracePt t="37724" x="9859963" y="3563938"/>
          <p14:tracePt t="37740" x="9859963" y="3443288"/>
          <p14:tracePt t="37757" x="9859963" y="3343275"/>
          <p14:tracePt t="37774" x="9859963" y="3265488"/>
          <p14:tracePt t="37791" x="9859963" y="3228975"/>
          <p14:tracePt t="37807" x="9874250" y="3179763"/>
          <p14:tracePt t="37824" x="9888538" y="3143250"/>
          <p14:tracePt t="37840" x="9925050" y="3079750"/>
          <p14:tracePt t="37857" x="9959975" y="3016250"/>
          <p14:tracePt t="37873" x="10017125" y="2930525"/>
          <p14:tracePt t="37907" x="10053638" y="2879725"/>
          <p14:tracePt t="37908" x="10088563" y="2816225"/>
          <p14:tracePt t="37909" x="10102850" y="2779713"/>
          <p14:tracePt t="37925" x="10125075" y="2730500"/>
          <p14:tracePt t="37941" x="10139363" y="2716213"/>
          <p14:tracePt t="37942" x="10153650" y="2687638"/>
          <p14:tracePt t="37958" x="10166350" y="2679700"/>
          <p14:tracePt t="37974" x="10166350" y="2652713"/>
          <p14:tracePt t="37991" x="10174288" y="2638425"/>
          <p14:tracePt t="38007" x="10188575" y="2616200"/>
          <p14:tracePt t="38025" x="10223500" y="2581275"/>
          <p14:tracePt t="38058" x="10317163" y="2530475"/>
          <p14:tracePt t="38059" x="10417175" y="2438400"/>
          <p14:tracePt t="38092" x="10537825" y="2387600"/>
          <p14:tracePt t="38094" x="10629900" y="2352675"/>
          <p14:tracePt t="38095" x="10715625" y="2338388"/>
          <p14:tracePt t="38107" x="10752138" y="2330450"/>
          <p14:tracePt t="38140" x="10837863" y="2330450"/>
          <p14:tracePt t="38142" x="10901363" y="2330450"/>
          <p14:tracePt t="38143" x="10937875" y="2352675"/>
          <p14:tracePt t="38157" x="10979150" y="2381250"/>
          <p14:tracePt t="38173" x="11015663" y="2401888"/>
          <p14:tracePt t="38174" x="11050588" y="2430463"/>
          <p14:tracePt t="38176" x="11079163" y="2452688"/>
          <p14:tracePt t="38191" x="11129963" y="2487613"/>
          <p14:tracePt t="38192" x="11164888" y="2538413"/>
          <p14:tracePt t="38207" x="11250613" y="2638425"/>
          <p14:tracePt t="38224" x="11350625" y="2765425"/>
          <p14:tracePt t="38241" x="11414125" y="2894013"/>
          <p14:tracePt t="38257" x="11464925" y="3044825"/>
          <p14:tracePt t="38274" x="11499850" y="3179763"/>
          <p14:tracePt t="38291" x="11514138" y="3314700"/>
          <p14:tracePt t="38307" x="11528425" y="3457575"/>
          <p14:tracePt t="38324" x="11528425" y="3578225"/>
          <p14:tracePt t="38358" x="11528425" y="3729038"/>
          <p14:tracePt t="38359" x="11499850" y="3892550"/>
          <p14:tracePt t="38373" x="11479213" y="4027488"/>
          <p14:tracePt t="38374" x="11479213" y="4092575"/>
          <p14:tracePt t="38390" x="11450638" y="4256088"/>
          <p14:tracePt t="38391" x="11442700" y="4319588"/>
          <p14:tracePt t="38392" x="11428413" y="4419600"/>
          <p14:tracePt t="38408" x="11414125" y="4505325"/>
          <p14:tracePt t="38409" x="11399838" y="4591050"/>
          <p14:tracePt t="38424" x="11399838" y="4619625"/>
          <p14:tracePt t="38426" x="11393488" y="4683125"/>
          <p14:tracePt t="38441" x="11393488" y="4733925"/>
          <p14:tracePt t="38442" x="11379200" y="4783138"/>
          <p14:tracePt t="38457" x="11364913" y="4833938"/>
          <p14:tracePt t="38474" x="11364913" y="4883150"/>
          <p14:tracePt t="38491" x="11350625" y="4905375"/>
          <p14:tracePt t="38508" x="11344275" y="4940300"/>
          <p14:tracePt t="38525" x="11329988" y="4983163"/>
          <p14:tracePt t="38557" x="11315700" y="5032375"/>
          <p14:tracePt t="38559" x="11293475" y="5083175"/>
          <p14:tracePt t="38574" x="11264900" y="5118100"/>
          <p14:tracePt t="38575" x="11250613" y="5146675"/>
          <p14:tracePt t="38591" x="11215688" y="5203825"/>
          <p14:tracePt t="38607" x="11179175" y="5283200"/>
          <p14:tracePt t="38624" x="11144250" y="5346700"/>
          <p14:tracePt t="38640" x="11144250" y="5353050"/>
          <p14:tracePt t="38641" x="11115675" y="5395913"/>
          <p14:tracePt t="38642" x="11115675" y="5418138"/>
          <p14:tracePt t="38657" x="11101388" y="5446713"/>
          <p14:tracePt t="38659" x="11093450" y="5453063"/>
          <p14:tracePt t="38674" x="11093450" y="5481638"/>
          <p14:tracePt t="38675" x="11079163" y="5481638"/>
          <p14:tracePt t="38690" x="11064875" y="5503863"/>
          <p14:tracePt t="38707" x="11050588" y="5518150"/>
          <p14:tracePt t="38724" x="11029950" y="5532438"/>
          <p14:tracePt t="38740" x="11001375" y="5546725"/>
          <p14:tracePt t="38758" x="10966450" y="5553075"/>
          <p14:tracePt t="38774" x="10901363" y="5595938"/>
          <p14:tracePt t="38791" x="10837863" y="5632450"/>
          <p14:tracePt t="38824" x="10780713" y="5653088"/>
          <p14:tracePt t="38825" x="10715625" y="5681663"/>
          <p14:tracePt t="38840" x="10680700" y="5695950"/>
          <p14:tracePt t="38841" x="10629900" y="5703888"/>
          <p14:tracePt t="38857" x="10580688" y="5716588"/>
          <p14:tracePt t="38873" x="10517188" y="5716588"/>
          <p14:tracePt t="38890" x="10488613" y="5716588"/>
          <p14:tracePt t="38891" x="10466388" y="5716588"/>
          <p14:tracePt t="38892" x="10452100" y="5716588"/>
          <p14:tracePt t="38907" x="10417175" y="5703888"/>
          <p14:tracePt t="38908" x="10402888" y="5695950"/>
          <p14:tracePt t="38924" x="10374313" y="5667375"/>
          <p14:tracePt t="38926" x="10337800" y="5646738"/>
          <p14:tracePt t="38941" x="10274300" y="5553075"/>
          <p14:tracePt t="38958" x="10166350" y="5395913"/>
          <p14:tracePt t="38974" x="10074275" y="5197475"/>
          <p14:tracePt t="38991" x="10017125" y="4968875"/>
          <p14:tracePt t="39007" x="9953625" y="4654550"/>
          <p14:tracePt t="39024" x="9910763" y="4319588"/>
          <p14:tracePt t="39057" x="9888538" y="3992563"/>
          <p14:tracePt t="39059" x="9888538" y="3678238"/>
          <p14:tracePt t="39091" x="9888538" y="3478213"/>
          <p14:tracePt t="39092" x="9888538" y="3265488"/>
          <p14:tracePt t="39093" x="9902825" y="3179763"/>
          <p14:tracePt t="39107" x="9910763" y="3094038"/>
          <p14:tracePt t="39124" x="9953625" y="2965450"/>
          <p14:tracePt t="39140" x="9974263" y="2916238"/>
          <p14:tracePt t="39141" x="10002838" y="2865438"/>
          <p14:tracePt t="39142" x="10017125" y="2851150"/>
          <p14:tracePt t="39158" x="10039350" y="2816225"/>
          <p14:tracePt t="39159" x="10067925" y="2787650"/>
          <p14:tracePt t="39173" x="10088563" y="2779713"/>
          <p14:tracePt t="39175" x="10117138" y="2751138"/>
          <p14:tracePt t="39191" x="10166350" y="2730500"/>
          <p14:tracePt t="39208" x="10223500" y="2716213"/>
          <p14:tracePt t="39224" x="10302875" y="2716213"/>
          <p14:tracePt t="39241" x="10374313" y="2716213"/>
          <p14:tracePt t="39274" x="10488613" y="2716213"/>
          <p14:tracePt t="39275" x="10601325" y="2730500"/>
          <p14:tracePt t="39291" x="10680700" y="2736850"/>
          <p14:tracePt t="39307" x="10737850" y="2765425"/>
          <p14:tracePt t="39324" x="10787063" y="2787650"/>
          <p14:tracePt t="39340" x="10815638" y="2787650"/>
          <p14:tracePt t="39357" x="10829925" y="2816225"/>
          <p14:tracePt t="39374" x="10837863" y="2830513"/>
          <p14:tracePt t="39390" x="10852150" y="2836863"/>
          <p14:tracePt t="39391" x="10852150" y="2851150"/>
          <p14:tracePt t="39393" x="10880725" y="2865438"/>
          <p14:tracePt t="39407" x="10887075" y="2894013"/>
          <p14:tracePt t="39409" x="10915650" y="2930525"/>
          <p14:tracePt t="39424" x="10966450" y="2994025"/>
          <p14:tracePt t="39441" x="11029950" y="3100388"/>
          <p14:tracePt t="39458" x="11079163" y="3228975"/>
          <p14:tracePt t="39474" x="11144250" y="3457575"/>
          <p14:tracePt t="39507" x="11164888" y="3606800"/>
          <p14:tracePt t="39508" x="11193463" y="3792538"/>
          <p14:tracePt t="39524" x="11201400" y="3963988"/>
          <p14:tracePt t="39557" x="11229975" y="4141788"/>
          <p14:tracePt t="39561" x="11229975" y="4291013"/>
          <p14:tracePt t="39563" x="11229975" y="4427538"/>
          <p14:tracePt t="39575" x="11229975" y="4527550"/>
          <p14:tracePt t="39590" x="11164888" y="4733925"/>
          <p14:tracePt t="39607" x="11093450" y="4968875"/>
          <p14:tracePt t="39623" x="11050588" y="5089525"/>
          <p14:tracePt t="39624" x="10987088" y="5246688"/>
          <p14:tracePt t="39626" x="10929938" y="5381625"/>
          <p14:tracePt t="39640" x="10866438" y="5503863"/>
          <p14:tracePt t="39642" x="10801350" y="5632450"/>
          <p14:tracePt t="39659" x="10687050" y="5781675"/>
          <p14:tracePt t="39674" x="10615613" y="5867400"/>
          <p14:tracePt t="39691" x="10502900" y="5959475"/>
          <p14:tracePt t="39707" x="10474325" y="5959475"/>
          <p14:tracePt t="39926" x="10337800" y="5959475"/>
          <p14:tracePt t="39941" x="10153650" y="5959475"/>
          <p14:tracePt t="39958" x="9874250" y="5959475"/>
          <p14:tracePt t="39974" x="9561513" y="5959475"/>
          <p14:tracePt t="39991" x="9212263" y="5959475"/>
          <p14:tracePt t="40007" x="8863013" y="5981700"/>
          <p14:tracePt t="40024" x="8448675" y="5995988"/>
          <p14:tracePt t="40058" x="7813675" y="6059488"/>
          <p14:tracePt t="40060" x="7208838" y="6108700"/>
          <p14:tracePt t="40061" x="6894513" y="6130925"/>
          <p14:tracePt t="40092" x="6573838" y="6159500"/>
          <p14:tracePt t="40093" x="5946775" y="6180138"/>
          <p14:tracePt t="40094" x="5810250" y="6180138"/>
          <p14:tracePt t="40107" x="5532438" y="6180138"/>
          <p14:tracePt t="40123" x="5303838" y="6180138"/>
          <p14:tracePt t="40124" x="5083175" y="6180138"/>
          <p14:tracePt t="40126" x="5005388" y="6165850"/>
          <p14:tracePt t="40141" x="4733925" y="6108700"/>
          <p14:tracePt t="40142" x="4670425" y="6096000"/>
          <p14:tracePt t="40157" x="4441825" y="6016625"/>
          <p14:tracePt t="40174" x="4227513" y="5959475"/>
          <p14:tracePt t="40207" x="4070350" y="5881688"/>
          <p14:tracePt t="40209" x="3921125" y="5795963"/>
          <p14:tracePt t="40476" x="3863975" y="5795963"/>
          <p14:tracePt t="40493" x="3763963" y="5795963"/>
          <p14:tracePt t="40512" x="3608388" y="5767388"/>
          <p14:tracePt t="40513" x="3514725" y="5759450"/>
          <p14:tracePt t="40524" x="3414713" y="5730875"/>
          <p14:tracePt t="40558" x="3079750" y="5653088"/>
          <p14:tracePt t="40559" x="2844800" y="5595938"/>
          <p14:tracePt t="40562" x="2687638" y="5567363"/>
          <p14:tracePt t="40574" x="2566988" y="5546725"/>
          <p14:tracePt t="40590" x="2452688" y="5518150"/>
          <p14:tracePt t="40591" x="2381250" y="5495925"/>
          <p14:tracePt t="40592" x="2338388" y="5481638"/>
          <p14:tracePt t="40607" x="2266950" y="5467350"/>
          <p14:tracePt t="40623" x="2232025" y="5467350"/>
          <p14:tracePt t="40625" x="2189163" y="5453063"/>
          <p14:tracePt t="40626" x="2166938" y="5446713"/>
          <p14:tracePt t="40640" x="2152650" y="5446713"/>
          <p14:tracePt t="40642" x="2124075" y="5432425"/>
          <p14:tracePt t="40657" x="2103438" y="5432425"/>
          <p14:tracePt t="40674" x="2074863" y="5418138"/>
          <p14:tracePt t="40691" x="2017713" y="5418138"/>
          <p14:tracePt t="40708" x="1939925" y="5418138"/>
          <p14:tracePt t="40724" x="1839913" y="5418138"/>
          <p14:tracePt t="40740" x="1725613" y="5418138"/>
          <p14:tracePt t="40774" x="1625600" y="5418138"/>
          <p14:tracePt t="40775" x="1525588" y="5418138"/>
          <p14:tracePt t="40791" x="1425575" y="5418138"/>
          <p14:tracePt t="40807" x="1311275" y="5395913"/>
          <p14:tracePt t="40824" x="1112838" y="5303838"/>
          <p14:tracePt t="40840" x="1041400" y="5254625"/>
          <p14:tracePt t="40841" x="941388" y="5197475"/>
          <p14:tracePt t="40842" x="847725" y="5103813"/>
          <p14:tracePt t="40857" x="763588" y="5032375"/>
          <p14:tracePt t="40859" x="692150" y="4933950"/>
          <p14:tracePt t="40874" x="612775" y="4819650"/>
          <p14:tracePt t="40875" x="592138" y="4768850"/>
          <p14:tracePt t="40891" x="463550" y="4456113"/>
          <p14:tracePt t="40910" x="427038" y="4156075"/>
          <p14:tracePt t="40924" x="427038" y="3863975"/>
          <p14:tracePt t="40941" x="449263" y="3643313"/>
          <p14:tracePt t="40958" x="512763" y="3414713"/>
          <p14:tracePt t="40974" x="598488" y="3214688"/>
          <p14:tracePt t="41007" x="698500" y="3044825"/>
          <p14:tracePt t="41008" x="812800" y="2901950"/>
          <p14:tracePt t="41024" x="927100" y="2801938"/>
          <p14:tracePt t="41058" x="1047750" y="2730500"/>
          <p14:tracePt t="41060" x="1190625" y="2687638"/>
          <p14:tracePt t="41061" x="1262063" y="2687638"/>
          <p14:tracePt t="41092" x="1339850" y="2687638"/>
          <p14:tracePt t="41093" x="1611313" y="2687638"/>
          <p14:tracePt t="41107" x="1703388" y="2701925"/>
          <p14:tracePt t="41108" x="1774825" y="2730500"/>
          <p14:tracePt t="41124" x="1839913" y="2751138"/>
          <p14:tracePt t="41125" x="1903413" y="2787650"/>
          <p14:tracePt t="41140" x="1968500" y="2830513"/>
          <p14:tracePt t="41142" x="2017713" y="2865438"/>
          <p14:tracePt t="41157" x="2117725" y="2951163"/>
          <p14:tracePt t="41174" x="2203450" y="3044825"/>
          <p14:tracePt t="41191" x="2303463" y="3179763"/>
          <p14:tracePt t="41207" x="2389188" y="3351213"/>
          <p14:tracePt t="41240" x="2481263" y="3606800"/>
          <p14:tracePt t="41242" x="2530475" y="3827463"/>
          <p14:tracePt t="41257" x="2566988" y="3992563"/>
          <p14:tracePt t="41274" x="2587625" y="4156075"/>
          <p14:tracePt t="41291" x="2601913" y="4305300"/>
          <p14:tracePt t="41307" x="2601913" y="4419600"/>
          <p14:tracePt t="41324" x="2601913" y="4527550"/>
          <p14:tracePt t="41340" x="2601913" y="4583113"/>
          <p14:tracePt t="41341" x="2601913" y="4619625"/>
          <p14:tracePt t="41342" x="2587625" y="4668838"/>
          <p14:tracePt t="41357" x="2581275" y="4719638"/>
          <p14:tracePt t="41359" x="2566988" y="4768850"/>
          <p14:tracePt t="41373" x="2538413" y="4833938"/>
          <p14:tracePt t="41375" x="2530475" y="4891088"/>
          <p14:tracePt t="41391" x="2481263" y="5018088"/>
          <p14:tracePt t="41408" x="2417763" y="5154613"/>
          <p14:tracePt t="41424" x="2366963" y="5254625"/>
          <p14:tracePt t="41441" x="2303463" y="5353050"/>
          <p14:tracePt t="41473" x="2252663" y="5418138"/>
          <p14:tracePt t="41475" x="2203450" y="5481638"/>
          <p14:tracePt t="41491" x="2152650" y="5532438"/>
          <p14:tracePt t="41507" x="2089150" y="5553075"/>
          <p14:tracePt t="41524" x="2003425" y="5595938"/>
          <p14:tracePt t="41557" x="1874838" y="5618163"/>
          <p14:tracePt t="41559" x="1725613" y="5618163"/>
          <p14:tracePt t="41562" x="1639888" y="5618163"/>
          <p14:tracePt t="41574" x="1562100" y="5618163"/>
          <p14:tracePt t="41590" x="1490663" y="5595938"/>
          <p14:tracePt t="41591" x="1425575" y="5567363"/>
          <p14:tracePt t="41592" x="1376363" y="5532438"/>
          <p14:tracePt t="41607" x="1311275" y="5503863"/>
          <p14:tracePt t="41608" x="1262063" y="5467350"/>
          <p14:tracePt t="41624" x="1225550" y="5446713"/>
          <p14:tracePt t="41625" x="1176338" y="5403850"/>
          <p14:tracePt t="41641" x="1098550" y="5318125"/>
          <p14:tracePt t="41658" x="976313" y="5183188"/>
          <p14:tracePt t="41674" x="890588" y="5003800"/>
          <p14:tracePt t="41707" x="841375" y="4691063"/>
          <p14:tracePt t="41708" x="841375" y="4476750"/>
          <p14:tracePt t="41975" x="841375" y="4470400"/>
          <p14:tracePt t="41992" x="841375" y="4405313"/>
          <p14:tracePt t="42007" x="841375" y="4327525"/>
          <p14:tracePt t="42024" x="847725" y="4241800"/>
          <p14:tracePt t="42058" x="876300" y="4178300"/>
          <p14:tracePt t="42059" x="941388" y="4078288"/>
          <p14:tracePt t="42061" x="976313" y="4041775"/>
          <p14:tracePt t="42092" x="1012825" y="4006850"/>
          <p14:tracePt t="42094" x="1276350" y="3827463"/>
          <p14:tracePt t="42107" x="1390650" y="3778250"/>
          <p14:tracePt t="42108" x="1511300" y="3743325"/>
          <p14:tracePt t="42124" x="1825625" y="3663950"/>
          <p14:tracePt t="42141" x="2217738" y="3643313"/>
          <p14:tracePt t="42158" x="2795588" y="3643313"/>
          <p14:tracePt t="42174" x="3314700" y="3657600"/>
          <p14:tracePt t="42191" x="3921125" y="3763963"/>
          <p14:tracePt t="42208" x="4341813" y="3892550"/>
          <p14:tracePt t="42224" x="4870450" y="4070350"/>
          <p14:tracePt t="42240" x="5005388" y="4121150"/>
          <p14:tracePt t="42274" x="5183188" y="4191000"/>
          <p14:tracePt t="42276" x="5254625" y="4227513"/>
          <p14:tracePt t="42277" x="5283200" y="4241800"/>
          <p14:tracePt t="42644" x="5318125" y="4227513"/>
          <p14:tracePt t="42657" x="5354638" y="4219575"/>
          <p14:tracePt t="42659" x="5383213" y="4205288"/>
          <p14:tracePt t="42675" x="5497513" y="4178300"/>
          <p14:tracePt t="42691" x="5618163" y="4170363"/>
          <p14:tracePt t="42707" x="5781675" y="4156075"/>
          <p14:tracePt t="42724" x="5967413" y="4156075"/>
          <p14:tracePt t="42740" x="6230938" y="4156075"/>
          <p14:tracePt t="42757" x="6410325" y="4156075"/>
          <p14:tracePt t="42774" x="6623050" y="4170363"/>
          <p14:tracePt t="42790" x="6745288" y="4170363"/>
          <p14:tracePt t="42791" x="6859588" y="4178300"/>
          <p14:tracePt t="42793" x="6943725" y="4178300"/>
          <p14:tracePt t="42807" x="7043738" y="4178300"/>
          <p14:tracePt t="42823" x="7143750" y="4178300"/>
          <p14:tracePt t="42824" x="7223125" y="4178300"/>
          <p14:tracePt t="42826" x="7286625" y="4178300"/>
          <p14:tracePt t="42840" x="7308850" y="4178300"/>
          <p14:tracePt t="42842" x="7358063" y="4170363"/>
          <p14:tracePt t="42858" x="7435850" y="4156075"/>
          <p14:tracePt t="42874" x="7500938" y="4141788"/>
          <p14:tracePt t="42891" x="7535863" y="4127500"/>
          <p14:tracePt t="42907" x="7558088" y="4127500"/>
          <p14:tracePt t="42924" x="7572375" y="4121150"/>
          <p14:tracePt t="43192" x="7558088" y="4121150"/>
          <p14:tracePt t="43207" x="7550150" y="4121150"/>
          <p14:tracePt t="43224" x="7535863" y="4121150"/>
          <p14:tracePt t="43241" x="7486650" y="4121150"/>
          <p14:tracePt t="43258" x="7335838" y="4106863"/>
          <p14:tracePt t="43274" x="7108825" y="4092575"/>
          <p14:tracePt t="43290" x="6972300" y="4078288"/>
          <p14:tracePt t="43291" x="6794500" y="4070350"/>
          <p14:tracePt t="43293" x="6623050" y="4056063"/>
          <p14:tracePt t="43307" x="6424613" y="4027488"/>
          <p14:tracePt t="43323" x="6224588" y="4021138"/>
          <p14:tracePt t="43325" x="6010275" y="3992563"/>
          <p14:tracePt t="43326" x="5795963" y="3963988"/>
          <p14:tracePt t="43340" x="5597525" y="3941763"/>
          <p14:tracePt t="43342" x="5432425" y="3913188"/>
          <p14:tracePt t="43358" x="5205413" y="3878263"/>
          <p14:tracePt t="43374" x="5054600" y="3841750"/>
          <p14:tracePt t="43391" x="4954588" y="3792538"/>
          <p14:tracePt t="43407" x="4919663" y="3763963"/>
          <p14:tracePt t="44061" x="4870450" y="3757613"/>
          <p14:tracePt t="44075" x="4784725" y="3729038"/>
          <p14:tracePt t="44108" x="4684713" y="3706813"/>
          <p14:tracePt t="44110" x="4584700" y="3692525"/>
          <p14:tracePt t="44125" x="4456113" y="3678238"/>
          <p14:tracePt t="44141" x="4292600" y="3663950"/>
          <p14:tracePt t="44158" x="4106863" y="3663950"/>
          <p14:tracePt t="44174" x="3957638" y="3663950"/>
          <p14:tracePt t="44191" x="3863975" y="3663950"/>
          <p14:tracePt t="44207" x="3806825" y="3663950"/>
          <p14:tracePt t="44224" x="3763963" y="3663950"/>
          <p14:tracePt t="44241" x="3743325" y="3663950"/>
          <p14:tracePt t="44324" x="3729038" y="3663950"/>
          <p14:tracePt t="44360" x="3714750" y="3663950"/>
          <p14:tracePt t="44374" x="3692525" y="3678238"/>
          <p14:tracePt t="44392" x="3663950" y="3692525"/>
          <p14:tracePt t="44407" x="3657600" y="3706813"/>
          <p14:tracePt t="60194" x="3643313" y="3714750"/>
          <p14:tracePt t="60210" x="3608388" y="3778250"/>
          <p14:tracePt t="60225" x="3579813" y="3827463"/>
          <p14:tracePt t="60226" x="3557588" y="3878263"/>
          <p14:tracePt t="60241" x="3479800" y="4027488"/>
          <p14:tracePt t="60258" x="3414713" y="4205288"/>
          <p14:tracePt t="60274" x="3379788" y="4356100"/>
          <p14:tracePt t="60291" x="3357563" y="4427538"/>
          <p14:tracePt t="60308" x="3343275" y="4491038"/>
          <p14:tracePt t="60324" x="3314700" y="4527550"/>
          <p14:tracePt t="60340" x="3314700" y="4556125"/>
          <p14:tracePt t="60357" x="3279775" y="4591050"/>
          <p14:tracePt t="60374" x="3230563" y="4619625"/>
          <p14:tracePt t="60391" x="3151188" y="4683125"/>
          <p14:tracePt t="60407" x="3044825" y="4740275"/>
          <p14:tracePt t="60423" x="2994025" y="4783138"/>
          <p14:tracePt t="60425" x="2916238" y="4819650"/>
          <p14:tracePt t="60426" x="2851150" y="4854575"/>
          <p14:tracePt t="60443" x="2652713" y="4954588"/>
          <p14:tracePt t="60457" x="2601913" y="4968875"/>
          <p14:tracePt t="60459" x="2501900" y="4989513"/>
          <p14:tracePt t="60491" x="2403475" y="5018088"/>
          <p14:tracePt t="60492" x="2117725" y="5040313"/>
          <p14:tracePt t="60507" x="1954213" y="5040313"/>
          <p14:tracePt t="60524" x="1817688" y="5040313"/>
          <p14:tracePt t="60558" x="1554163" y="4989513"/>
          <p14:tracePt t="60574" x="1476375" y="4983163"/>
          <p14:tracePt t="60575" x="1425575" y="4983163"/>
          <p14:tracePt t="60591" x="1354138" y="4983163"/>
          <p14:tracePt t="60607" x="1290638" y="4968875"/>
          <p14:tracePt t="60890" x="1262063" y="4968875"/>
          <p14:tracePt t="60892" x="1239838" y="4940300"/>
          <p14:tracePt t="60893" x="1204913" y="4919663"/>
          <p14:tracePt t="60908" x="1176338" y="4891088"/>
          <p14:tracePt t="60924" x="1155700" y="4854575"/>
          <p14:tracePt t="60925" x="1090613" y="4791075"/>
          <p14:tracePt t="60927" x="1027113" y="4719638"/>
          <p14:tracePt t="60941" x="990600" y="4683125"/>
          <p14:tracePt t="60942" x="890588" y="4556125"/>
          <p14:tracePt t="60958" x="827088" y="4456113"/>
          <p14:tracePt t="60959" x="763588" y="4356100"/>
          <p14:tracePt t="60974" x="692150" y="4205288"/>
          <p14:tracePt t="60991" x="641350" y="4006850"/>
          <p14:tracePt t="61007" x="598488" y="3714750"/>
          <p14:tracePt t="61025" x="598488" y="3492500"/>
          <p14:tracePt t="61058" x="627063" y="3328988"/>
          <p14:tracePt t="61060" x="692150" y="3151188"/>
          <p14:tracePt t="61092" x="763588" y="3016250"/>
          <p14:tracePt t="61093" x="812800" y="2944813"/>
          <p14:tracePt t="61106" x="841375" y="2916238"/>
          <p14:tracePt t="61108" x="862013" y="2879725"/>
          <p14:tracePt t="61124" x="898525" y="2851150"/>
          <p14:tracePt t="61141" x="941388" y="2816225"/>
          <p14:tracePt t="61157" x="976313" y="2801938"/>
          <p14:tracePt t="61173" x="998538" y="2787650"/>
          <p14:tracePt t="61174" x="1041400" y="2779713"/>
          <p14:tracePt t="61175" x="1076325" y="2765425"/>
          <p14:tracePt t="61191" x="1098550" y="2751138"/>
          <p14:tracePt t="61192" x="1141413" y="2751138"/>
          <p14:tracePt t="61207" x="1190625" y="2736850"/>
          <p14:tracePt t="61208" x="1225550" y="2730500"/>
          <p14:tracePt t="61225" x="1325563" y="2716213"/>
          <p14:tracePt t="61241" x="1439863" y="2701925"/>
          <p14:tracePt t="61258" x="1554163" y="2701925"/>
          <p14:tracePt t="61274" x="1639888" y="2701925"/>
          <p14:tracePt t="61295" x="1717675" y="2716213"/>
          <p14:tracePt t="61307" x="1774825" y="2736850"/>
          <p14:tracePt t="61308" x="1817688" y="2765425"/>
          <p14:tracePt t="61324" x="1874838" y="2816225"/>
          <p14:tracePt t="61341" x="1925638" y="2865438"/>
          <p14:tracePt t="61358" x="1974850" y="2944813"/>
          <p14:tracePt t="61374" x="2025650" y="3016250"/>
          <p14:tracePt t="61407" x="2074863" y="3128963"/>
          <p14:tracePt t="61409" x="2152650" y="3314700"/>
          <p14:tracePt t="61410" x="2152650" y="3379788"/>
          <p14:tracePt t="61424" x="2174875" y="3457575"/>
          <p14:tracePt t="61425" x="2217738" y="3614738"/>
          <p14:tracePt t="61440" x="2232025" y="3729038"/>
          <p14:tracePt t="61442" x="2238375" y="3792538"/>
          <p14:tracePt t="61458" x="2289175" y="4041775"/>
          <p14:tracePt t="61474" x="2352675" y="4370388"/>
          <p14:tracePt t="61491" x="2389188" y="4605338"/>
          <p14:tracePt t="61507" x="2403475" y="4768850"/>
          <p14:tracePt t="61524" x="2403475" y="4940300"/>
          <p14:tracePt t="61558" x="2403475" y="5032375"/>
          <p14:tracePt t="61559" x="2403475" y="5132388"/>
          <p14:tracePt t="61574" x="2381250" y="5183188"/>
          <p14:tracePt t="61576" x="2366963" y="5203825"/>
          <p14:tracePt t="61590" x="2317750" y="5254625"/>
          <p14:tracePt t="61607" x="2252663" y="5318125"/>
          <p14:tracePt t="61624" x="2189163" y="5381625"/>
          <p14:tracePt t="61640" x="2124075" y="5446713"/>
          <p14:tracePt t="61657" x="2052638" y="5495925"/>
          <p14:tracePt t="61673" x="2038350" y="5503863"/>
          <p14:tracePt t="61674" x="2017713" y="5532438"/>
          <p14:tracePt t="61675" x="1974850" y="5553075"/>
          <p14:tracePt t="61691" x="1954213" y="5567363"/>
          <p14:tracePt t="61692" x="1917700" y="5603875"/>
          <p14:tracePt t="61707" x="1839913" y="5618163"/>
          <p14:tracePt t="61724" x="1754188" y="5632450"/>
          <p14:tracePt t="61741" x="1611313" y="5632450"/>
          <p14:tracePt t="61758" x="1454150" y="5567363"/>
          <p14:tracePt t="61774" x="1262063" y="5453063"/>
          <p14:tracePt t="61791" x="1127125" y="5318125"/>
          <p14:tracePt t="61807" x="990600" y="5168900"/>
          <p14:tracePt t="61824" x="876300" y="4989513"/>
          <p14:tracePt t="61857" x="763588" y="4754563"/>
          <p14:tracePt t="61859" x="698500" y="4541838"/>
          <p14:tracePt t="61873" x="692150" y="4419600"/>
          <p14:tracePt t="61874" x="692150" y="4270375"/>
          <p14:tracePt t="61890" x="692150" y="4106863"/>
          <p14:tracePt t="61891" x="692150" y="3927475"/>
          <p14:tracePt t="61892" x="692150" y="3757613"/>
          <p14:tracePt t="61907" x="712788" y="3578225"/>
          <p14:tracePt t="61923" x="777875" y="3394075"/>
          <p14:tracePt t="61925" x="827088" y="3194050"/>
          <p14:tracePt t="61926" x="898525" y="3030538"/>
          <p14:tracePt t="61940" x="976313" y="2865438"/>
          <p14:tracePt t="61941" x="1076325" y="2716213"/>
          <p14:tracePt t="61957" x="1176338" y="2552700"/>
          <p14:tracePt t="61974" x="1262063" y="2452688"/>
          <p14:tracePt t="61991" x="1362075" y="2366963"/>
          <p14:tracePt t="62007" x="1454150" y="2330450"/>
          <p14:tracePt t="62025" x="1511300" y="2330450"/>
          <p14:tracePt t="62058" x="1590675" y="2330450"/>
          <p14:tracePt t="62060" x="1674813" y="2381250"/>
          <p14:tracePt t="62074" x="1739900" y="2401888"/>
          <p14:tracePt t="62075" x="1789113" y="2438400"/>
          <p14:tracePt t="62092" x="1903413" y="2516188"/>
          <p14:tracePt t="62107" x="2052638" y="2616200"/>
          <p14:tracePt t="62124" x="2203450" y="2736850"/>
          <p14:tracePt t="62140" x="2266950" y="2801938"/>
          <p14:tracePt t="62141" x="2332038" y="2865438"/>
          <p14:tracePt t="62142" x="2381250" y="2930525"/>
          <p14:tracePt t="62158" x="2432050" y="3001963"/>
          <p14:tracePt t="62159" x="2466975" y="3065463"/>
          <p14:tracePt t="62174" x="2516188" y="3214688"/>
          <p14:tracePt t="62194" x="2552700" y="3443288"/>
          <p14:tracePt t="62207" x="2566988" y="3657600"/>
          <p14:tracePt t="62224" x="2566988" y="3906838"/>
          <p14:tracePt t="62241" x="2566988" y="4191000"/>
          <p14:tracePt t="62258" x="2530475" y="4491038"/>
          <p14:tracePt t="62274" x="2466975" y="4819650"/>
          <p14:tracePt t="62307" x="2417763" y="5018088"/>
          <p14:tracePt t="62309" x="2366963" y="5218113"/>
          <p14:tracePt t="62324" x="2338388" y="5303838"/>
          <p14:tracePt t="62341" x="2317750" y="5367338"/>
          <p14:tracePt t="62358" x="2281238" y="5418138"/>
          <p14:tracePt t="62373" x="2252663" y="5418138"/>
          <p14:tracePt t="62374" x="2238375" y="5432425"/>
          <p14:tracePt t="62390" x="2217738" y="5432425"/>
          <p14:tracePt t="62391" x="2174875" y="5432425"/>
          <p14:tracePt t="62643" x="2152650" y="5432425"/>
          <p14:tracePt t="62658" x="2124075" y="5432425"/>
          <p14:tracePt t="62659" x="2103438" y="5432425"/>
          <p14:tracePt t="62674" x="2038350" y="5432425"/>
          <p14:tracePt t="62691" x="1939925" y="5432425"/>
          <p14:tracePt t="62708" x="1817688" y="5432425"/>
          <p14:tracePt t="62724" x="1674813" y="5432425"/>
          <p14:tracePt t="62741" x="1439863" y="5395913"/>
          <p14:tracePt t="62757" x="1225550" y="5332413"/>
          <p14:tracePt t="62774" x="1047750" y="5254625"/>
          <p14:tracePt t="62791" x="862013" y="5132388"/>
          <p14:tracePt t="62807" x="712788" y="5003800"/>
          <p14:tracePt t="62824" x="592138" y="4883150"/>
          <p14:tracePt t="62841" x="484188" y="4683125"/>
          <p14:tracePt t="62857" x="449263" y="4491038"/>
          <p14:tracePt t="62873" x="449263" y="4427538"/>
          <p14:tracePt t="62875" x="434975" y="4241800"/>
          <p14:tracePt t="62876" x="434975" y="4141788"/>
          <p14:tracePt t="62891" x="434975" y="4078288"/>
          <p14:tracePt t="62892" x="434975" y="3956050"/>
          <p14:tracePt t="62907" x="434975" y="3827463"/>
          <p14:tracePt t="62908" x="434975" y="3729038"/>
          <p14:tracePt t="62924" x="434975" y="3557588"/>
          <p14:tracePt t="62940" x="434975" y="3394075"/>
          <p14:tracePt t="62957" x="477838" y="3251200"/>
          <p14:tracePt t="62975" x="527050" y="3143250"/>
          <p14:tracePt t="62991" x="598488" y="3001963"/>
          <p14:tracePt t="63007" x="692150" y="2879725"/>
          <p14:tracePt t="63024" x="763588" y="2765425"/>
          <p14:tracePt t="63058" x="841375" y="2687638"/>
          <p14:tracePt t="63059" x="927100" y="2652713"/>
          <p14:tracePt t="63074" x="976313" y="2630488"/>
          <p14:tracePt t="63075" x="1076325" y="2601913"/>
          <p14:tracePt t="63091" x="1127125" y="2601913"/>
          <p14:tracePt t="63093" x="1262063" y="2587625"/>
          <p14:tracePt t="63094" x="1362075" y="2587625"/>
          <p14:tracePt t="63107" x="1490663" y="2587625"/>
          <p14:tracePt t="63124" x="1725613" y="2601913"/>
          <p14:tracePt t="63125" x="1854200" y="2630488"/>
          <p14:tracePt t="63141" x="1974850" y="2679700"/>
          <p14:tracePt t="63142" x="2089150" y="2730500"/>
          <p14:tracePt t="63158" x="2317750" y="2865438"/>
          <p14:tracePt t="63174" x="2452688" y="2979738"/>
          <p14:tracePt t="63191" x="2638425" y="3200400"/>
          <p14:tracePt t="63208" x="2767013" y="3414713"/>
          <p14:tracePt t="63224" x="2851150" y="3657600"/>
          <p14:tracePt t="63241" x="2901950" y="3856038"/>
          <p14:tracePt t="63257" x="2930525" y="4106863"/>
          <p14:tracePt t="63274" x="2944813" y="4305300"/>
          <p14:tracePt t="63291" x="2944813" y="4419600"/>
          <p14:tracePt t="63307" x="2944813" y="4541838"/>
          <p14:tracePt t="63324" x="2916238" y="4605338"/>
          <p14:tracePt t="63340" x="2901950" y="4640263"/>
          <p14:tracePt t="63357" x="2865438" y="4691063"/>
          <p14:tracePt t="63373" x="2851150" y="4705350"/>
          <p14:tracePt t="63374" x="2816225" y="4733925"/>
          <p14:tracePt t="63376" x="2781300" y="4740275"/>
          <p14:tracePt t="63392" x="2687638" y="4819650"/>
          <p14:tracePt t="63407" x="2638425" y="4854575"/>
          <p14:tracePt t="63408" x="2587625" y="4891088"/>
          <p14:tracePt t="63424" x="2501900" y="4968875"/>
          <p14:tracePt t="63441" x="2466975" y="5018088"/>
          <p14:tracePt t="63457" x="2403475" y="5068888"/>
          <p14:tracePt t="63474" x="2381250" y="5103813"/>
          <p14:tracePt t="63491" x="2352675" y="5146675"/>
          <p14:tracePt t="63507" x="2332038" y="5168900"/>
          <p14:tracePt t="63524" x="2303463" y="5203825"/>
          <p14:tracePt t="63558" x="2232025" y="5283200"/>
          <p14:tracePt t="63562" x="2203450" y="5303838"/>
          <p14:tracePt t="63575" x="2174875" y="5332413"/>
          <p14:tracePt t="63590" x="2152650" y="5346700"/>
          <p14:tracePt t="63591" x="2138363" y="5353050"/>
          <p14:tracePt t="63607" x="2117725" y="5395913"/>
          <p14:tracePt t="63608" x="2066925" y="5418138"/>
          <p14:tracePt t="63609" x="2052638" y="5432425"/>
          <p14:tracePt t="63624" x="2038350" y="5453063"/>
          <p14:tracePt t="63626" x="2017713" y="5467350"/>
          <p14:tracePt t="63641" x="2003425" y="5495925"/>
          <p14:tracePt t="63642" x="1968500" y="5518150"/>
          <p14:tracePt t="63658" x="1939925" y="5546725"/>
          <p14:tracePt t="63894" x="1925638" y="5546725"/>
          <p14:tracePt t="63909" x="1889125" y="5546725"/>
          <p14:tracePt t="63925" x="1839913" y="5546725"/>
          <p14:tracePt t="63941" x="1768475" y="5546725"/>
          <p14:tracePt t="63958" x="1654175" y="5546725"/>
          <p14:tracePt t="63974" x="1511300" y="5518150"/>
          <p14:tracePt t="63991" x="1362075" y="5467350"/>
          <p14:tracePt t="64008" x="1204913" y="5403850"/>
          <p14:tracePt t="64025" x="1041400" y="5303838"/>
          <p14:tracePt t="64058" x="847725" y="5146675"/>
          <p14:tracePt t="64060" x="712788" y="4933950"/>
          <p14:tracePt t="64061" x="649288" y="4819650"/>
          <p14:tracePt t="64075" x="598488" y="4691063"/>
          <p14:tracePt t="64077" x="563563" y="4556125"/>
          <p14:tracePt t="64092" x="527050" y="4405313"/>
          <p14:tracePt t="64094" x="498475" y="4241800"/>
          <p14:tracePt t="64107" x="498475" y="4092575"/>
          <p14:tracePt t="64108" x="498475" y="3956050"/>
          <p14:tracePt t="64124" x="498475" y="3813175"/>
          <p14:tracePt t="64126" x="498475" y="3757613"/>
          <p14:tracePt t="64140" x="534988" y="3529013"/>
          <p14:tracePt t="64157" x="598488" y="3351213"/>
          <p14:tracePt t="64191" x="641350" y="3243263"/>
          <p14:tracePt t="64193" x="698500" y="3143250"/>
          <p14:tracePt t="64207" x="777875" y="3051175"/>
          <p14:tracePt t="64224" x="876300" y="2965450"/>
          <p14:tracePt t="64241" x="1062038" y="2865438"/>
          <p14:tracePt t="64257" x="1262063" y="2787650"/>
          <p14:tracePt t="64274" x="1511300" y="2751138"/>
          <p14:tracePt t="64291" x="1703388" y="2751138"/>
          <p14:tracePt t="64307" x="2017713" y="2751138"/>
          <p14:tracePt t="64324" x="2266950" y="2801938"/>
          <p14:tracePt t="64340" x="2366963" y="2836863"/>
          <p14:tracePt t="64341" x="2487613" y="2894013"/>
          <p14:tracePt t="64343" x="2630488" y="2965450"/>
          <p14:tracePt t="64358" x="2752725" y="3030538"/>
          <p14:tracePt t="64359" x="2901950" y="3100388"/>
          <p14:tracePt t="64374" x="3016250" y="3179763"/>
          <p14:tracePt t="64375" x="3151188" y="3265488"/>
          <p14:tracePt t="64391" x="3414713" y="3463925"/>
          <p14:tracePt t="64407" x="3663950" y="3663950"/>
          <p14:tracePt t="64425" x="3806825" y="3827463"/>
          <p14:tracePt t="64441" x="3971925" y="3992563"/>
          <p14:tracePt t="64458" x="4078288" y="4141788"/>
          <p14:tracePt t="64474" x="4141788" y="4219575"/>
          <p14:tracePt t="64491" x="4206875" y="4291013"/>
          <p14:tracePt t="64507" x="4241800" y="4327525"/>
          <p14:tracePt t="64524" x="4270375" y="4356100"/>
          <p14:tracePt t="64557" x="4270375" y="4391025"/>
          <p14:tracePt t="64977" x="4227513" y="4391025"/>
          <p14:tracePt t="64992" x="4178300" y="4376738"/>
          <p14:tracePt t="64995" x="4127500" y="4370388"/>
          <p14:tracePt t="64996" x="4070350" y="4356100"/>
          <p14:tracePt t="65009" x="3978275" y="4341813"/>
          <p14:tracePt t="65024" x="3843338" y="4327525"/>
          <p14:tracePt t="65025" x="3729038" y="4319588"/>
          <p14:tracePt t="65040" x="3629025" y="4319588"/>
          <p14:tracePt t="65041" x="3557588" y="4319588"/>
          <p14:tracePt t="65057" x="3457575" y="4305300"/>
          <p14:tracePt t="65059" x="3357563" y="4305300"/>
          <p14:tracePt t="65060" x="3251200" y="4305300"/>
          <p14:tracePt t="65092" x="3179763" y="4305300"/>
          <p14:tracePt t="65093" x="3030538" y="4291013"/>
          <p14:tracePt t="65108" x="2979738" y="4291013"/>
          <p14:tracePt t="65109" x="2944813" y="4276725"/>
          <p14:tracePt t="65124" x="2894013" y="4276725"/>
          <p14:tracePt t="65140" x="2844800" y="4270375"/>
          <p14:tracePt t="65157" x="2801938" y="4270375"/>
          <p14:tracePt t="65174" x="2795588" y="4270375"/>
          <p14:tracePt t="65191" x="2767013" y="4270375"/>
          <p14:tracePt t="65226" x="2752725" y="4270375"/>
          <p14:tracePt t="65294" x="2738438" y="4270375"/>
          <p14:tracePt t="65307" x="2730500" y="4270375"/>
          <p14:tracePt t="65323" x="2716213" y="4270375"/>
          <p14:tracePt t="65325" x="2687638" y="4276725"/>
          <p14:tracePt t="65326" x="2652713" y="4291013"/>
          <p14:tracePt t="65340" x="2616200" y="4319588"/>
          <p14:tracePt t="65342" x="2581275" y="4341813"/>
          <p14:tracePt t="65357" x="2530475" y="4370388"/>
          <p14:tracePt t="65359" x="2487613" y="4405313"/>
          <p14:tracePt t="65374" x="2432050" y="4456113"/>
          <p14:tracePt t="65391" x="2381250" y="4505325"/>
          <p14:tracePt t="65408" x="2352675" y="4541838"/>
          <p14:tracePt t="65425" x="2332038" y="4570413"/>
          <p14:tracePt t="65441" x="2317750" y="4633913"/>
          <p14:tracePt t="65457" x="2303463" y="4754563"/>
          <p14:tracePt t="65473" x="2289175" y="4883150"/>
          <p14:tracePt t="65507" x="2281238" y="5068888"/>
          <p14:tracePt t="65508" x="2281238" y="5254625"/>
          <p14:tracePt t="65524" x="2266950" y="5367338"/>
          <p14:tracePt t="65558" x="2252663" y="5453063"/>
          <p14:tracePt t="65561" x="2217738" y="5518150"/>
          <p14:tracePt t="65575" x="2203450" y="5532438"/>
          <p14:tracePt t="65576" x="2174875" y="5546725"/>
          <p14:tracePt t="65591" x="2124075" y="5546725"/>
          <p14:tracePt t="65592" x="2089150" y="5553075"/>
          <p14:tracePt t="65607" x="2017713" y="5553075"/>
          <p14:tracePt t="65609" x="1903413" y="5553075"/>
          <p14:tracePt t="65624" x="1668463" y="5546725"/>
          <p14:tracePt t="65641" x="1411288" y="5453063"/>
          <p14:tracePt t="65658" x="1162050" y="5303838"/>
          <p14:tracePt t="65674" x="941388" y="5103813"/>
          <p14:tracePt t="65691" x="777875" y="4883150"/>
          <p14:tracePt t="65707" x="663575" y="4570413"/>
          <p14:tracePt t="65740" x="612775" y="4170363"/>
          <p14:tracePt t="65741" x="612775" y="3743325"/>
          <p14:tracePt t="65758" x="663575" y="3328988"/>
          <p14:tracePt t="65774" x="741363" y="3100388"/>
          <p14:tracePt t="65791" x="841375" y="2894013"/>
          <p14:tracePt t="65806" x="890588" y="2830513"/>
          <p14:tracePt t="65807" x="947738" y="2751138"/>
          <p14:tracePt t="65824" x="1041400" y="2687638"/>
          <p14:tracePt t="65825" x="1212850" y="2638425"/>
          <p14:tracePt t="65841" x="1325563" y="2630488"/>
          <p14:tracePt t="65842" x="1425575" y="2630488"/>
          <p14:tracePt t="65862" x="1674813" y="2630488"/>
          <p14:tracePt t="65874" x="1925638" y="2716213"/>
          <p14:tracePt t="65891" x="2189163" y="2865438"/>
          <p14:tracePt t="65908" x="2487613" y="3051175"/>
          <p14:tracePt t="65924" x="2979738" y="3343275"/>
          <p14:tracePt t="65940" x="3457575" y="3578225"/>
          <p14:tracePt t="65957" x="4029075" y="3856038"/>
          <p14:tracePt t="65974" x="4656138" y="4141788"/>
          <p14:tracePt t="65991" x="5083175" y="4319588"/>
          <p14:tracePt t="66007" x="5418138" y="4456113"/>
          <p14:tracePt t="66024" x="5761038" y="4570413"/>
          <p14:tracePt t="66040" x="6010275" y="4640263"/>
          <p14:tracePt t="66041" x="6130925" y="4668838"/>
          <p14:tracePt t="66057" x="6259513" y="4683125"/>
          <p14:tracePt t="66059" x="6381750" y="4691063"/>
          <p14:tracePt t="66060" x="6508750" y="4691063"/>
          <p14:tracePt t="66092" x="6645275" y="4691063"/>
          <p14:tracePt t="66093" x="7072313" y="4619625"/>
          <p14:tracePt t="66107" x="7358063" y="4527550"/>
          <p14:tracePt t="66124" x="7550150" y="4470400"/>
          <p14:tracePt t="66158" x="7770813" y="4391025"/>
          <p14:tracePt t="66159" x="7985125" y="4327525"/>
          <p14:tracePt t="66174" x="8148638" y="4276725"/>
          <p14:tracePt t="66191" x="8285163" y="4256088"/>
          <p14:tracePt t="66207" x="8377238" y="4241800"/>
          <p14:tracePt t="66224" x="8462963" y="4227513"/>
          <p14:tracePt t="66241" x="8534400" y="4219575"/>
          <p14:tracePt t="66257" x="8597900" y="4205288"/>
          <p14:tracePt t="66274" x="8677275" y="4191000"/>
          <p14:tracePt t="66291" x="8734425" y="4170363"/>
          <p14:tracePt t="66293" x="8763000" y="4156075"/>
          <p14:tracePt t="66307" x="8783638" y="4156075"/>
          <p14:tracePt t="66323" x="8812213" y="4141788"/>
          <p14:tracePt t="66325" x="8826500" y="4141788"/>
          <p14:tracePt t="66326" x="8834438" y="4127500"/>
          <p14:tracePt t="66341" x="8848725" y="4127500"/>
          <p14:tracePt t="66358" x="8863013" y="4127500"/>
          <p14:tracePt t="66508" x="8848725" y="4121150"/>
          <p14:tracePt t="66524" x="8812213" y="4106863"/>
          <p14:tracePt t="66526" x="8763000" y="4092575"/>
          <p14:tracePt t="66527" x="8726488" y="4078288"/>
          <p14:tracePt t="66558" x="8648700" y="4056063"/>
          <p14:tracePt t="66559" x="8499475" y="3978275"/>
          <p14:tracePt t="66575" x="8385175" y="3906838"/>
          <p14:tracePt t="66591" x="8377238" y="3892550"/>
          <p14:tracePt t="66592" x="8328025" y="3841750"/>
          <p14:tracePt t="66608" x="8299450" y="3763963"/>
          <p14:tracePt t="66625" x="8299450" y="3678238"/>
          <p14:tracePt t="66641" x="8299450" y="3578225"/>
          <p14:tracePt t="66658" x="8334375" y="3463925"/>
          <p14:tracePt t="66674" x="8399463" y="3351213"/>
          <p14:tracePt t="66691" x="8477250" y="3279775"/>
          <p14:tracePt t="66707" x="8562975" y="3214688"/>
          <p14:tracePt t="66724" x="8634413" y="3194050"/>
          <p14:tracePt t="66741" x="8734425" y="3194050"/>
          <p14:tracePt t="66757" x="8812213" y="3194050"/>
          <p14:tracePt t="66774" x="8897938" y="3228975"/>
          <p14:tracePt t="66807" x="8990013" y="3279775"/>
          <p14:tracePt t="66809" x="9097963" y="3394075"/>
          <p14:tracePt t="66825" x="9140825" y="3429000"/>
          <p14:tracePt t="66826" x="9175750" y="3478213"/>
          <p14:tracePt t="66840" x="9197975" y="3514725"/>
          <p14:tracePt t="66842" x="9226550" y="3557588"/>
          <p14:tracePt t="66858" x="9247188" y="3614738"/>
          <p14:tracePt t="66874" x="9275763" y="3663950"/>
          <p14:tracePt t="66891" x="9275763" y="3706813"/>
          <p14:tracePt t="66907" x="9275763" y="3729038"/>
          <p14:tracePt t="66924" x="9247188" y="3763963"/>
          <p14:tracePt t="66941" x="9190038" y="3806825"/>
          <p14:tracePt t="66958" x="9090025" y="3856038"/>
          <p14:tracePt t="66974" x="8990013" y="3906838"/>
          <p14:tracePt t="66991" x="8912225" y="3941763"/>
          <p14:tracePt t="67024" x="8834438" y="3963988"/>
          <p14:tracePt t="67025" x="8797925" y="3963988"/>
          <p14:tracePt t="67027" x="8783638" y="3963988"/>
          <p14:tracePt t="67059" x="8777288" y="3963988"/>
          <p14:tracePt t="67125" x="8763000" y="3963988"/>
          <p14:tracePt t="67207" x="8748713" y="3963988"/>
          <p14:tracePt t="67242" x="8734425" y="3963988"/>
          <p14:tracePt t="67274" x="8726488" y="3963988"/>
          <p14:tracePt t="67290" x="8712200" y="3963988"/>
          <p14:tracePt t="67292" x="8697913" y="3963988"/>
          <p14:tracePt t="67308" x="8683625" y="3963988"/>
          <p14:tracePt t="67324" x="8677275" y="3963988"/>
          <p14:tracePt t="67340" x="8662988" y="3956050"/>
          <p14:tracePt t="67374" x="8648700" y="3956050"/>
          <p14:tracePt t="67424" x="8634413" y="3941763"/>
          <p14:tracePt t="67441" x="8612188" y="3941763"/>
          <p14:tracePt t="67474" x="8562975" y="3941763"/>
          <p14:tracePt t="67475" x="8462963" y="3941763"/>
          <p14:tracePt t="67490" x="8385175" y="3941763"/>
          <p14:tracePt t="67492" x="8313738" y="3941763"/>
          <p14:tracePt t="67506" x="8213725" y="3941763"/>
          <p14:tracePt t="67508" x="8064500" y="3941763"/>
          <p14:tracePt t="67523" x="7950200" y="3941763"/>
          <p14:tracePt t="67525" x="7821613" y="3941763"/>
          <p14:tracePt t="67526" x="7686675" y="3941763"/>
          <p14:tracePt t="67558" x="7535863" y="3941763"/>
          <p14:tracePt t="67559" x="7094538" y="3863975"/>
          <p14:tracePt t="67575" x="6837363" y="3763963"/>
          <p14:tracePt t="67591" x="6688138" y="3678238"/>
          <p14:tracePt t="67607" x="6508750" y="3557588"/>
          <p14:tracePt t="67624" x="6396038" y="3429000"/>
          <p14:tracePt t="67641" x="6324600" y="3314700"/>
          <p14:tracePt t="67658" x="6296025" y="3265488"/>
          <p14:tracePt t="67674" x="6281738" y="3194050"/>
          <p14:tracePt t="67707" x="6281738" y="3143250"/>
          <p14:tracePt t="67708" x="6281738" y="3114675"/>
          <p14:tracePt t="67724" x="6281738" y="3094038"/>
          <p14:tracePt t="67741" x="6310313" y="3051175"/>
          <p14:tracePt t="67758" x="6373813" y="3016250"/>
          <p14:tracePt t="67759" x="6424613" y="2979738"/>
          <p14:tracePt t="67774" x="6473825" y="2944813"/>
          <p14:tracePt t="67790" x="6573838" y="2894013"/>
          <p14:tracePt t="67791" x="6659563" y="2851150"/>
          <p14:tracePt t="67793" x="6708775" y="2830513"/>
          <p14:tracePt t="67808" x="6888163" y="2779713"/>
          <p14:tracePt t="67824" x="7023100" y="2751138"/>
          <p14:tracePt t="67841" x="7158038" y="2736850"/>
          <p14:tracePt t="67858" x="7321550" y="2736850"/>
          <p14:tracePt t="67874" x="7486650" y="2779713"/>
          <p14:tracePt t="67891" x="7700963" y="2865438"/>
          <p14:tracePt t="67908" x="7835900" y="2951163"/>
          <p14:tracePt t="67941" x="7985125" y="3079750"/>
          <p14:tracePt t="67942" x="8070850" y="3151188"/>
          <p14:tracePt t="67957" x="8134350" y="3228975"/>
          <p14:tracePt t="67974" x="8170863" y="3294063"/>
          <p14:tracePt t="67991" x="8170863" y="3343275"/>
          <p14:tracePt t="68007" x="8185150" y="3365500"/>
          <p14:tracePt t="68025" x="8185150" y="3379788"/>
          <p14:tracePt t="68058" x="8185150" y="3394075"/>
          <p14:tracePt t="68060" x="8148638" y="3400425"/>
          <p14:tracePt t="68092" x="8121650" y="3429000"/>
          <p14:tracePt t="68094" x="8085138" y="3457575"/>
          <p14:tracePt t="68108" x="8050213" y="3492500"/>
          <p14:tracePt t="68125" x="8035925" y="3506788"/>
          <p14:tracePt t="68142" x="8021638" y="3514725"/>
          <p14:tracePt t="68174" x="8013700" y="3514725"/>
          <p14:tracePt t="68563" x="7999413" y="3514725"/>
          <p14:tracePt t="68574" x="7985125" y="3514725"/>
          <p14:tracePt t="68576" x="7970838" y="3514725"/>
          <p14:tracePt t="68591" x="7921625" y="3514725"/>
          <p14:tracePt t="68608" x="7850188" y="3529013"/>
          <p14:tracePt t="68624" x="7735888" y="3529013"/>
          <p14:tracePt t="68641" x="7600950" y="3529013"/>
          <p14:tracePt t="68658" x="7435850" y="3529013"/>
          <p14:tracePt t="68674" x="7286625" y="3478213"/>
          <p14:tracePt t="68691" x="7137400" y="3414713"/>
          <p14:tracePt t="68707" x="7023100" y="3343275"/>
          <p14:tracePt t="68724" x="6986588" y="3294063"/>
          <p14:tracePt t="68740" x="6958013" y="3265488"/>
          <p14:tracePt t="68741" x="6937375" y="3243263"/>
          <p14:tracePt t="68757" x="6923088" y="3200400"/>
          <p14:tracePt t="68758" x="6923088" y="3179763"/>
          <p14:tracePt t="68759" x="6923088" y="3151188"/>
          <p14:tracePt t="68774" x="6908800" y="3143250"/>
          <p14:tracePt t="68775" x="6908800" y="3128963"/>
          <p14:tracePt t="68791" x="6908800" y="3100388"/>
          <p14:tracePt t="68824" x="6908800" y="3094038"/>
          <p14:tracePt t="68907" x="6908800" y="3100388"/>
          <p14:tracePt t="68958" x="6908800" y="3114675"/>
          <p14:tracePt t="69006" x="6908800" y="3128963"/>
          <p14:tracePt t="69159" x="6923088" y="3128963"/>
          <p14:tracePt t="69174" x="6943725" y="3128963"/>
          <p14:tracePt t="69191" x="6986588" y="3128963"/>
          <p14:tracePt t="69207" x="7043738" y="3128963"/>
          <p14:tracePt t="69225" x="7158038" y="3114675"/>
          <p14:tracePt t="69227" x="7237413" y="3114675"/>
          <p14:tracePt t="69241" x="7358063" y="3114675"/>
          <p14:tracePt t="69257" x="7407275" y="3114675"/>
          <p14:tracePt t="69258" x="7572375" y="3114675"/>
          <p14:tracePt t="69259" x="7686675" y="3114675"/>
          <p14:tracePt t="69274" x="7813675" y="3114675"/>
          <p14:tracePt t="69276" x="7921625" y="3114675"/>
          <p14:tracePt t="69292" x="8185150" y="3128963"/>
          <p14:tracePt t="69307" x="8377238" y="3165475"/>
          <p14:tracePt t="69324" x="8562975" y="3214688"/>
          <p14:tracePt t="69341" x="8697913" y="3265488"/>
          <p14:tracePt t="69358" x="8763000" y="3294063"/>
          <p14:tracePt t="69374" x="8826500" y="3328988"/>
          <p14:tracePt t="69391" x="8848725" y="3351213"/>
          <p14:tracePt t="69407" x="8848725" y="3379788"/>
          <p14:tracePt t="69424" x="8863013" y="3394075"/>
          <p14:tracePt t="69441" x="8863013" y="3414713"/>
          <p14:tracePt t="69458" x="8863013" y="3457575"/>
          <p14:tracePt t="69474" x="8863013" y="3506788"/>
          <p14:tracePt t="69490" x="8863013" y="3529013"/>
          <p14:tracePt t="69491" x="8863013" y="3557588"/>
          <p14:tracePt t="69492" x="8877300" y="3614738"/>
          <p14:tracePt t="69507" x="8877300" y="3629025"/>
          <p14:tracePt t="69509" x="8877300" y="3678238"/>
          <p14:tracePt t="69524" x="8877300" y="3706813"/>
          <p14:tracePt t="69525" x="8877300" y="3743325"/>
          <p14:tracePt t="69559" x="8877300" y="3778250"/>
          <p14:tracePt t="69560" x="8877300" y="3806825"/>
          <p14:tracePt t="69577" x="8877300" y="3813175"/>
          <p14:tracePt t="69860" x="8947150" y="3813175"/>
          <p14:tracePt t="69874" x="8990013" y="3813175"/>
          <p14:tracePt t="69875" x="9075738" y="3813175"/>
          <p14:tracePt t="69891" x="9290050" y="3813175"/>
          <p14:tracePt t="69908" x="9510713" y="3813175"/>
          <p14:tracePt t="69929" x="9802813" y="3906838"/>
          <p14:tracePt t="69941" x="9902825" y="3941763"/>
          <p14:tracePt t="69958" x="10067925" y="4056063"/>
          <p14:tracePt t="69973" x="10125075" y="4106863"/>
          <p14:tracePt t="69974" x="10202863" y="4170363"/>
          <p14:tracePt t="69976" x="10302875" y="4291013"/>
          <p14:tracePt t="69992" x="10388600" y="4391025"/>
          <p14:tracePt t="70007" x="10423525" y="4470400"/>
          <p14:tracePt t="70008" x="10466388" y="4527550"/>
          <p14:tracePt t="70024" x="10523538" y="4640263"/>
          <p14:tracePt t="70059" x="10580688" y="4754563"/>
          <p14:tracePt t="70061" x="10587038" y="4854575"/>
          <p14:tracePt t="70075" x="10601325" y="4940300"/>
          <p14:tracePt t="70107" x="10601325" y="5018088"/>
          <p14:tracePt t="70108" x="10601325" y="5089525"/>
          <p14:tracePt t="70124" x="10601325" y="5154613"/>
          <p14:tracePt t="70157" x="10601325" y="5197475"/>
          <p14:tracePt t="70159" x="10601325" y="5232400"/>
          <p14:tracePt t="70174" x="10601325" y="5254625"/>
          <p14:tracePt t="70191" x="10601325" y="5283200"/>
          <p14:tracePt t="70206" x="10587038" y="5283200"/>
          <p14:tracePt t="70208" x="10566400" y="5303838"/>
          <p14:tracePt t="70223" x="10552113" y="5303838"/>
          <p14:tracePt t="70225" x="10523538" y="5303838"/>
          <p14:tracePt t="70226" x="10517188" y="5318125"/>
          <p14:tracePt t="70241" x="10488613" y="5318125"/>
          <p14:tracePt t="70242" x="10466388" y="5332413"/>
          <p14:tracePt t="70257" x="10437813" y="5332413"/>
          <p14:tracePt t="70258" x="10417175" y="5332413"/>
          <p14:tracePt t="70274" x="10374313" y="5318125"/>
          <p14:tracePt t="70275" x="10352088" y="5297488"/>
          <p14:tracePt t="70291" x="10302875" y="5218113"/>
          <p14:tracePt t="70308" x="10237788" y="5103813"/>
          <p14:tracePt t="70324" x="10188575" y="4954588"/>
          <p14:tracePt t="70341" x="10139363" y="4740275"/>
          <p14:tracePt t="70374" x="10117138" y="4476750"/>
          <p14:tracePt t="70375" x="10117138" y="4241800"/>
          <p14:tracePt t="70391" x="10117138" y="4078288"/>
          <p14:tracePt t="70407" x="10117138" y="3878263"/>
          <p14:tracePt t="70424" x="10139363" y="3706813"/>
          <p14:tracePt t="70441" x="10166350" y="3557588"/>
          <p14:tracePt t="70458" x="10188575" y="3478213"/>
          <p14:tracePt t="70473" x="10202863" y="3443288"/>
          <p14:tracePt t="70475" x="10217150" y="3400425"/>
          <p14:tracePt t="70476" x="10223500" y="3365500"/>
          <p14:tracePt t="70491" x="10223500" y="3351213"/>
          <p14:tracePt t="70492" x="10237788" y="3328988"/>
          <p14:tracePt t="70507" x="10266363" y="3300413"/>
          <p14:tracePt t="70508" x="10274300" y="3294063"/>
          <p14:tracePt t="70524" x="10317163" y="3251200"/>
          <p14:tracePt t="70558" x="10374313" y="3200400"/>
          <p14:tracePt t="70559" x="10423525" y="3179763"/>
          <p14:tracePt t="70575" x="10502900" y="3143250"/>
          <p14:tracePt t="70607" x="10552113" y="3128963"/>
          <p14:tracePt t="70608" x="10615613" y="3114675"/>
          <p14:tracePt t="70624" x="10687050" y="3114675"/>
          <p14:tracePt t="70642" x="10752138" y="3114675"/>
          <p14:tracePt t="70660" x="10829925" y="3143250"/>
          <p14:tracePt t="70662" x="10880725" y="3165475"/>
          <p14:tracePt t="70674" x="10915650" y="3200400"/>
          <p14:tracePt t="70691" x="11001375" y="3279775"/>
          <p14:tracePt t="70707" x="11079163" y="3365500"/>
          <p14:tracePt t="70723" x="11115675" y="3414713"/>
          <p14:tracePt t="70725" x="11144250" y="3463925"/>
          <p14:tracePt t="70726" x="11179175" y="3529013"/>
          <p14:tracePt t="70740" x="11201400" y="3592513"/>
          <p14:tracePt t="70757" x="11229975" y="3657600"/>
          <p14:tracePt t="70759" x="11279188" y="3792538"/>
          <p14:tracePt t="70774" x="11293475" y="3863975"/>
          <p14:tracePt t="70775" x="11301413" y="3941763"/>
          <p14:tracePt t="70791" x="11329988" y="4092575"/>
          <p14:tracePt t="70807" x="11329988" y="4227513"/>
          <p14:tracePt t="70824" x="11329988" y="4370388"/>
          <p14:tracePt t="70841" x="11315700" y="4505325"/>
          <p14:tracePt t="70857" x="11279188" y="4619625"/>
          <p14:tracePt t="70874" x="11264900" y="4683125"/>
          <p14:tracePt t="70891" x="11229975" y="4768850"/>
          <p14:tracePt t="70907" x="11179175" y="4840288"/>
          <p14:tracePt t="70924" x="11144250" y="4905375"/>
          <p14:tracePt t="70940" x="11079163" y="4968875"/>
          <p14:tracePt t="70958" x="11001375" y="5018088"/>
          <p14:tracePt t="70974" x="10966450" y="5054600"/>
          <p14:tracePt t="70976" x="10880725" y="5103813"/>
          <p14:tracePt t="70992" x="10837863" y="5132388"/>
          <p14:tracePt t="70993" x="10829925" y="5146675"/>
          <p14:tracePt t="71008" x="10787063" y="5168900"/>
          <p14:tracePt t="71009" x="10766425" y="5183188"/>
          <p14:tracePt t="71024" x="10715625" y="5203825"/>
          <p14:tracePt t="71058" x="10680700" y="5218113"/>
          <p14:tracePt t="71059" x="10637838" y="5246688"/>
          <p14:tracePt t="71092" x="10587038" y="5268913"/>
          <p14:tracePt t="71093" x="10517188" y="5297488"/>
          <p14:tracePt t="71107" x="10417175" y="5332413"/>
          <p14:tracePt t="71124" x="10274300" y="5367338"/>
          <p14:tracePt t="71140" x="10125075" y="5418138"/>
          <p14:tracePt t="71158" x="9953625" y="5432425"/>
          <p14:tracePt t="71174" x="9788525" y="5446713"/>
          <p14:tracePt t="71191" x="9610725" y="5446713"/>
          <p14:tracePt t="71207" x="9539288" y="5446713"/>
          <p14:tracePt t="71208" x="9461500" y="5432425"/>
          <p14:tracePt t="71209" x="9390063" y="5418138"/>
          <p14:tracePt t="71224" x="9326563" y="5395913"/>
          <p14:tracePt t="71225" x="9247188" y="5367338"/>
          <p14:tracePt t="71241" x="9112250" y="5346700"/>
          <p14:tracePt t="71242" x="9040813" y="5318125"/>
          <p14:tracePt t="71274" x="8797925" y="5268913"/>
          <p14:tracePt t="71275" x="8513763" y="5232400"/>
          <p14:tracePt t="71291" x="8162925" y="5203825"/>
          <p14:tracePt t="71307" x="7721600" y="5203825"/>
          <p14:tracePt t="71325" x="7272338" y="5203825"/>
          <p14:tracePt t="71341" x="6773863" y="5203825"/>
          <p14:tracePt t="71358" x="6330950" y="5232400"/>
          <p14:tracePt t="71374" x="6046788" y="5246688"/>
          <p14:tracePt t="71391" x="5781675" y="5246688"/>
          <p14:tracePt t="71660" x="5767388" y="5246688"/>
          <p14:tracePt t="71662" x="5710238" y="5246688"/>
          <p14:tracePt t="71675" x="5618163" y="5246688"/>
          <p14:tracePt t="71690" x="5503863" y="5254625"/>
          <p14:tracePt t="71692" x="5403850" y="5283200"/>
          <p14:tracePt t="71693" x="5297488" y="5303838"/>
          <p14:tracePt t="71707" x="5183188" y="5346700"/>
          <p14:tracePt t="71724" x="4968875" y="5395913"/>
          <p14:tracePt t="71725" x="4770438" y="5446713"/>
          <p14:tracePt t="71726" x="4591050" y="5495925"/>
          <p14:tracePt t="71740" x="4505325" y="5503863"/>
          <p14:tracePt t="71742" x="4370388" y="5532438"/>
          <p14:tracePt t="71758" x="4170363" y="5567363"/>
          <p14:tracePt t="71775" x="4070350" y="5581650"/>
          <p14:tracePt t="71791" x="4006850" y="5581650"/>
          <p14:tracePt t="71808" x="3971925" y="5581650"/>
          <p14:tracePt t="71824" x="3943350" y="5581650"/>
          <p14:tracePt t="71841" x="3906838" y="5567363"/>
          <p14:tracePt t="71858" x="3863975" y="5553075"/>
          <p14:tracePt t="71874" x="3843338" y="5532438"/>
          <p14:tracePt t="71891" x="3814763" y="5518150"/>
          <p14:tracePt t="71907" x="3792538" y="5503863"/>
          <p14:tracePt t="71924" x="3792538" y="5495925"/>
          <p14:tracePt t="71940" x="3778250" y="5495925"/>
          <p14:tracePt t="72125" x="3763963" y="5495925"/>
          <p14:tracePt t="72174" x="3757613" y="5495925"/>
          <p14:tracePt t="72374" x="3763963" y="5495925"/>
          <p14:tracePt t="72409" x="3778250" y="5495925"/>
          <p14:tracePt t="72441" x="3792538" y="5495925"/>
          <p14:tracePt t="72459" x="3806825" y="5495925"/>
          <p14:tracePt t="72491" x="3814763" y="5495925"/>
          <p14:tracePt t="72507" x="3829050" y="5503863"/>
          <p14:tracePt t="72524" x="3863975" y="5518150"/>
          <p14:tracePt t="72558" x="3921125" y="5518150"/>
          <p14:tracePt t="72559" x="4021138" y="5532438"/>
          <p14:tracePt t="72574" x="4078288" y="5546725"/>
          <p14:tracePt t="72576" x="4141788" y="5546725"/>
          <p14:tracePt t="72590" x="4306888" y="5567363"/>
          <p14:tracePt t="72607" x="4484688" y="5581650"/>
          <p14:tracePt t="72624" x="4656138" y="5595938"/>
          <p14:tracePt t="72641" x="4833938" y="5603875"/>
          <p14:tracePt t="72657" x="5054600" y="5632450"/>
          <p14:tracePt t="72674" x="5197475" y="5646738"/>
          <p14:tracePt t="72690" x="5268913" y="5653088"/>
          <p14:tracePt t="72691" x="5346700" y="5667375"/>
          <p14:tracePt t="72692" x="5432425" y="5667375"/>
          <p14:tracePt t="72707" x="5503863" y="5681663"/>
          <p14:tracePt t="72708" x="5583238" y="5681663"/>
          <p14:tracePt t="72724" x="5668963" y="5695950"/>
          <p14:tracePt t="72725" x="5732463" y="5703888"/>
          <p14:tracePt t="72741" x="5881688" y="5716588"/>
          <p14:tracePt t="72758" x="6018213" y="5716588"/>
          <p14:tracePt t="72774" x="6110288" y="5716588"/>
          <p14:tracePt t="72791" x="6196013" y="5716588"/>
          <p14:tracePt t="72807" x="6230938" y="5716588"/>
          <p14:tracePt t="72825" x="6259513" y="5716588"/>
          <p14:tracePt t="72841" x="6273800" y="5716588"/>
          <p14:tracePt t="72874" x="6281738" y="5716588"/>
          <p14:tracePt t="72875" x="6296025" y="5716588"/>
          <p14:tracePt t="72891" x="6324600" y="5716588"/>
          <p14:tracePt t="72907" x="6345238" y="5716588"/>
          <p14:tracePt t="72924" x="6373813" y="5716588"/>
          <p14:tracePt t="72940" x="6396038" y="5716588"/>
          <p14:tracePt t="72941" x="6424613" y="5716588"/>
          <p14:tracePt t="72943" x="6445250" y="5716588"/>
          <p14:tracePt t="72957" x="6481763" y="5716588"/>
          <p14:tracePt t="72958" x="6508750" y="5703888"/>
          <p14:tracePt t="72974" x="6545263" y="5703888"/>
          <p14:tracePt t="72975" x="6580188" y="5703888"/>
          <p14:tracePt t="72991" x="6673850" y="5695950"/>
          <p14:tracePt t="73008" x="6723063" y="5695950"/>
          <p14:tracePt t="73025" x="6788150" y="5681663"/>
          <p14:tracePt t="73059" x="6808788" y="5681663"/>
          <p14:tracePt t="73060" x="6837363" y="5681663"/>
          <p14:tracePt t="73092" x="6837363" y="5667375"/>
          <p14:tracePt t="73361" x="6845300" y="5667375"/>
          <p14:tracePt t="73364" x="6894513" y="5653088"/>
          <p14:tracePt t="73375" x="6943725" y="5646738"/>
          <p14:tracePt t="73390" x="7008813" y="5618163"/>
          <p14:tracePt t="73392" x="7108825" y="5595938"/>
          <p14:tracePt t="73407" x="7350125" y="5546725"/>
          <p14:tracePt t="73408" x="7550150" y="5495925"/>
          <p14:tracePt t="73409" x="7770813" y="5453063"/>
          <p14:tracePt t="73424" x="8050213" y="5418138"/>
          <p14:tracePt t="73440" x="8334375" y="5381625"/>
          <p14:tracePt t="73441" x="8477250" y="5367338"/>
          <p14:tracePt t="73443" x="8726488" y="5353050"/>
          <p14:tracePt t="73458" x="8975725" y="5353050"/>
          <p14:tracePt t="73459" x="9212263" y="5353050"/>
          <p14:tracePt t="73474" x="9490075" y="5353050"/>
          <p14:tracePt t="73491" x="9788525" y="5367338"/>
          <p14:tracePt t="73507" x="10017125" y="5418138"/>
          <p14:tracePt t="73524" x="10202863" y="5446713"/>
          <p14:tracePt t="73558" x="10323513" y="5467350"/>
          <p14:tracePt t="73559" x="10388600" y="5467350"/>
          <p14:tracePt t="73574" x="10423525" y="5467350"/>
          <p14:tracePt t="73576" x="10452100" y="5467350"/>
          <p14:tracePt t="73591" x="10488613" y="5467350"/>
          <p14:tracePt t="73607" x="10517188" y="5467350"/>
          <p14:tracePt t="73624" x="10537825" y="5467350"/>
          <p14:tracePt t="73657" x="10552113" y="5467350"/>
          <p14:tracePt t="73659" x="10566400" y="5467350"/>
          <p14:tracePt t="73741" x="10552113" y="5467350"/>
          <p14:tracePt t="73758" x="10537825" y="5467350"/>
          <p14:tracePt t="73791" x="10523538" y="5453063"/>
          <p14:tracePt t="73824" x="10502900" y="5446713"/>
          <p14:tracePt t="73841" x="10474325" y="5432425"/>
          <p14:tracePt t="73874" x="10388600" y="5353050"/>
          <p14:tracePt t="73891" x="10274300" y="5268913"/>
          <p14:tracePt t="73907" x="10237788" y="5232400"/>
          <p14:tracePt t="73908" x="10174288" y="5183188"/>
          <p14:tracePt t="73909" x="10125075" y="5132388"/>
          <p14:tracePt t="73925" x="10067925" y="5068888"/>
          <p14:tracePt t="73926" x="10025063" y="5003800"/>
          <p14:tracePt t="73940" x="9974263" y="4940300"/>
          <p14:tracePt t="73942" x="9939338" y="4883150"/>
          <p14:tracePt t="73958" x="9874250" y="4754563"/>
          <p14:tracePt t="73975" x="9825038" y="4619625"/>
          <p14:tracePt t="73995" x="9788525" y="4456113"/>
          <p14:tracePt t="74007" x="9759950" y="4270375"/>
          <p14:tracePt t="74041" x="9753600" y="4092575"/>
          <p14:tracePt t="74042" x="9753600" y="3892550"/>
          <p14:tracePt t="74058" x="9753600" y="3692525"/>
          <p14:tracePt t="74092" x="9753600" y="3514725"/>
          <p14:tracePt t="74093" x="9788525" y="3328988"/>
          <p14:tracePt t="74106" x="9802813" y="3251200"/>
          <p14:tracePt t="74107" x="9810750" y="3179763"/>
          <p14:tracePt t="74140" x="9839325" y="3051175"/>
          <p14:tracePt t="74142" x="9874250" y="2951163"/>
          <p14:tracePt t="74143" x="9888538" y="2894013"/>
          <p14:tracePt t="74158" x="9902825" y="2851150"/>
          <p14:tracePt t="74173" x="9925050" y="2816225"/>
          <p14:tracePt t="74174" x="9953625" y="2779713"/>
          <p14:tracePt t="74176" x="9974263" y="2736850"/>
          <p14:tracePt t="74191" x="10002838" y="2701925"/>
          <p14:tracePt t="74192" x="10053638" y="2667000"/>
          <p14:tracePt t="74207" x="10088563" y="2638425"/>
          <p14:tracePt t="74208" x="10125075" y="2616200"/>
          <p14:tracePt t="74241" x="10188575" y="2581275"/>
          <p14:tracePt t="74242" x="10274300" y="2538413"/>
          <p14:tracePt t="74258" x="10366375" y="2530475"/>
          <p14:tracePt t="74274" x="10452100" y="2516188"/>
          <p14:tracePt t="74291" x="10523538" y="2516188"/>
          <p14:tracePt t="74307" x="10615613" y="2516188"/>
          <p14:tracePt t="74324" x="10701338" y="2516188"/>
          <p14:tracePt t="74340" x="10787063" y="2538413"/>
          <p14:tracePt t="74357" x="10880725" y="2587625"/>
          <p14:tracePt t="74374" x="10966450" y="2638425"/>
          <p14:tracePt t="74391" x="11050588" y="2701925"/>
          <p14:tracePt t="74406" x="11093450" y="2730500"/>
          <p14:tracePt t="74408" x="11144250" y="2779713"/>
          <p14:tracePt t="74410" x="11179175" y="2816225"/>
          <p14:tracePt t="74424" x="11215688" y="2865438"/>
          <p14:tracePt t="74426" x="11250613" y="2916238"/>
          <p14:tracePt t="74441" x="11279188" y="2965450"/>
          <p14:tracePt t="74442" x="11301413" y="3016250"/>
          <p14:tracePt t="74457" x="11350625" y="3128963"/>
          <p14:tracePt t="74474" x="11379200" y="3243263"/>
          <p14:tracePt t="74491" x="11399838" y="3379788"/>
          <p14:tracePt t="74508" x="11414125" y="3492500"/>
          <p14:tracePt t="74525" x="11428413" y="3629025"/>
          <p14:tracePt t="74557" x="11428413" y="3792538"/>
          <p14:tracePt t="74558" x="11428413" y="3927475"/>
          <p14:tracePt t="74574" x="11414125" y="4021138"/>
          <p14:tracePt t="74576" x="11399838" y="4106863"/>
          <p14:tracePt t="74591" x="11379200" y="4276725"/>
          <p14:tracePt t="74607" x="11350625" y="4419600"/>
          <p14:tracePt t="74624" x="11329988" y="4505325"/>
          <p14:tracePt t="74641" x="11329988" y="4570413"/>
          <p14:tracePt t="74657" x="11315700" y="4605338"/>
          <p14:tracePt t="74658" x="11301413" y="4619625"/>
          <p14:tracePt t="74659" x="11301413" y="4633913"/>
          <p14:tracePt t="74674" x="11293475" y="4640263"/>
          <p14:tracePt t="74675" x="11293475" y="4654550"/>
          <p14:tracePt t="74691" x="11279188" y="4668838"/>
          <p14:tracePt t="74692" x="11264900" y="4691063"/>
          <p14:tracePt t="74707" x="11244263" y="4740275"/>
          <p14:tracePt t="74724" x="11193463" y="4819650"/>
          <p14:tracePt t="74741" x="11144250" y="4919663"/>
          <p14:tracePt t="74758" x="11064875" y="5040313"/>
          <p14:tracePt t="74774" x="11001375" y="5154613"/>
          <p14:tracePt t="74791" x="10929938" y="5254625"/>
          <p14:tracePt t="74807" x="10880725" y="5303838"/>
          <p14:tracePt t="74824" x="10837863" y="5353050"/>
          <p14:tracePt t="74841" x="10801350" y="5381625"/>
          <p14:tracePt t="74857" x="10780713" y="5395913"/>
          <p14:tracePt t="74874" x="10737850" y="5403850"/>
          <p14:tracePt t="74894" x="10715625" y="5403850"/>
          <p14:tracePt t="74895" x="10629900" y="5395913"/>
          <p14:tracePt t="74907" x="10580688" y="5367338"/>
          <p14:tracePt t="74924" x="10517188" y="5332413"/>
          <p14:tracePt t="74925" x="10337800" y="5218113"/>
          <p14:tracePt t="74941" x="10288588" y="5183188"/>
          <p14:tracePt t="74942" x="10188575" y="5103813"/>
          <p14:tracePt t="74958" x="10039350" y="4983163"/>
          <p14:tracePt t="74974" x="9939338" y="4854575"/>
          <p14:tracePt t="74991" x="9874250" y="4754563"/>
          <p14:tracePt t="75008" x="9839325" y="4640263"/>
          <p14:tracePt t="75041" x="9810750" y="4441825"/>
          <p14:tracePt t="75042" x="9810750" y="4178300"/>
          <p14:tracePt t="75058" x="9825038" y="3778250"/>
          <p14:tracePt t="75092" x="9974263" y="3343275"/>
          <p14:tracePt t="75094" x="10153650" y="2894013"/>
          <p14:tracePt t="75095" x="10252075" y="2716213"/>
          <p14:tracePt t="75107" x="10288588" y="2638425"/>
          <p14:tracePt t="75124" x="10437813" y="2387600"/>
          <p14:tracePt t="75140" x="10452100" y="2352675"/>
          <p14:tracePt t="75141" x="10502900" y="2301875"/>
          <p14:tracePt t="75157" x="10537825" y="2252663"/>
          <p14:tracePt t="75158" x="10580688" y="2224088"/>
          <p14:tracePt t="75159" x="10587038" y="2217738"/>
          <p14:tracePt t="75174" x="10629900" y="2203450"/>
          <p14:tracePt t="75175" x="10666413" y="2189163"/>
          <p14:tracePt t="75191" x="10729913" y="2189163"/>
          <p14:tracePt t="75207" x="10801350" y="2203450"/>
          <p14:tracePt t="75224" x="10901363" y="2266950"/>
          <p14:tracePt t="75241" x="11015663" y="2338388"/>
          <p14:tracePt t="75274" x="11150600" y="2430463"/>
          <p14:tracePt t="75275" x="11293475" y="2538413"/>
          <p14:tracePt t="75291" x="11393488" y="2667000"/>
          <p14:tracePt t="75307" x="11464925" y="2779713"/>
          <p14:tracePt t="75324" x="11528425" y="2879725"/>
          <p14:tracePt t="75357" x="11564938" y="3001963"/>
          <p14:tracePt t="75359" x="11579225" y="3179763"/>
          <p14:tracePt t="75373" x="11579225" y="3251200"/>
          <p14:tracePt t="75375" x="11579225" y="3365500"/>
          <p14:tracePt t="75390" x="11550650" y="3492500"/>
          <p14:tracePt t="75392" x="11514138" y="3606800"/>
          <p14:tracePt t="75393" x="11479213" y="3729038"/>
          <p14:tracePt t="75408" x="11428413" y="3892550"/>
          <p14:tracePt t="75424" x="11379200" y="4021138"/>
          <p14:tracePt t="75425" x="11315700" y="4219575"/>
          <p14:tracePt t="75457" x="11279188" y="4327525"/>
          <p14:tracePt t="75459" x="11193463" y="4570413"/>
          <p14:tracePt t="75474" x="11150600" y="4640263"/>
          <p14:tracePt t="75491" x="11101388" y="4705350"/>
          <p14:tracePt t="75508" x="11064875" y="4768850"/>
          <p14:tracePt t="75524" x="11015663" y="4819650"/>
          <p14:tracePt t="75557" x="10952163" y="4868863"/>
          <p14:tracePt t="75558" x="10901363" y="4919663"/>
          <p14:tracePt t="75574" x="10887075" y="4933950"/>
          <p14:tracePt t="75576" x="10837863" y="4968875"/>
          <p14:tracePt t="75590" x="10829925" y="4983163"/>
          <p14:tracePt t="75591" x="10801350" y="5003800"/>
          <p14:tracePt t="75607" x="10752138" y="5040313"/>
          <p14:tracePt t="75625" x="10701338" y="5083175"/>
          <p14:tracePt t="75640" x="10687050" y="5089525"/>
          <p14:tracePt t="75641" x="10666413" y="5103813"/>
          <p14:tracePt t="75657" x="10652125" y="5118100"/>
          <p14:tracePt t="75658" x="10637838" y="5132388"/>
          <p14:tracePt t="75659" x="10615613" y="5154613"/>
          <p14:tracePt t="75674" x="10587038" y="5168900"/>
          <p14:tracePt t="75675" x="10580688" y="5197475"/>
          <p14:tracePt t="75691" x="10517188" y="5246688"/>
          <p14:tracePt t="75707" x="10474325" y="5283200"/>
          <p14:tracePt t="75724" x="10423525" y="5332413"/>
          <p14:tracePt t="75741" x="10388600" y="5367338"/>
          <p14:tracePt t="75758" x="10366375" y="5403850"/>
          <p14:tracePt t="76062" x="10337800" y="5395913"/>
          <p14:tracePt t="76065" x="10323513" y="5367338"/>
          <p14:tracePt t="76075" x="10302875" y="5353050"/>
          <p14:tracePt t="76092" x="10274300" y="5332413"/>
          <p14:tracePt t="76093" x="10266363" y="5318125"/>
          <p14:tracePt t="76095" x="10252075" y="5303838"/>
          <p14:tracePt t="76107" x="10252075" y="5283200"/>
          <p14:tracePt t="76124" x="10237788" y="5283200"/>
          <p14:tracePt t="76125" x="10237788" y="5268913"/>
          <p14:tracePt t="76141" x="10223500" y="5268913"/>
          <p14:tracePt t="76309" x="10217150" y="5268913"/>
          <p14:tracePt t="76324" x="10202863" y="5268913"/>
          <p14:tracePt t="76358" x="10188575" y="5268913"/>
          <p14:tracePt t="76492" x="10188575" y="5283200"/>
          <p14:tracePt t="76558" x="10188575" y="5297488"/>
          <p14:tracePt t="76709" x="10202863" y="5297488"/>
          <p14:tracePt t="76910" x="10188575" y="5297488"/>
          <p14:tracePt t="76926" x="10139363" y="5297488"/>
          <p14:tracePt t="76942" x="10017125" y="5303838"/>
          <p14:tracePt t="76958" x="9802813" y="5318125"/>
          <p14:tracePt t="76974" x="9461500" y="5353050"/>
          <p14:tracePt t="76991" x="9061450" y="5395913"/>
          <p14:tracePt t="77025" x="8434388" y="5446713"/>
          <p14:tracePt t="77026" x="7899400" y="5453063"/>
          <p14:tracePt t="77040" x="7764463" y="5453063"/>
          <p14:tracePt t="77042" x="7486650" y="5453063"/>
          <p14:tracePt t="77058" x="6972300" y="5453063"/>
          <p14:tracePt t="77074" x="6723063" y="5453063"/>
          <p14:tracePt t="77075" x="6481763" y="5453063"/>
          <p14:tracePt t="77091" x="6273800" y="5453063"/>
          <p14:tracePt t="77092" x="6081713" y="5432425"/>
          <p14:tracePt t="77093" x="5910263" y="5403850"/>
          <p14:tracePt t="77107" x="5861050" y="5381625"/>
          <p14:tracePt t="77124" x="5718175" y="5332413"/>
          <p14:tracePt t="77125" x="5561013" y="5246688"/>
          <p14:tracePt t="77393" x="5432425" y="5246688"/>
          <p14:tracePt t="77408" x="5248275" y="5246688"/>
          <p14:tracePt t="77442" x="4770438" y="5246688"/>
          <p14:tracePt t="77443" x="4092575" y="5246688"/>
          <p14:tracePt t="77458" x="3365500" y="5246688"/>
          <p14:tracePt t="77475" x="2844800" y="5246688"/>
          <p14:tracePt t="77491" x="2317750" y="5246688"/>
          <p14:tracePt t="77507" x="2189163" y="5232400"/>
          <p14:tracePt t="77524" x="1989138" y="5197475"/>
          <p14:tracePt t="77558" x="1917700" y="5154613"/>
          <p14:tracePt t="77560" x="1874838" y="5146675"/>
          <p14:tracePt t="77563" x="1868488" y="5132388"/>
          <p14:tracePt t="77576" x="1868488" y="5118100"/>
          <p14:tracePt t="77606" x="1868488" y="5103813"/>
          <p14:tracePt t="77758" x="1839913" y="5118100"/>
          <p14:tracePt t="77774" x="1825625" y="5132388"/>
          <p14:tracePt t="77791" x="1817688" y="5132388"/>
          <p14:tracePt t="77807" x="1817688" y="5146675"/>
          <p14:tracePt t="77824" x="1803400" y="5146675"/>
          <p14:tracePt t="77840" x="1789113" y="5154613"/>
          <p14:tracePt t="77841" x="1774825" y="5168900"/>
          <p14:tracePt t="77842" x="1768475" y="5183188"/>
          <p14:tracePt t="77858" x="1725613" y="5203825"/>
          <p14:tracePt t="77859" x="1689100" y="5218113"/>
          <p14:tracePt t="77874" x="1625600" y="5268913"/>
          <p14:tracePt t="77876" x="1576388" y="5283200"/>
          <p14:tracePt t="77891" x="1454150" y="5346700"/>
          <p14:tracePt t="77907" x="1290638" y="5403850"/>
          <p14:tracePt t="77924" x="1127125" y="5418138"/>
          <p14:tracePt t="77941" x="990600" y="5418138"/>
          <p14:tracePt t="77957" x="847725" y="5353050"/>
          <p14:tracePt t="77974" x="749300" y="5203825"/>
          <p14:tracePt t="77991" x="692150" y="4968875"/>
          <p14:tracePt t="78007" x="663575" y="4654550"/>
          <p14:tracePt t="78025" x="663575" y="4276725"/>
          <p14:tracePt t="78062" x="698500" y="3878263"/>
          <p14:tracePt t="78064" x="841375" y="3492500"/>
          <p14:tracePt t="78075" x="890588" y="3394075"/>
          <p14:tracePt t="78077" x="947738" y="3314700"/>
          <p14:tracePt t="78091" x="990600" y="3251200"/>
          <p14:tracePt t="78092" x="1041400" y="3200400"/>
          <p14:tracePt t="78107" x="1090613" y="3179763"/>
          <p14:tracePt t="78108" x="1127125" y="3165475"/>
          <p14:tracePt t="78124" x="1176338" y="3151188"/>
          <p14:tracePt t="78125" x="1225550" y="3151188"/>
          <p14:tracePt t="78158" x="1411288" y="3151188"/>
          <p14:tracePt t="78159" x="1604963" y="3251200"/>
          <p14:tracePt t="78174" x="1825625" y="3400425"/>
          <p14:tracePt t="78191" x="2038350" y="3606800"/>
          <p14:tracePt t="78207" x="2252663" y="3841750"/>
          <p14:tracePt t="78224" x="2381250" y="4106863"/>
          <p14:tracePt t="78240" x="2466975" y="4356100"/>
          <p14:tracePt t="78257" x="2487613" y="4619625"/>
          <p14:tracePt t="78274" x="2501900" y="4883150"/>
          <p14:tracePt t="78294" x="2501900" y="5183188"/>
          <p14:tracePt t="78307" x="2487613" y="5297488"/>
          <p14:tracePt t="78324" x="2481263" y="5418138"/>
          <p14:tracePt t="78340" x="2466975" y="5481638"/>
          <p14:tracePt t="78341" x="2452688" y="5518150"/>
          <p14:tracePt t="78342" x="2452688" y="5546725"/>
          <p14:tracePt t="78357" x="2438400" y="5553075"/>
          <p14:tracePt t="78359" x="2438400" y="5567363"/>
          <p14:tracePt t="78374" x="2438400" y="5581650"/>
          <p14:tracePt t="78391" x="2432050" y="5581650"/>
          <p14:tracePt t="78440" x="2417763" y="5581650"/>
          <p14:tracePt t="78579" x="2403475" y="5603875"/>
          <p14:tracePt t="78942" x="2481263" y="5581650"/>
          <p14:tracePt t="78958" x="2652713" y="5495925"/>
          <p14:tracePt t="78974" x="2916238" y="5418138"/>
          <p14:tracePt t="78991" x="3414713" y="5303838"/>
          <p14:tracePt t="79008" x="3992563" y="5246688"/>
          <p14:tracePt t="79025" x="5097463" y="5203825"/>
          <p14:tracePt t="79058" x="5832475" y="5203825"/>
          <p14:tracePt t="79059" x="6737350" y="5203825"/>
          <p14:tracePt t="79061" x="6894513" y="5218113"/>
          <p14:tracePt t="79075" x="7237413" y="5218113"/>
          <p14:tracePt t="79076" x="7521575" y="5232400"/>
          <p14:tracePt t="79107" x="7950200" y="5232400"/>
          <p14:tracePt t="79109" x="8262938" y="5232400"/>
          <p14:tracePt t="79125" x="8434388" y="5218113"/>
          <p14:tracePt t="79141" x="8562975" y="5197475"/>
          <p14:tracePt t="79158" x="8648700" y="5154613"/>
          <p14:tracePt t="79174" x="8712200" y="5146675"/>
          <p14:tracePt t="79191" x="8734425" y="5132388"/>
          <p14:tracePt t="79207" x="8777288" y="5118100"/>
          <p14:tracePt t="79240" x="8797925" y="5089525"/>
          <p14:tracePt t="79242" x="8848725" y="5083175"/>
          <p14:tracePt t="79258" x="8897938" y="5054600"/>
          <p14:tracePt t="79274" x="8947150" y="5040313"/>
          <p14:tracePt t="79291" x="8990013" y="5032375"/>
          <p14:tracePt t="79307" x="8997950" y="5032375"/>
          <p14:tracePt t="79308" x="9012238" y="5018088"/>
          <p14:tracePt t="79309" x="9047163" y="5003800"/>
          <p14:tracePt t="79324" x="9061450" y="4989513"/>
          <p14:tracePt t="79326" x="9090025" y="4989513"/>
          <p14:tracePt t="79340" x="9097963" y="4983163"/>
          <p14:tracePt t="79342" x="9126538" y="4968875"/>
          <p14:tracePt t="79358" x="9197975" y="4940300"/>
          <p14:tracePt t="79374" x="9247188" y="4919663"/>
          <p14:tracePt t="79392" x="9312275" y="4891088"/>
          <p14:tracePt t="79407" x="9361488" y="4868863"/>
          <p14:tracePt t="79424" x="9410700" y="4833938"/>
          <p14:tracePt t="79457" x="9439275" y="4819650"/>
          <p14:tracePt t="79459" x="9453563" y="4805363"/>
          <p14:tracePt t="79474" x="9453563" y="4791075"/>
          <p14:tracePt t="79491" x="9453563" y="4783138"/>
          <p14:tracePt t="79507" x="9453563" y="4768850"/>
          <p14:tracePt t="79524" x="9439275" y="4740275"/>
          <p14:tracePt t="79557" x="9410700" y="4719638"/>
          <p14:tracePt t="79559" x="9375775" y="4654550"/>
          <p14:tracePt t="79561" x="9361488" y="4640263"/>
          <p14:tracePt t="79575" x="9290050" y="4527550"/>
          <p14:tracePt t="79591" x="9226550" y="4470400"/>
          <p14:tracePt t="79592" x="9161463" y="4405313"/>
          <p14:tracePt t="79607" x="9075738" y="4305300"/>
          <p14:tracePt t="79608" x="8947150" y="4219575"/>
          <p14:tracePt t="79624" x="8648700" y="4027488"/>
          <p14:tracePt t="79641" x="8285163" y="3863975"/>
          <p14:tracePt t="79674" x="8035925" y="3763963"/>
          <p14:tracePt t="79675" x="7750175" y="3678238"/>
          <p14:tracePt t="79691" x="7421563" y="3606800"/>
          <p14:tracePt t="79707" x="7272338" y="3563938"/>
          <p14:tracePt t="79724" x="7172325" y="3543300"/>
          <p14:tracePt t="79740" x="7072313" y="3506788"/>
          <p14:tracePt t="79758" x="7037388" y="3492500"/>
          <p14:tracePt t="79774" x="7023100" y="3492500"/>
          <p14:tracePt t="80610" x="7043738" y="3492500"/>
          <p14:tracePt t="80626" x="7108825" y="3492500"/>
          <p14:tracePt t="80642" x="7237413" y="3506788"/>
          <p14:tracePt t="80658" x="7407275" y="3543300"/>
          <p14:tracePt t="80674" x="7658100" y="3592513"/>
          <p14:tracePt t="80691" x="8021638" y="3663950"/>
          <p14:tracePt t="80707" x="8428038" y="3778250"/>
          <p14:tracePt t="80724" x="8777288" y="3913188"/>
          <p14:tracePt t="80740" x="8975725" y="4006850"/>
          <p14:tracePt t="80758" x="9197975" y="4092575"/>
          <p14:tracePt t="80773" x="9290050" y="4141788"/>
          <p14:tracePt t="80774" x="9347200" y="4178300"/>
          <p14:tracePt t="80776" x="9410700" y="4205288"/>
          <p14:tracePt t="80792" x="9461500" y="4227513"/>
          <p14:tracePt t="80793" x="9510713" y="4241800"/>
          <p14:tracePt t="80807" x="9525000" y="4256088"/>
          <p14:tracePt t="80808" x="9561513" y="4270375"/>
          <p14:tracePt t="80824" x="9604375" y="4270375"/>
          <p14:tracePt t="80825" x="9625013" y="4276725"/>
          <p14:tracePt t="80841" x="9661525" y="4291013"/>
          <p14:tracePt t="80858" x="9690100" y="4291013"/>
          <p14:tracePt t="80874" x="9710738" y="4305300"/>
          <p14:tracePt t="80907" x="9739313" y="4305300"/>
          <p14:tracePt t="80909" x="9753600" y="4305300"/>
          <p14:tracePt t="80940" x="9759950" y="4305300"/>
          <p14:tracePt t="80991" x="9753600" y="4305300"/>
          <p14:tracePt t="81007" x="9725025" y="4319588"/>
          <p14:tracePt t="81024" x="9690100" y="4319588"/>
          <p14:tracePt t="81025" x="9639300" y="4319588"/>
          <p14:tracePt t="81027" x="9561513" y="4319588"/>
          <p14:tracePt t="81059" x="9453563" y="4319588"/>
          <p14:tracePt t="81060" x="8912225" y="4319588"/>
          <p14:tracePt t="81075" x="8262938" y="4319588"/>
          <p14:tracePt t="81108" x="7835900" y="4319588"/>
          <p14:tracePt t="81109" x="7251700" y="4319588"/>
          <p14:tracePt t="81124" x="6759575" y="4319588"/>
          <p14:tracePt t="81141" x="6281738" y="4319588"/>
          <p14:tracePt t="81158" x="5810250" y="4319588"/>
          <p14:tracePt t="81174" x="5383213" y="4319588"/>
          <p14:tracePt t="81191" x="5019675" y="4319588"/>
          <p14:tracePt t="81207" x="4719638" y="4319588"/>
          <p14:tracePt t="81224" x="4427538" y="4319588"/>
          <p14:tracePt t="81241" x="4156075" y="4276725"/>
          <p14:tracePt t="81257" x="4006850" y="4241800"/>
          <p14:tracePt t="81258" x="3857625" y="4191000"/>
          <p14:tracePt t="81259" x="3714750" y="4156075"/>
          <p14:tracePt t="81274" x="3594100" y="4092575"/>
          <p14:tracePt t="81290" x="3465513" y="4027488"/>
          <p14:tracePt t="81292" x="3279775" y="3878263"/>
          <p14:tracePt t="81307" x="3230563" y="3827463"/>
          <p14:tracePt t="81309" x="3151188" y="3743325"/>
          <p14:tracePt t="81324" x="3065463" y="3578225"/>
          <p14:tracePt t="81357" x="3044825" y="3400425"/>
          <p14:tracePt t="81359" x="3051175" y="3165475"/>
          <p14:tracePt t="81374" x="3314700" y="2816225"/>
          <p14:tracePt t="81391" x="3678238" y="2501900"/>
          <p14:tracePt t="81408" x="4006850" y="2287588"/>
          <p14:tracePt t="81424" x="4441825" y="2074863"/>
          <p14:tracePt t="81441" x="5097463" y="1889125"/>
          <p14:tracePt t="81457" x="5497513" y="1874838"/>
          <p14:tracePt t="81474" x="6310313" y="1874838"/>
          <p14:tracePt t="81491" x="6972300" y="1966913"/>
          <p14:tracePt t="81507" x="7635875" y="2189163"/>
          <p14:tracePt t="81524" x="7785100" y="2252663"/>
          <p14:tracePt t="81525" x="8050213" y="2381250"/>
          <p14:tracePt t="81526" x="8285163" y="2501900"/>
          <p14:tracePt t="81557" x="8485188" y="2638425"/>
          <p14:tracePt t="81559" x="8926513" y="3030538"/>
          <p14:tracePt t="81574" x="9126538" y="3294063"/>
          <p14:tracePt t="81592" x="9290050" y="3578225"/>
          <p14:tracePt t="81607" x="9390063" y="3778250"/>
          <p14:tracePt t="81625" x="9525000" y="4121150"/>
          <p14:tracePt t="81641" x="9590088" y="4276725"/>
          <p14:tracePt t="81657" x="9625013" y="4405313"/>
          <p14:tracePt t="81674" x="9653588" y="4505325"/>
          <p14:tracePt t="81691" x="9661525" y="4570413"/>
          <p14:tracePt t="81707" x="9661525" y="4591050"/>
          <p14:tracePt t="81724" x="9661525" y="4619625"/>
          <p14:tracePt t="81740" x="9639300" y="4633913"/>
          <p14:tracePt t="81741" x="9575800" y="4654550"/>
          <p14:tracePt t="81757" x="9510713" y="4691063"/>
          <p14:tracePt t="81758" x="9439275" y="4740275"/>
          <p14:tracePt t="81759" x="9340850" y="4791075"/>
          <p14:tracePt t="81774" x="9197975" y="4854575"/>
          <p14:tracePt t="81791" x="9061450" y="4933950"/>
          <p14:tracePt t="81792" x="8697913" y="5083175"/>
          <p14:tracePt t="81807" x="8234363" y="5218113"/>
          <p14:tracePt t="81824" x="7770813" y="5268913"/>
          <p14:tracePt t="81841" x="7286625" y="5283200"/>
          <p14:tracePt t="81858" x="6759575" y="5254625"/>
          <p14:tracePt t="81874" x="6296025" y="5118100"/>
          <p14:tracePt t="81891" x="5881688" y="4954588"/>
          <p14:tracePt t="81907" x="5503863" y="4754563"/>
          <p14:tracePt t="81924" x="5183188" y="4519613"/>
          <p14:tracePt t="81941" x="4940300" y="4270375"/>
          <p14:tracePt t="81958" x="4833938" y="4106863"/>
          <p14:tracePt t="81974" x="4733925" y="3892550"/>
          <p14:tracePt t="81991" x="4691063" y="3692525"/>
          <p14:tracePt t="82007" x="4684713" y="3543300"/>
          <p14:tracePt t="82008" x="4684713" y="3429000"/>
          <p14:tracePt t="82009" x="4691063" y="3328988"/>
          <p14:tracePt t="82025" x="4741863" y="3214688"/>
          <p14:tracePt t="82026" x="4819650" y="3100388"/>
          <p14:tracePt t="82058" x="4933950" y="2979738"/>
          <p14:tracePt t="82060" x="5532438" y="2501900"/>
          <p14:tracePt t="82075" x="6061075" y="2252663"/>
          <p14:tracePt t="82112" x="6623050" y="2074863"/>
          <p14:tracePt t="82113" x="7272338" y="1989138"/>
          <p14:tracePt t="82115" x="7586663" y="1989138"/>
          <p14:tracePt t="82124" x="7735888" y="1989138"/>
          <p14:tracePt t="82141" x="8285163" y="2017713"/>
          <p14:tracePt t="82157" x="8763000" y="2138363"/>
          <p14:tracePt t="82173" x="9147175" y="2301875"/>
          <p14:tracePt t="82191" x="9453563" y="2487613"/>
          <p14:tracePt t="82207" x="9704388" y="2701925"/>
          <p14:tracePt t="82240" x="9825038" y="2836863"/>
          <p14:tracePt t="82241" x="9959975" y="3030538"/>
          <p14:tracePt t="82243" x="10017125" y="3114675"/>
          <p14:tracePt t="82257" x="10053638" y="3214688"/>
          <p14:tracePt t="82273" x="10074275" y="3294063"/>
          <p14:tracePt t="82274" x="10102850" y="3365500"/>
          <p14:tracePt t="82275" x="10117138" y="3457575"/>
          <p14:tracePt t="82291" x="10125075" y="3592513"/>
          <p14:tracePt t="82307" x="10125075" y="3714750"/>
          <p14:tracePt t="82324" x="10088563" y="3841750"/>
          <p14:tracePt t="82341" x="10017125" y="3978275"/>
          <p14:tracePt t="82358" x="9874250" y="4170363"/>
          <p14:tracePt t="82374" x="9710738" y="4341813"/>
          <p14:tracePt t="82391" x="9475788" y="4541838"/>
          <p14:tracePt t="82407" x="9161463" y="4705350"/>
          <p14:tracePt t="82424" x="8597900" y="4891088"/>
          <p14:tracePt t="82457" x="8234363" y="4940300"/>
          <p14:tracePt t="82459" x="7764463" y="4954588"/>
          <p14:tracePt t="82460" x="7507288" y="4954588"/>
          <p14:tracePt t="82474" x="7300913" y="4954588"/>
          <p14:tracePt t="82491" x="6888163" y="4940300"/>
          <p14:tracePt t="82492" x="6688138" y="4891088"/>
          <p14:tracePt t="82511" x="6330950" y="4783138"/>
          <p14:tracePt t="82524" x="6159500" y="4705350"/>
          <p14:tracePt t="82526" x="5967413" y="4619625"/>
          <p14:tracePt t="82558" x="5781675" y="4541838"/>
          <p14:tracePt t="82559" x="5248275" y="4276725"/>
          <p14:tracePt t="82575" x="5033963" y="4170363"/>
          <p14:tracePt t="82591" x="4805363" y="4041775"/>
          <p14:tracePt t="82607" x="4670425" y="3963988"/>
          <p14:tracePt t="82625" x="4570413" y="3892550"/>
          <p14:tracePt t="82641" x="4484688" y="3813175"/>
          <p14:tracePt t="82673" x="4392613" y="3743325"/>
          <p14:tracePt t="82675" x="4292600" y="3557588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5F425F-E2CB-C639-545F-E99E15DC4C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0DA3FE25-483C-1748-92E6-358DC791DBCD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6F78C75C-2D5C-19CD-262D-5F17D0E28E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医療現場では関係ない</a:t>
            </a: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FB156906-8EE6-3E56-02FF-F496FA72A5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6" name="コンテンツ プレースホルダー 2">
            <a:extLst>
              <a:ext uri="{FF2B5EF4-FFF2-40B4-BE49-F238E27FC236}">
                <a16:creationId xmlns:a16="http://schemas.microsoft.com/office/drawing/2014/main" id="{CD316170-472A-FDCF-8890-43298D230C49}"/>
              </a:ext>
            </a:extLst>
          </p:cNvPr>
          <p:cNvSpPr txBox="1">
            <a:spLocks/>
          </p:cNvSpPr>
          <p:nvPr/>
        </p:nvSpPr>
        <p:spPr>
          <a:xfrm>
            <a:off x="728498" y="2273312"/>
            <a:ext cx="4288971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>
                <a:latin typeface="+mj-lt"/>
                <a:ea typeface="Meiryo" panose="020B0604030504040204" pitchFamily="34" charset="-128"/>
              </a:rPr>
              <a:t>モルヒネの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4000" b="1">
                <a:latin typeface="+mj-lt"/>
                <a:ea typeface="Meiryo" panose="020B0604030504040204" pitchFamily="34" charset="-128"/>
              </a:rPr>
              <a:t>倍</a:t>
            </a:r>
            <a:endParaRPr lang="en-US" altLang="ja-JP" sz="4000" b="1" dirty="0"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6FACA32B-955C-260B-02A4-99D74F3DCFD4}"/>
              </a:ext>
            </a:extLst>
          </p:cNvPr>
          <p:cNvSpPr txBox="1">
            <a:spLocks/>
          </p:cNvSpPr>
          <p:nvPr/>
        </p:nvSpPr>
        <p:spPr>
          <a:xfrm>
            <a:off x="4942115" y="2242410"/>
            <a:ext cx="762000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>
                <a:latin typeface="+mj-lt"/>
                <a:ea typeface="Meiryo" panose="020B0604030504040204" pitchFamily="34" charset="-128"/>
              </a:rPr>
              <a:t>＝</a:t>
            </a:r>
            <a:endParaRPr lang="en-US" altLang="ja-JP" sz="4000" b="1" dirty="0">
              <a:latin typeface="+mj-lt"/>
              <a:ea typeface="Meiryo" panose="020B0604030504040204" pitchFamily="34" charset="-128"/>
            </a:endParaRP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1A701029-0A2B-2FAB-6A50-DDA10AD22011}"/>
              </a:ext>
            </a:extLst>
          </p:cNvPr>
          <p:cNvSpPr txBox="1">
            <a:spLocks/>
          </p:cNvSpPr>
          <p:nvPr/>
        </p:nvSpPr>
        <p:spPr>
          <a:xfrm>
            <a:off x="5834743" y="2177143"/>
            <a:ext cx="551905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50</a:t>
            </a:r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分の</a:t>
            </a:r>
            <a:r>
              <a:rPr lang="en-US" altLang="ja-JP" sz="4000" b="1" dirty="0">
                <a:latin typeface="Meiryo" panose="020B0604030504040204" pitchFamily="34" charset="-128"/>
                <a:ea typeface="Meiryo" panose="020B0604030504040204" pitchFamily="34" charset="-128"/>
              </a:rPr>
              <a:t>1</a:t>
            </a:r>
            <a:r>
              <a:rPr lang="ja-JP" altLang="en-US" sz="4000" b="1">
                <a:latin typeface="Meiryo" panose="020B0604030504040204" pitchFamily="34" charset="-128"/>
                <a:ea typeface="Meiryo" panose="020B0604030504040204" pitchFamily="34" charset="-128"/>
              </a:rPr>
              <a:t>の量で使う</a:t>
            </a:r>
            <a:endParaRPr lang="en-US" altLang="ja-JP" sz="4000" b="1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5" name="コンテンツ プレースホルダー 2">
            <a:extLst>
              <a:ext uri="{FF2B5EF4-FFF2-40B4-BE49-F238E27FC236}">
                <a16:creationId xmlns:a16="http://schemas.microsoft.com/office/drawing/2014/main" id="{18FD3326-BE35-6767-28FE-95B073E1CA50}"/>
              </a:ext>
            </a:extLst>
          </p:cNvPr>
          <p:cNvSpPr txBox="1">
            <a:spLocks/>
          </p:cNvSpPr>
          <p:nvPr/>
        </p:nvSpPr>
        <p:spPr>
          <a:xfrm>
            <a:off x="2935549" y="3760991"/>
            <a:ext cx="7086600" cy="9942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 b="1">
                <a:solidFill>
                  <a:srgbClr val="FF0000"/>
                </a:solidFill>
                <a:latin typeface="+mj-lt"/>
                <a:ea typeface="Meiryo" panose="020B0604030504040204" pitchFamily="34" charset="-128"/>
              </a:rPr>
              <a:t>少ない量でも同じ効果</a:t>
            </a:r>
            <a:r>
              <a:rPr lang="en-US" altLang="ja-JP" sz="4000" b="1" dirty="0">
                <a:solidFill>
                  <a:srgbClr val="FF0000"/>
                </a:solidFill>
                <a:latin typeface="+mj-lt"/>
                <a:ea typeface="Meiryo" panose="020B0604030504040204" pitchFamily="34" charset="-128"/>
              </a:rPr>
              <a:t>!!</a:t>
            </a:r>
          </a:p>
        </p:txBody>
      </p:sp>
    </p:spTree>
    <p:extLst>
      <p:ext uri="{BB962C8B-B14F-4D97-AF65-F5344CB8AC3E}">
        <p14:creationId xmlns:p14="http://schemas.microsoft.com/office/powerpoint/2010/main" val="3249199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296"/>
    </mc:Choice>
    <mc:Fallback xmlns="">
      <p:transition spd="slow" advTm="472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729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472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94592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4729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684" x="4170363" y="3478213"/>
          <p14:tracePt t="686" x="4043363" y="3400425"/>
          <p14:tracePt t="717" x="3921125" y="3300413"/>
          <p14:tracePt t="719" x="3643313" y="3094038"/>
          <p14:tracePt t="750" x="3365500" y="2851150"/>
          <p14:tracePt t="752" x="3101975" y="2601913"/>
          <p14:tracePt t="784" x="2879725" y="2366963"/>
          <p14:tracePt t="785" x="2738438" y="2217738"/>
          <p14:tracePt t="800" x="2616200" y="2066925"/>
          <p14:tracePt t="816" x="2552700" y="1974850"/>
          <p14:tracePt t="833" x="2487613" y="1874838"/>
          <p14:tracePt t="850" x="2466975" y="1803400"/>
          <p14:tracePt t="866" x="2452688" y="1768475"/>
          <p14:tracePt t="867" x="2452688" y="1754188"/>
          <p14:tracePt t="868" x="2452688" y="1717675"/>
          <p14:tracePt t="883" x="2452688" y="1689100"/>
          <p14:tracePt t="884" x="2452688" y="1654175"/>
          <p14:tracePt t="900" x="2452688" y="1639888"/>
          <p14:tracePt t="902" x="2481263" y="1611313"/>
          <p14:tracePt t="917" x="2530475" y="1574800"/>
          <p14:tracePt t="950" x="2587625" y="1539875"/>
          <p14:tracePt t="952" x="2667000" y="1504950"/>
          <p14:tracePt t="984" x="2767013" y="1476375"/>
          <p14:tracePt t="986" x="2879725" y="1454150"/>
          <p14:tracePt t="1001" x="3001963" y="1411288"/>
          <p14:tracePt t="1016" x="3216275" y="1325563"/>
          <p14:tracePt t="1034" x="3494088" y="1225550"/>
          <p14:tracePt t="1050" x="3863975" y="1090613"/>
          <p14:tracePt t="1069" x="4256088" y="962025"/>
          <p14:tracePt t="1071" x="4427538" y="912813"/>
          <p14:tracePt t="1083" x="4591050" y="876300"/>
          <p14:tracePt t="1100" x="4805363" y="847725"/>
          <p14:tracePt t="1116" x="4919663" y="827088"/>
          <p14:tracePt t="1118" x="5019675" y="827088"/>
          <p14:tracePt t="1119" x="5097463" y="827088"/>
          <p14:tracePt t="1133" x="5154613" y="827088"/>
          <p14:tracePt t="1134" x="5197475" y="827088"/>
          <p14:tracePt t="1150" x="5233988" y="827088"/>
          <p14:tracePt t="1151" x="5268913" y="841375"/>
          <p14:tracePt t="1184" x="5332413" y="862013"/>
          <p14:tracePt t="1185" x="5368925" y="876300"/>
          <p14:tracePt t="1200" x="5397500" y="890588"/>
          <p14:tracePt t="1217" x="5403850" y="898525"/>
          <p14:tracePt t="1234" x="5418138" y="912813"/>
          <p14:tracePt t="1250" x="5432425" y="927100"/>
          <p14:tracePt t="1267" x="5454650" y="941388"/>
          <p14:tracePt t="1283" x="5454650" y="947738"/>
          <p14:tracePt t="1300" x="5483225" y="976313"/>
          <p14:tracePt t="1317" x="5497513" y="998538"/>
          <p14:tracePt t="1333" x="5518150" y="1027113"/>
          <p14:tracePt t="1350" x="5546725" y="1062038"/>
          <p14:tracePt t="1366" x="5561013" y="1090613"/>
          <p14:tracePt t="1368" x="5583238" y="1112838"/>
          <p14:tracePt t="1369" x="5597525" y="1141413"/>
          <p14:tracePt t="1384" x="5618163" y="1190625"/>
          <p14:tracePt t="1385" x="5646738" y="1225550"/>
          <p14:tracePt t="1400" x="5668963" y="1262063"/>
          <p14:tracePt t="1401" x="5695950" y="1304925"/>
          <p14:tracePt t="1417" x="5761038" y="1404938"/>
          <p14:tracePt t="1450" x="5810250" y="1490663"/>
          <p14:tracePt t="1451" x="5846763" y="1539875"/>
          <p14:tracePt t="1467" x="5867400" y="1589088"/>
          <p14:tracePt t="1484" x="5881688" y="1611313"/>
          <p14:tracePt t="1500" x="5895975" y="1639888"/>
          <p14:tracePt t="1517" x="5910263" y="1654175"/>
          <p14:tracePt t="1533" x="5910263" y="1660525"/>
          <p14:tracePt t="1550" x="5918200" y="1674813"/>
          <p14:tracePt t="1567" x="5918200" y="1717675"/>
          <p14:tracePt t="4784" x="5932488" y="1725613"/>
          <p14:tracePt t="4952" x="5932488" y="1739900"/>
          <p14:tracePt t="4967" x="5918200" y="1739900"/>
          <p14:tracePt t="5000" x="5910263" y="1754188"/>
          <p14:tracePt t="5001" x="5881688" y="1768475"/>
          <p14:tracePt t="5016" x="5846763" y="1789113"/>
          <p14:tracePt t="5033" x="5767388" y="1817688"/>
          <p14:tracePt t="5050" x="5683250" y="1839913"/>
          <p14:tracePt t="5066" x="5518150" y="1889125"/>
          <p14:tracePt t="5082" x="5332413" y="1924050"/>
          <p14:tracePt t="5100" x="5119688" y="1974850"/>
          <p14:tracePt t="5120" x="4870450" y="2024063"/>
          <p14:tracePt t="5121" x="4791075" y="2024063"/>
          <p14:tracePt t="5133" x="4684713" y="2052638"/>
          <p14:tracePt t="5149" x="4484688" y="2066925"/>
          <p14:tracePt t="5166" x="4370388" y="2066925"/>
          <p14:tracePt t="5168" x="4321175" y="2066925"/>
          <p14:tracePt t="5182" x="4227513" y="2066925"/>
          <p14:tracePt t="5199" x="4170363" y="2024063"/>
        </p14:tracePtLst>
      </p14:laserTraceLst>
    </p:ext>
  </p:extLs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92525F1-7B7D-586C-ED8D-68D7F9B283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2C8A0B15-6F96-EF74-E2E1-B2C36E4B8DD0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932C7568-8DFE-BF74-AE2A-1FC79BA46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どんなメリット？</a:t>
            </a:r>
          </a:p>
        </p:txBody>
      </p:sp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0CFD1874-FEFC-CC0D-B5F4-1BCF8410B357}"/>
              </a:ext>
            </a:extLst>
          </p:cNvPr>
          <p:cNvSpPr txBox="1">
            <a:spLocks/>
          </p:cNvSpPr>
          <p:nvPr/>
        </p:nvSpPr>
        <p:spPr>
          <a:xfrm>
            <a:off x="576942" y="1546829"/>
            <a:ext cx="1058635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少ない量で運べる＝隠しやすい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8" name="コンテンツ プレースホルダー 2">
            <a:extLst>
              <a:ext uri="{FF2B5EF4-FFF2-40B4-BE49-F238E27FC236}">
                <a16:creationId xmlns:a16="http://schemas.microsoft.com/office/drawing/2014/main" id="{DAE384DC-C075-1CB1-FB98-106B84F9DE28}"/>
              </a:ext>
            </a:extLst>
          </p:cNvPr>
          <p:cNvSpPr txBox="1">
            <a:spLocks/>
          </p:cNvSpPr>
          <p:nvPr/>
        </p:nvSpPr>
        <p:spPr>
          <a:xfrm>
            <a:off x="576942" y="2733419"/>
            <a:ext cx="433980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少量でも稼げる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2670B280-9C3F-B381-956C-A59EFDD93C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273" y="1546829"/>
            <a:ext cx="3416527" cy="33437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オーディオ 24">
            <a:extLst>
              <a:ext uri="{FF2B5EF4-FFF2-40B4-BE49-F238E27FC236}">
                <a16:creationId xmlns:a16="http://schemas.microsoft.com/office/drawing/2014/main" id="{4ED3A55E-DFC7-9E6B-5B0C-7E5F2480DA2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692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5696"/>
    </mc:Choice>
    <mc:Fallback xmlns="">
      <p:transition spd="slow" advTm="256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892" x="4141788" y="2024063"/>
          <p14:tracePt t="909" x="4106863" y="2024063"/>
          <p14:tracePt t="925" x="4057650" y="2024063"/>
          <p14:tracePt t="941" x="4006850" y="2017713"/>
          <p14:tracePt t="958" x="3921125" y="1989138"/>
          <p14:tracePt t="974" x="3878263" y="1974850"/>
          <p14:tracePt t="976" x="3843338" y="1952625"/>
          <p14:tracePt t="977" x="3806825" y="1938338"/>
          <p14:tracePt t="992" x="3757613" y="1903413"/>
          <p14:tracePt t="994" x="3678238" y="1854200"/>
          <p14:tracePt t="1008" x="3608388" y="1817688"/>
          <p14:tracePt t="1010" x="3529013" y="1768475"/>
          <p14:tracePt t="1025" x="3408363" y="1689100"/>
          <p14:tracePt t="1042" x="3251200" y="1603375"/>
          <p14:tracePt t="1058" x="3165475" y="1554163"/>
          <p14:tracePt t="1075" x="3094038" y="1511300"/>
          <p14:tracePt t="1092" x="3051175" y="1476375"/>
          <p14:tracePt t="1109" x="3044825" y="1462088"/>
          <p14:tracePt t="1125" x="3030538" y="1462088"/>
          <p14:tracePt t="1142" x="3030538" y="1454150"/>
          <p14:tracePt t="1356" x="3016250" y="1454150"/>
          <p14:tracePt t="1379" x="2994025" y="1439863"/>
          <p14:tracePt t="1389" x="2979738" y="1439863"/>
          <p14:tracePt t="1395" x="2944813" y="1425575"/>
          <p14:tracePt t="1406" x="2916238" y="1425575"/>
          <p14:tracePt t="1423" x="2830513" y="1390650"/>
          <p14:tracePt t="1440" x="2752725" y="1362075"/>
          <p14:tracePt t="1456" x="2652713" y="1304925"/>
          <p14:tracePt t="1473" x="2587625" y="1276350"/>
          <p14:tracePt t="1489" x="2530475" y="1239838"/>
          <p14:tracePt t="1491" x="2501900" y="1225550"/>
          <p14:tracePt t="1492" x="2487613" y="1211263"/>
          <p14:tracePt t="1507" x="2438400" y="1176338"/>
          <p14:tracePt t="1508" x="2417763" y="1154113"/>
          <p14:tracePt t="1524" x="2403475" y="1127125"/>
          <p14:tracePt t="1525" x="2389188" y="1098550"/>
          <p14:tracePt t="1540" x="2338388" y="1027113"/>
          <p14:tracePt t="1557" x="2332038" y="976313"/>
          <p14:tracePt t="1573" x="2303463" y="927100"/>
          <p14:tracePt t="1590" x="2289175" y="876300"/>
          <p14:tracePt t="1607" x="2289175" y="841375"/>
          <p14:tracePt t="1623" x="2289175" y="812800"/>
          <p14:tracePt t="1641" x="2289175" y="798513"/>
          <p14:tracePt t="1657" x="2289175" y="790575"/>
          <p14:tracePt t="1675" x="2289175" y="776288"/>
          <p14:tracePt t="1693" x="2317750" y="762000"/>
          <p14:tracePt t="1694" x="2381250" y="727075"/>
          <p14:tracePt t="1708" x="2417763" y="698500"/>
          <p14:tracePt t="1723" x="2481263" y="677863"/>
          <p14:tracePt t="1724" x="2552700" y="641350"/>
          <p14:tracePt t="1725" x="2630488" y="612775"/>
          <p14:tracePt t="1741" x="2716213" y="577850"/>
          <p14:tracePt t="1742" x="2795588" y="549275"/>
          <p14:tracePt t="1758" x="2965450" y="498475"/>
          <p14:tracePt t="1775" x="3144838" y="477838"/>
          <p14:tracePt t="1792" x="3408363" y="434975"/>
          <p14:tracePt t="1808" x="3657600" y="427038"/>
          <p14:tracePt t="1824" x="3957638" y="412750"/>
          <p14:tracePt t="1840" x="4292600" y="412750"/>
          <p14:tracePt t="1858" x="4883150" y="412750"/>
          <p14:tracePt t="1874" x="5446713" y="412750"/>
          <p14:tracePt t="1891" x="6110288" y="412750"/>
          <p14:tracePt t="1908" x="6894513" y="427038"/>
          <p14:tracePt t="1925" x="7650163" y="477838"/>
          <p14:tracePt t="1940" x="8013700" y="512763"/>
          <p14:tracePt t="1942" x="8334375" y="549275"/>
          <p14:tracePt t="1957" x="8485188" y="577850"/>
          <p14:tracePt t="1959" x="8763000" y="627063"/>
          <p14:tracePt t="1960" x="9012238" y="677863"/>
          <p14:tracePt t="1975" x="9112250" y="692150"/>
          <p14:tracePt t="1976" x="9290050" y="741363"/>
          <p14:tracePt t="1992" x="9424988" y="776288"/>
          <p14:tracePt t="1993" x="9553575" y="798513"/>
          <p14:tracePt t="2008" x="9653588" y="841375"/>
          <p14:tracePt t="2025" x="9739313" y="876300"/>
          <p14:tracePt t="2041" x="9774238" y="898525"/>
          <p14:tracePt t="2059" x="9788525" y="912813"/>
          <p14:tracePt t="2076" x="9802813" y="912813"/>
          <p14:tracePt t="2092" x="9802813" y="927100"/>
          <p14:tracePt t="2142" x="9802813" y="941388"/>
          <p14:tracePt t="2162" x="9788525" y="941388"/>
          <p14:tracePt t="2191" x="9774238" y="947738"/>
          <p14:tracePt t="2207" x="9759950" y="962025"/>
          <p14:tracePt t="2209" x="9753600" y="962025"/>
          <p14:tracePt t="2210" x="9725025" y="976313"/>
          <p14:tracePt t="2225" x="9675813" y="1012825"/>
          <p14:tracePt t="2241" x="9610725" y="1047750"/>
          <p14:tracePt t="2258" x="9539288" y="1098550"/>
          <p14:tracePt t="2275" x="9390063" y="1176338"/>
          <p14:tracePt t="2292" x="9212263" y="1254125"/>
          <p14:tracePt t="2309" x="8961438" y="1339850"/>
          <p14:tracePt t="2325" x="8626475" y="1404938"/>
          <p14:tracePt t="2341" x="8035925" y="1462088"/>
          <p14:tracePt t="2358" x="7450138" y="1490663"/>
          <p14:tracePt t="2375" x="7023100" y="1490663"/>
          <p14:tracePt t="2391" x="6259513" y="1476375"/>
          <p14:tracePt t="2408" x="5861050" y="1411288"/>
          <p14:tracePt t="2424" x="5354638" y="1311275"/>
          <p14:tracePt t="2441" x="4933950" y="1225550"/>
          <p14:tracePt t="2458" x="4733925" y="1176338"/>
          <p14:tracePt t="2459" x="4356100" y="1076325"/>
          <p14:tracePt t="2473" x="4192588" y="1041400"/>
          <p14:tracePt t="2491" x="4106863" y="998538"/>
          <p14:tracePt t="2493" x="3714750" y="876300"/>
          <p14:tracePt t="2508" x="3565525" y="798513"/>
          <p14:tracePt t="2525" x="3408363" y="698500"/>
          <p14:tracePt t="2542" x="3294063" y="598488"/>
          <p14:tracePt t="2558" x="3216275" y="498475"/>
          <p14:tracePt t="2575" x="3179763" y="434975"/>
          <p14:tracePt t="2592" x="3151188" y="377825"/>
          <p14:tracePt t="2608" x="3130550" y="328613"/>
          <p14:tracePt t="2625" x="3130550" y="285750"/>
          <p14:tracePt t="2642" x="3116263" y="263525"/>
          <p14:tracePt t="2658" x="3116263" y="234950"/>
          <p14:tracePt t="2677" x="3116263" y="228600"/>
          <p14:tracePt t="2693" x="3151188" y="214313"/>
          <p14:tracePt t="2708" x="3194050" y="200025"/>
          <p14:tracePt t="2709" x="3265488" y="177800"/>
          <p14:tracePt t="2725" x="3357563" y="149225"/>
          <p14:tracePt t="2726" x="3457575" y="134938"/>
          <p14:tracePt t="2741" x="3729038" y="85725"/>
          <p14:tracePt t="2759" x="4078288" y="34925"/>
          <p14:tracePt t="2813" x="5583238" y="63500"/>
          <p14:tracePt t="2824" x="5746750" y="114300"/>
          <p14:tracePt t="2831" x="5910263" y="177800"/>
          <p14:tracePt t="2841" x="6061075" y="228600"/>
          <p14:tracePt t="2858" x="6259513" y="314325"/>
          <p14:tracePt t="2875" x="6459538" y="427038"/>
          <p14:tracePt t="2891" x="6608763" y="534988"/>
          <p14:tracePt t="2908" x="6708775" y="627063"/>
          <p14:tracePt t="2924" x="6788150" y="712788"/>
          <p14:tracePt t="2942" x="6837363" y="790575"/>
          <p14:tracePt t="2943" x="6845300" y="812800"/>
          <p14:tracePt t="2958" x="6888163" y="847725"/>
          <p14:tracePt t="2959" x="6888163" y="876300"/>
          <p14:tracePt t="2975" x="6923088" y="976313"/>
          <p14:tracePt t="2995" x="6937375" y="1062038"/>
          <p14:tracePt t="3008" x="6943725" y="1162050"/>
          <p14:tracePt t="3024" x="6943725" y="1304925"/>
          <p14:tracePt t="3041" x="6943725" y="1425575"/>
          <p14:tracePt t="3058" x="6937375" y="1560513"/>
          <p14:tracePt t="3074" x="6894513" y="1689100"/>
          <p14:tracePt t="3091" x="6845300" y="1789113"/>
          <p14:tracePt t="3107" x="6794500" y="1868488"/>
          <p14:tracePt t="3124" x="6745288" y="1917700"/>
          <p14:tracePt t="3141" x="6659563" y="1989138"/>
          <p14:tracePt t="3159" x="6496050" y="2066925"/>
          <p14:tracePt t="3162" x="6445250" y="2074863"/>
          <p14:tracePt t="3175" x="6324600" y="2138363"/>
          <p14:tracePt t="3190" x="6224588" y="2166938"/>
          <p14:tracePt t="3191" x="6110288" y="2203450"/>
          <p14:tracePt t="3192" x="5981700" y="2238375"/>
          <p14:tracePt t="3208" x="5861050" y="2274888"/>
          <p14:tracePt t="3209" x="5746750" y="2316163"/>
          <p14:tracePt t="3224" x="5611813" y="2352675"/>
          <p14:tracePt t="3226" x="5483225" y="2381250"/>
          <p14:tracePt t="3240" x="5297488" y="2430463"/>
          <p14:tracePt t="3257" x="4997450" y="2487613"/>
          <p14:tracePt t="3274" x="4741863" y="2530475"/>
          <p14:tracePt t="3291" x="4570413" y="2552700"/>
          <p14:tracePt t="3307" x="4356100" y="2566988"/>
          <p14:tracePt t="3324" x="4170363" y="2566988"/>
          <p14:tracePt t="3340" x="4021138" y="2566988"/>
          <p14:tracePt t="3357" x="3906838" y="2530475"/>
          <p14:tracePt t="3374" x="3863975" y="2487613"/>
          <p14:tracePt t="4812" x="3878263" y="2487613"/>
          <p14:tracePt t="4821" x="3906838" y="2487613"/>
          <p14:tracePt t="4828" x="3943350" y="2487613"/>
          <p14:tracePt t="4836" x="3971925" y="2501900"/>
          <p14:tracePt t="4844" x="3992563" y="2516188"/>
          <p14:tracePt t="4852" x="4021138" y="2530475"/>
          <p14:tracePt t="4860" x="4043363" y="2530475"/>
          <p14:tracePt t="4873" x="4092575" y="2552700"/>
          <p14:tracePt t="4889" x="4141788" y="2581275"/>
          <p14:tracePt t="4906" x="4192588" y="2601913"/>
          <p14:tracePt t="4923" x="4227513" y="2638425"/>
          <p14:tracePt t="4939" x="4256088" y="2652713"/>
          <p14:tracePt t="4940" x="4270375" y="2667000"/>
          <p14:tracePt t="4941" x="4292600" y="2679700"/>
          <p14:tracePt t="4959" x="4306888" y="2687638"/>
          <p14:tracePt t="4973" x="4327525" y="2701925"/>
          <p14:tracePt t="4990" x="4327525" y="2716213"/>
          <p14:tracePt t="5007" x="4341813" y="2716213"/>
          <p14:tracePt t="5214" x="4327525" y="2716213"/>
          <p14:tracePt t="5255" x="4321175" y="2716213"/>
          <p14:tracePt t="5295" x="4306888" y="2716213"/>
          <p14:tracePt t="5328" x="4292600" y="2716213"/>
          <p14:tracePt t="5344" x="4278313" y="2730500"/>
          <p14:tracePt t="5359" x="4270375" y="2730500"/>
          <p14:tracePt t="5376" x="4256088" y="2730500"/>
          <p14:tracePt t="5392" x="4241800" y="2730500"/>
          <p14:tracePt t="5408" x="4227513" y="2730500"/>
          <p14:tracePt t="5432" x="4221163" y="2730500"/>
          <p14:tracePt t="5457" x="4206875" y="2730500"/>
          <p14:tracePt t="5465" x="4192588" y="2730500"/>
          <p14:tracePt t="5480" x="4178300" y="2730500"/>
          <p14:tracePt t="5489" x="4156075" y="2730500"/>
          <p14:tracePt t="5497" x="4127500" y="2730500"/>
          <p14:tracePt t="5506" x="4106863" y="2730500"/>
          <p14:tracePt t="5513" x="4078288" y="2730500"/>
          <p14:tracePt t="5523" x="4029075" y="2730500"/>
          <p14:tracePt t="5539" x="3863975" y="2716213"/>
          <p14:tracePt t="5556" x="3663950" y="2716213"/>
          <p14:tracePt t="5573" x="3365500" y="2716213"/>
          <p14:tracePt t="5589" x="3001963" y="2716213"/>
          <p14:tracePt t="5606" x="2638425" y="2716213"/>
          <p14:tracePt t="5623" x="2289175" y="2716213"/>
          <p14:tracePt t="5640" x="2103438" y="2716213"/>
          <p14:tracePt t="5642" x="1989138" y="2716213"/>
          <p14:tracePt t="5657" x="1889125" y="2716213"/>
          <p14:tracePt t="5658" x="1868488" y="2716213"/>
          <p14:tracePt t="5673" x="1768475" y="2716213"/>
          <p14:tracePt t="6827" x="1774825" y="2716213"/>
          <p14:tracePt t="6834" x="1789113" y="2716213"/>
          <p14:tracePt t="6843" x="1803400" y="2716213"/>
          <p14:tracePt t="6850" x="1817688" y="2730500"/>
          <p14:tracePt t="6858" x="1817688" y="2736850"/>
          <p14:tracePt t="6867" x="1825625" y="2736850"/>
          <p14:tracePt t="6875" x="1839913" y="2751138"/>
          <p14:tracePt t="6889" x="1868488" y="2751138"/>
          <p14:tracePt t="6891" x="1874838" y="2765425"/>
          <p14:tracePt t="6906" x="1903413" y="2779713"/>
          <p14:tracePt t="6907" x="1939925" y="2779713"/>
          <p14:tracePt t="6923" x="1968500" y="2779713"/>
          <p14:tracePt t="6924" x="2017713" y="2779713"/>
          <p14:tracePt t="6940" x="2117725" y="2779713"/>
          <p14:tracePt t="6957" x="2238375" y="2779713"/>
          <p14:tracePt t="6973" x="2417763" y="2779713"/>
          <p14:tracePt t="6989" x="2587625" y="2779713"/>
          <p14:tracePt t="7006" x="2801938" y="2779713"/>
          <p14:tracePt t="7023" x="2994025" y="2765425"/>
          <p14:tracePt t="7040" x="3101975" y="2765425"/>
          <p14:tracePt t="7056" x="3201988" y="2765425"/>
          <p14:tracePt t="7073" x="3279775" y="2765425"/>
          <p14:tracePt t="7089" x="3314700" y="2779713"/>
          <p14:tracePt t="7108" x="3343275" y="2787650"/>
          <p14:tracePt t="7109" x="3343275" y="2801938"/>
          <p14:tracePt t="7149" x="3343275" y="2816225"/>
          <p14:tracePt t="7189" x="3314700" y="2816225"/>
          <p14:tracePt t="7197" x="3300413" y="2830513"/>
          <p14:tracePt t="7206" x="3265488" y="2836863"/>
          <p14:tracePt t="7213" x="3194050" y="2851150"/>
          <p14:tracePt t="7223" x="3101975" y="2879725"/>
          <p14:tracePt t="7239" x="2894013" y="2930525"/>
          <p14:tracePt t="7256" x="2587625" y="2979738"/>
          <p14:tracePt t="7273" x="2289175" y="3016250"/>
          <p14:tracePt t="7294" x="1974850" y="3030538"/>
          <p14:tracePt t="7307" x="1868488" y="3030538"/>
          <p14:tracePt t="7324" x="1717675" y="3030538"/>
          <p14:tracePt t="7341" x="1639888" y="3001963"/>
          <p14:tracePt t="7342" x="1590675" y="2994025"/>
          <p14:tracePt t="7357" x="1554163" y="2979738"/>
          <p14:tracePt t="7359" x="1525588" y="2965450"/>
          <p14:tracePt t="9179" x="1539875" y="2965450"/>
          <p14:tracePt t="9187" x="1639888" y="2894013"/>
          <p14:tracePt t="9195" x="1789113" y="2801938"/>
          <p14:tracePt t="9203" x="1925638" y="2736850"/>
          <p14:tracePt t="9211" x="2089150" y="2667000"/>
          <p14:tracePt t="9219" x="2266950" y="2601913"/>
          <p14:tracePt t="9227" x="2466975" y="2530475"/>
          <p14:tracePt t="9240" x="2830513" y="2416175"/>
          <p14:tracePt t="9256" x="3657600" y="2252663"/>
          <p14:tracePt t="9273" x="4441825" y="2203450"/>
          <p14:tracePt t="9290" x="5183188" y="2203450"/>
          <p14:tracePt t="9305" x="5318125" y="2203450"/>
          <p14:tracePt t="9307" x="5568950" y="2203450"/>
          <p14:tracePt t="9308" x="5668963" y="2203450"/>
          <p14:tracePt t="9323" x="5846763" y="2203450"/>
          <p14:tracePt t="9324" x="5967413" y="2203450"/>
          <p14:tracePt t="9340" x="6010275" y="2203450"/>
          <p14:tracePt t="9341" x="6096000" y="2203450"/>
          <p14:tracePt t="9356" x="6181725" y="2217738"/>
          <p14:tracePt t="9373" x="6230938" y="2217738"/>
          <p14:tracePt t="9390" x="6245225" y="2217738"/>
          <p14:tracePt t="9423" x="6259513" y="2217738"/>
          <p14:tracePt t="9485" x="6273800" y="2217738"/>
          <p14:tracePt t="9493" x="6296025" y="2217738"/>
          <p14:tracePt t="9501" x="6310313" y="2217738"/>
          <p14:tracePt t="9509" x="6345238" y="2217738"/>
          <p14:tracePt t="9517" x="6381750" y="2224088"/>
          <p14:tracePt t="9525" x="6424613" y="2224088"/>
          <p14:tracePt t="9540" x="6459538" y="2238375"/>
          <p14:tracePt t="9556" x="6523038" y="2252663"/>
          <p14:tracePt t="9557" x="6559550" y="2266950"/>
          <p14:tracePt t="9558" x="6608763" y="2274888"/>
          <p14:tracePt t="9574" x="6673850" y="2301875"/>
          <p14:tracePt t="9590" x="6737350" y="2316163"/>
          <p14:tracePt t="9591" x="6759575" y="2330450"/>
          <p14:tracePt t="9608" x="6837363" y="2366963"/>
          <p14:tracePt t="9623" x="6894513" y="2387600"/>
          <p14:tracePt t="9642" x="6972300" y="2430463"/>
          <p14:tracePt t="9659" x="7008813" y="2438400"/>
          <p14:tracePt t="9675" x="7072313" y="2452688"/>
          <p14:tracePt t="9691" x="7108825" y="2466975"/>
          <p14:tracePt t="9708" x="7137400" y="2481263"/>
          <p14:tracePt t="9741" x="7143750" y="2481263"/>
          <p14:tracePt t="9774" x="7123113" y="2487613"/>
          <p14:tracePt t="9790" x="7094538" y="2501900"/>
          <p14:tracePt t="9791" x="7086600" y="2516188"/>
          <p14:tracePt t="9792" x="7043738" y="2538413"/>
          <p14:tracePt t="9807" x="6986588" y="2566988"/>
          <p14:tracePt t="9824" x="6972300" y="2581275"/>
          <p14:tracePt t="9841" x="6943725" y="2581275"/>
          <p14:tracePt t="9857" x="6923088" y="2581275"/>
          <p14:tracePt t="9890" x="6908800" y="2581275"/>
          <p14:tracePt t="9912" x="6894513" y="2581275"/>
          <p14:tracePt t="9941" x="6888163" y="2581275"/>
          <p14:tracePt t="9957" x="6845300" y="2581275"/>
          <p14:tracePt t="9975" x="6759575" y="2581275"/>
          <p14:tracePt t="9991" x="6559550" y="2581275"/>
          <p14:tracePt t="10007" x="6330950" y="2601913"/>
          <p14:tracePt t="10023" x="6273800" y="2601913"/>
          <p14:tracePt t="10025" x="6159500" y="2601913"/>
          <p14:tracePt t="10026" x="6061075" y="2616200"/>
          <p14:tracePt t="10041" x="5881688" y="2616200"/>
          <p14:tracePt t="10057" x="5761038" y="2616200"/>
          <p14:tracePt t="10075" x="5646738" y="2616200"/>
          <p14:tracePt t="10091" x="5568950" y="2587625"/>
          <p14:tracePt t="10108" x="5468938" y="2581275"/>
          <p14:tracePt t="10124" x="5368925" y="2552700"/>
          <p14:tracePt t="10142" x="5254625" y="2552700"/>
          <p14:tracePt t="10160" x="5119688" y="2538413"/>
          <p14:tracePt t="10178" x="5048250" y="2538413"/>
          <p14:tracePt t="10179" x="4833938" y="2538413"/>
          <p14:tracePt t="10195" x="4656138" y="2538413"/>
          <p14:tracePt t="10208" x="4470400" y="2538413"/>
          <p14:tracePt t="10224" x="4206875" y="2581275"/>
          <p14:tracePt t="10240" x="4057650" y="2601913"/>
          <p14:tracePt t="10242" x="3878263" y="2638425"/>
          <p14:tracePt t="10243" x="3729038" y="2679700"/>
          <p14:tracePt t="10257" x="3663950" y="2687638"/>
          <p14:tracePt t="10273" x="3543300" y="2716213"/>
          <p14:tracePt t="10274" x="3429000" y="2736850"/>
          <p14:tracePt t="10275" x="3343275" y="2751138"/>
          <p14:tracePt t="10291" x="3201988" y="2779713"/>
          <p14:tracePt t="10307" x="3101975" y="2779713"/>
          <p14:tracePt t="10549" x="3051175" y="2779713"/>
          <p14:tracePt t="10557" x="3001963" y="2779713"/>
          <p14:tracePt t="10564" x="2944813" y="2765425"/>
          <p14:tracePt t="10575" x="2879725" y="2751138"/>
          <p14:tracePt t="10581" x="2816225" y="2736850"/>
          <p14:tracePt t="10591" x="2738438" y="2716213"/>
          <p14:tracePt t="10607" x="2601913" y="2679700"/>
          <p14:tracePt t="10623" x="2352675" y="2630488"/>
          <p14:tracePt t="10640" x="2025650" y="2581275"/>
          <p14:tracePt t="10657" x="1674813" y="2538413"/>
          <p14:tracePt t="10675" x="1439863" y="2516188"/>
          <p14:tracePt t="10691" x="1204913" y="2466975"/>
          <p14:tracePt t="10707" x="1076325" y="2416175"/>
          <p14:tracePt t="10724" x="976313" y="2366963"/>
          <p14:tracePt t="10741" x="912813" y="2330450"/>
          <p14:tracePt t="10756" x="898525" y="2330450"/>
          <p14:tracePt t="10758" x="890588" y="2316163"/>
          <p14:tracePt t="10889" x="890588" y="2330450"/>
          <p14:tracePt t="10895" x="898525" y="2330450"/>
          <p14:tracePt t="10903" x="912813" y="2330450"/>
          <p14:tracePt t="10924" x="962025" y="2330450"/>
          <p14:tracePt t="10928" x="1027113" y="2330450"/>
          <p14:tracePt t="10939" x="1098550" y="2330450"/>
          <p14:tracePt t="10956" x="1304925" y="2330450"/>
          <p14:tracePt t="10973" x="1539875" y="2330450"/>
          <p14:tracePt t="10991" x="1854200" y="2330450"/>
          <p14:tracePt t="10993" x="2038350" y="2330450"/>
          <p14:tracePt t="11007" x="2217738" y="2330450"/>
          <p14:tracePt t="11008" x="2417763" y="2330450"/>
          <p14:tracePt t="11024" x="2652713" y="2330450"/>
          <p14:tracePt t="11025" x="2865438" y="2330450"/>
          <p14:tracePt t="11041" x="3357563" y="2330450"/>
          <p14:tracePt t="11058" x="3814763" y="2338388"/>
          <p14:tracePt t="11074" x="4206875" y="2352675"/>
          <p14:tracePt t="11092" x="4427538" y="2366963"/>
          <p14:tracePt t="11108" x="4641850" y="2381250"/>
          <p14:tracePt t="11125" x="4733925" y="2387600"/>
          <p14:tracePt t="11141" x="4833938" y="2401888"/>
          <p14:tracePt t="11161" x="4891088" y="2401888"/>
          <p14:tracePt t="11163" x="4919663" y="2416175"/>
          <p14:tracePt t="11177" x="4933950" y="2416175"/>
          <p14:tracePt t="11178" x="4968875" y="2416175"/>
          <p14:tracePt t="11192" x="5005388" y="2438400"/>
          <p14:tracePt t="11207" x="5048250" y="2438400"/>
          <p14:tracePt t="11208" x="5068888" y="2452688"/>
          <p14:tracePt t="11209" x="5119688" y="2466975"/>
          <p14:tracePt t="11224" x="5154613" y="2481263"/>
          <p14:tracePt t="11226" x="5205413" y="2487613"/>
          <p14:tracePt t="11241" x="5254625" y="2501900"/>
          <p14:tracePt t="11242" x="5268913" y="2516188"/>
          <p14:tracePt t="11258" x="5303838" y="2530475"/>
          <p14:tracePt t="11259" x="5346700" y="2538413"/>
          <p14:tracePt t="11275" x="5397500" y="2566988"/>
          <p14:tracePt t="11293" x="5432425" y="2581275"/>
          <p14:tracePt t="11308" x="5454650" y="2601913"/>
          <p14:tracePt t="11326" x="5483225" y="2616200"/>
          <p14:tracePt t="11344" x="5497513" y="2630488"/>
          <p14:tracePt t="11358" x="5503863" y="2638425"/>
          <p14:tracePt t="11374" x="5518150" y="2652713"/>
          <p14:tracePt t="11407" x="5518150" y="2667000"/>
          <p14:tracePt t="11457" x="5518150" y="2679700"/>
          <p14:tracePt t="11476" x="5518150" y="2687638"/>
          <p14:tracePt t="11491" x="5518150" y="2701925"/>
          <p14:tracePt t="11508" x="5518150" y="2716213"/>
          <p14:tracePt t="11509" x="5518150" y="2730500"/>
          <p14:tracePt t="11525" x="5532438" y="2765425"/>
          <p14:tracePt t="11541" x="5532438" y="2801938"/>
          <p14:tracePt t="11558" x="5546725" y="2879725"/>
          <p14:tracePt t="11574" x="5561013" y="2951163"/>
          <p14:tracePt t="11591" x="5561013" y="3065463"/>
          <p14:tracePt t="11607" x="5561013" y="3194050"/>
          <p14:tracePt t="11625" x="5561013" y="3343275"/>
          <p14:tracePt t="11641" x="5561013" y="3463925"/>
          <p14:tracePt t="11659" x="5546725" y="3557588"/>
          <p14:tracePt t="11675" x="5532438" y="3592513"/>
          <p14:tracePt t="11676" x="5532438" y="3629025"/>
          <p14:tracePt t="11677" x="5518150" y="3663950"/>
          <p14:tracePt t="11692" x="5503863" y="3678238"/>
          <p14:tracePt t="11693" x="5483225" y="3729038"/>
          <p14:tracePt t="11708" x="5468938" y="3743325"/>
          <p14:tracePt t="11709" x="5446713" y="3763963"/>
          <p14:tracePt t="11727" x="5354638" y="3827463"/>
          <p14:tracePt t="11741" x="5303838" y="3856038"/>
          <p14:tracePt t="11742" x="5248275" y="3892550"/>
          <p14:tracePt t="11758" x="5068888" y="4006850"/>
          <p14:tracePt t="11774" x="4954588" y="4092575"/>
          <p14:tracePt t="11792" x="4805363" y="4178300"/>
          <p14:tracePt t="11807" x="4684713" y="4256088"/>
          <p14:tracePt t="11825" x="4556125" y="4327525"/>
          <p14:tracePt t="11841" x="4406900" y="4370388"/>
          <p14:tracePt t="11858" x="4241800" y="4376738"/>
          <p14:tracePt t="11874" x="4070350" y="4391025"/>
          <p14:tracePt t="11892" x="3863975" y="4391025"/>
          <p14:tracePt t="11908" x="3678238" y="4356100"/>
          <p14:tracePt t="11926" x="3494088" y="4305300"/>
          <p14:tracePt t="11927" x="3408363" y="4276725"/>
          <p14:tracePt t="11941" x="3300413" y="4241800"/>
          <p14:tracePt t="11958" x="3216275" y="4219575"/>
          <p14:tracePt t="11959" x="3130550" y="4205288"/>
          <p14:tracePt t="11960" x="3051175" y="4191000"/>
          <p14:tracePt t="11974" x="2979738" y="4178300"/>
          <p14:tracePt t="11976" x="2894013" y="4178300"/>
          <p14:tracePt t="11991" x="2738438" y="4170363"/>
          <p14:tracePt t="12007" x="2581275" y="4170363"/>
          <p14:tracePt t="12025" x="2432050" y="4170363"/>
          <p14:tracePt t="12041" x="2289175" y="4170363"/>
          <p14:tracePt t="12058" x="2152650" y="4170363"/>
          <p14:tracePt t="12074" x="1989138" y="4170363"/>
          <p14:tracePt t="12091" x="1825625" y="4156075"/>
          <p14:tracePt t="12107" x="1668463" y="4141788"/>
          <p14:tracePt t="12125" x="1490663" y="4127500"/>
          <p14:tracePt t="12141" x="1354138" y="4121150"/>
          <p14:tracePt t="12161" x="1204913" y="4092575"/>
          <p14:tracePt t="12163" x="1141413" y="4078288"/>
          <p14:tracePt t="12176" x="1062038" y="4078288"/>
          <p14:tracePt t="12177" x="998538" y="4070350"/>
          <p14:tracePt t="12191" x="962025" y="4070350"/>
          <p14:tracePt t="12193" x="912813" y="4056063"/>
          <p14:tracePt t="12207" x="841375" y="4056063"/>
          <p14:tracePt t="12224" x="812800" y="4056063"/>
          <p14:tracePt t="12225" x="727075" y="4041775"/>
          <p14:tracePt t="12241" x="677863" y="4041775"/>
          <p14:tracePt t="12242" x="649288" y="4041775"/>
          <p14:tracePt t="12258" x="598488" y="4027488"/>
          <p14:tracePt t="12274" x="563563" y="4021138"/>
          <p14:tracePt t="12292" x="527050" y="4006850"/>
          <p14:tracePt t="12308" x="498475" y="3992563"/>
          <p14:tracePt t="12324" x="463550" y="3978275"/>
          <p14:tracePt t="12341" x="434975" y="3956050"/>
          <p14:tracePt t="12359" x="412750" y="3927475"/>
          <p14:tracePt t="12392" x="400050" y="3927475"/>
          <p14:tracePt t="12525" x="412750" y="3927475"/>
          <p14:tracePt t="12542" x="677863" y="3927475"/>
          <p14:tracePt t="12547" x="812800" y="3927475"/>
          <p14:tracePt t="12555" x="1076325" y="3927475"/>
          <p14:tracePt t="12563" x="1311275" y="3927475"/>
          <p14:tracePt t="12573" x="1404938" y="3927475"/>
          <p14:tracePt t="12579" x="1590675" y="3927475"/>
          <p14:tracePt t="12590" x="1789113" y="3927475"/>
          <p14:tracePt t="12606" x="2003425" y="3927475"/>
          <p14:tracePt t="12625" x="2138363" y="3927475"/>
          <p14:tracePt t="12641" x="2238375" y="3927475"/>
          <p14:tracePt t="12658" x="2281238" y="3927475"/>
          <p14:tracePt t="12674" x="2289175" y="3927475"/>
          <p14:tracePt t="12676" x="2303463" y="3927475"/>
        </p14:tracePtLst>
      </p14:laserTraceLst>
    </p:ext>
  </p:extLs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69D340C-7B96-0A1D-DE4F-9F36308D21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1A5FA400-014E-C9F1-A076-8C3E6D6D731B}"/>
              </a:ext>
            </a:extLst>
          </p:cNvPr>
          <p:cNvSpPr/>
          <p:nvPr/>
        </p:nvSpPr>
        <p:spPr>
          <a:xfrm>
            <a:off x="0" y="0"/>
            <a:ext cx="12192000" cy="1251857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8457742D-E583-8550-6FD0-A11B685CA8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717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kumimoji="1" lang="ja-JP" altLang="en-US" sz="8000" b="1">
                <a:latin typeface="Meiryo" panose="020B0604030504040204" pitchFamily="34" charset="-128"/>
                <a:ea typeface="Meiryo" panose="020B0604030504040204" pitchFamily="34" charset="-128"/>
              </a:rPr>
              <a:t>医療用麻薬の特徴</a:t>
            </a:r>
          </a:p>
        </p:txBody>
      </p:sp>
      <p:pic>
        <p:nvPicPr>
          <p:cNvPr id="13" name="オーディオ 12">
            <a:extLst>
              <a:ext uri="{FF2B5EF4-FFF2-40B4-BE49-F238E27FC236}">
                <a16:creationId xmlns:a16="http://schemas.microsoft.com/office/drawing/2014/main" id="{9FB89198-295D-9F12-02FA-CE7B0FD05E5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163300" y="5829300"/>
            <a:ext cx="812800" cy="812800"/>
          </a:xfrm>
          <a:prstGeom prst="rect">
            <a:avLst/>
          </a:prstGeom>
        </p:spPr>
      </p:pic>
      <p:sp>
        <p:nvSpPr>
          <p:cNvPr id="4" name="コンテンツ プレースホルダー 2">
            <a:extLst>
              <a:ext uri="{FF2B5EF4-FFF2-40B4-BE49-F238E27FC236}">
                <a16:creationId xmlns:a16="http://schemas.microsoft.com/office/drawing/2014/main" id="{451DA2AD-765E-67E2-2998-12D144EDD35E}"/>
              </a:ext>
            </a:extLst>
          </p:cNvPr>
          <p:cNvSpPr txBox="1">
            <a:spLocks/>
          </p:cNvSpPr>
          <p:nvPr/>
        </p:nvSpPr>
        <p:spPr>
          <a:xfrm>
            <a:off x="4057043" y="1236618"/>
            <a:ext cx="3870770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天井効果がない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cxnSp>
        <p:nvCxnSpPr>
          <p:cNvPr id="5" name="直線コネクタ 4">
            <a:extLst>
              <a:ext uri="{FF2B5EF4-FFF2-40B4-BE49-F238E27FC236}">
                <a16:creationId xmlns:a16="http://schemas.microsoft.com/office/drawing/2014/main" id="{8E20597B-8FFA-1ADA-0680-717A96EEC2CC}"/>
              </a:ext>
            </a:extLst>
          </p:cNvPr>
          <p:cNvCxnSpPr>
            <a:cxnSpLocks/>
          </p:cNvCxnSpPr>
          <p:nvPr/>
        </p:nvCxnSpPr>
        <p:spPr>
          <a:xfrm>
            <a:off x="1553592" y="2317072"/>
            <a:ext cx="0" cy="3107184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直線コネクタ 7">
            <a:extLst>
              <a:ext uri="{FF2B5EF4-FFF2-40B4-BE49-F238E27FC236}">
                <a16:creationId xmlns:a16="http://schemas.microsoft.com/office/drawing/2014/main" id="{A2B4314B-B2E6-03EF-C2F3-25C13DB908DD}"/>
              </a:ext>
            </a:extLst>
          </p:cNvPr>
          <p:cNvCxnSpPr>
            <a:cxnSpLocks/>
          </p:cNvCxnSpPr>
          <p:nvPr/>
        </p:nvCxnSpPr>
        <p:spPr>
          <a:xfrm flipH="1" flipV="1">
            <a:off x="1553592" y="5407980"/>
            <a:ext cx="5477523" cy="16276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1" name="直線コネクタ 10">
            <a:extLst>
              <a:ext uri="{FF2B5EF4-FFF2-40B4-BE49-F238E27FC236}">
                <a16:creationId xmlns:a16="http://schemas.microsoft.com/office/drawing/2014/main" id="{3036EC6C-6825-FB27-A7ED-506293B2CE94}"/>
              </a:ext>
            </a:extLst>
          </p:cNvPr>
          <p:cNvCxnSpPr>
            <a:cxnSpLocks/>
          </p:cNvCxnSpPr>
          <p:nvPr/>
        </p:nvCxnSpPr>
        <p:spPr>
          <a:xfrm flipH="1">
            <a:off x="1553592" y="4078967"/>
            <a:ext cx="3167849" cy="132172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直線コネクタ 13">
            <a:extLst>
              <a:ext uri="{FF2B5EF4-FFF2-40B4-BE49-F238E27FC236}">
                <a16:creationId xmlns:a16="http://schemas.microsoft.com/office/drawing/2014/main" id="{BF00BCA8-52A2-94C8-3F14-0842EFBE21E2}"/>
              </a:ext>
            </a:extLst>
          </p:cNvPr>
          <p:cNvCxnSpPr>
            <a:cxnSpLocks/>
          </p:cNvCxnSpPr>
          <p:nvPr/>
        </p:nvCxnSpPr>
        <p:spPr>
          <a:xfrm flipH="1">
            <a:off x="4721441" y="4078967"/>
            <a:ext cx="2309674" cy="0"/>
          </a:xfrm>
          <a:prstGeom prst="line">
            <a:avLst/>
          </a:prstGeom>
          <a:ln w="38100"/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7" name="直線コネクタ 16">
            <a:extLst>
              <a:ext uri="{FF2B5EF4-FFF2-40B4-BE49-F238E27FC236}">
                <a16:creationId xmlns:a16="http://schemas.microsoft.com/office/drawing/2014/main" id="{444F900D-9FF5-0D69-B6CD-7E3D9F4403D9}"/>
              </a:ext>
            </a:extLst>
          </p:cNvPr>
          <p:cNvCxnSpPr>
            <a:cxnSpLocks/>
          </p:cNvCxnSpPr>
          <p:nvPr/>
        </p:nvCxnSpPr>
        <p:spPr>
          <a:xfrm flipH="1">
            <a:off x="1553591" y="2317071"/>
            <a:ext cx="4438836" cy="3052664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0" name="コンテンツ プレースホルダー 2">
            <a:extLst>
              <a:ext uri="{FF2B5EF4-FFF2-40B4-BE49-F238E27FC236}">
                <a16:creationId xmlns:a16="http://schemas.microsoft.com/office/drawing/2014/main" id="{0E183613-7C0A-0349-7F51-281830892819}"/>
              </a:ext>
            </a:extLst>
          </p:cNvPr>
          <p:cNvSpPr txBox="1">
            <a:spLocks/>
          </p:cNvSpPr>
          <p:nvPr/>
        </p:nvSpPr>
        <p:spPr>
          <a:xfrm>
            <a:off x="1162541" y="1365563"/>
            <a:ext cx="129656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効果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1" name="コンテンツ プレースホルダー 2">
            <a:extLst>
              <a:ext uri="{FF2B5EF4-FFF2-40B4-BE49-F238E27FC236}">
                <a16:creationId xmlns:a16="http://schemas.microsoft.com/office/drawing/2014/main" id="{EFC5582F-9C5F-53B8-2DA4-1AF95D65DB85}"/>
              </a:ext>
            </a:extLst>
          </p:cNvPr>
          <p:cNvSpPr txBox="1">
            <a:spLocks/>
          </p:cNvSpPr>
          <p:nvPr/>
        </p:nvSpPr>
        <p:spPr>
          <a:xfrm>
            <a:off x="7180862" y="4870425"/>
            <a:ext cx="738844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量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2" name="コンテンツ プレースホルダー 2">
            <a:extLst>
              <a:ext uri="{FF2B5EF4-FFF2-40B4-BE49-F238E27FC236}">
                <a16:creationId xmlns:a16="http://schemas.microsoft.com/office/drawing/2014/main" id="{63E2675E-C395-BADB-B797-A2FE6791DF39}"/>
              </a:ext>
            </a:extLst>
          </p:cNvPr>
          <p:cNvSpPr txBox="1">
            <a:spLocks/>
          </p:cNvSpPr>
          <p:nvPr/>
        </p:nvSpPr>
        <p:spPr>
          <a:xfrm>
            <a:off x="6408853" y="2024593"/>
            <a:ext cx="129656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4000">
                <a:latin typeface="Meiryo" panose="020B0604030504040204" pitchFamily="34" charset="-128"/>
                <a:ea typeface="Meiryo" panose="020B0604030504040204" pitchFamily="34" charset="-128"/>
              </a:rPr>
              <a:t>麻薬</a:t>
            </a:r>
            <a:endParaRPr lang="en-US" altLang="ja-JP" sz="40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3" name="コンテンツ プレースホルダー 2">
            <a:extLst>
              <a:ext uri="{FF2B5EF4-FFF2-40B4-BE49-F238E27FC236}">
                <a16:creationId xmlns:a16="http://schemas.microsoft.com/office/drawing/2014/main" id="{24BB1A98-F198-EB8E-83BD-4D8DF3924506}"/>
              </a:ext>
            </a:extLst>
          </p:cNvPr>
          <p:cNvSpPr txBox="1">
            <a:spLocks/>
          </p:cNvSpPr>
          <p:nvPr/>
        </p:nvSpPr>
        <p:spPr>
          <a:xfrm>
            <a:off x="7795249" y="1991837"/>
            <a:ext cx="3097652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モルヒネ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オキシコドン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フェンタニル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5" name="コンテンツ プレースホルダー 2">
            <a:extLst>
              <a:ext uri="{FF2B5EF4-FFF2-40B4-BE49-F238E27FC236}">
                <a16:creationId xmlns:a16="http://schemas.microsoft.com/office/drawing/2014/main" id="{A8F5679C-1115-4FF5-E543-2ABD7E806AB3}"/>
              </a:ext>
            </a:extLst>
          </p:cNvPr>
          <p:cNvSpPr txBox="1">
            <a:spLocks/>
          </p:cNvSpPr>
          <p:nvPr/>
        </p:nvSpPr>
        <p:spPr>
          <a:xfrm>
            <a:off x="7279529" y="3521911"/>
            <a:ext cx="1296567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2400">
                <a:latin typeface="Meiryo" panose="020B0604030504040204" pitchFamily="34" charset="-128"/>
                <a:ea typeface="Meiryo" panose="020B0604030504040204" pitchFamily="34" charset="-128"/>
              </a:rPr>
              <a:t>通常の鎮痛薬</a:t>
            </a:r>
            <a:endParaRPr lang="en-US" altLang="ja-JP" sz="24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  <p:sp>
        <p:nvSpPr>
          <p:cNvPr id="26" name="コンテンツ プレースホルダー 2">
            <a:extLst>
              <a:ext uri="{FF2B5EF4-FFF2-40B4-BE49-F238E27FC236}">
                <a16:creationId xmlns:a16="http://schemas.microsoft.com/office/drawing/2014/main" id="{0BA661E1-22DE-9A48-0E79-DF412D9EA65A}"/>
              </a:ext>
            </a:extLst>
          </p:cNvPr>
          <p:cNvSpPr txBox="1">
            <a:spLocks/>
          </p:cNvSpPr>
          <p:nvPr/>
        </p:nvSpPr>
        <p:spPr>
          <a:xfrm>
            <a:off x="8650137" y="3521911"/>
            <a:ext cx="3097652" cy="118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kumimoji="1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kumimoji="1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アセトアミノフェン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ja-JP" altLang="en-US" sz="1800">
                <a:latin typeface="Meiryo" panose="020B0604030504040204" pitchFamily="34" charset="-128"/>
                <a:ea typeface="Meiryo" panose="020B0604030504040204" pitchFamily="34" charset="-128"/>
              </a:rPr>
              <a:t>ロキソニン</a:t>
            </a:r>
            <a:endParaRPr lang="en-US" altLang="ja-JP" sz="1800" dirty="0">
              <a:latin typeface="Meiryo" panose="020B0604030504040204" pitchFamily="34" charset="-128"/>
              <a:ea typeface="Meiryo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8012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6576"/>
    </mc:Choice>
    <mc:Fallback xmlns="">
      <p:transition spd="slow" advTm="765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76576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657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  <p:extLst>
    <p:ext uri="{3A86A75C-4F4B-4683-9AE1-C65F6400EC91}">
      <p14:laserTraceLst xmlns:p14="http://schemas.microsoft.com/office/powerpoint/2010/main">
        <p14:tracePtLst>
          <p14:tracePt t="1150" x="2303463" y="3927475"/>
          <p14:tracePt t="1152" x="2303463" y="3906838"/>
          <p14:tracePt t="1167" x="2303463" y="3878263"/>
          <p14:tracePt t="1168" x="2289175" y="3841750"/>
          <p14:tracePt t="1184" x="2289175" y="3757613"/>
          <p14:tracePt t="1200" x="2289175" y="3657600"/>
          <p14:tracePt t="1217" x="2289175" y="3514725"/>
          <p14:tracePt t="1233" x="2317750" y="3379788"/>
          <p14:tracePt t="1251" x="2338388" y="3300413"/>
          <p14:tracePt t="1267" x="2366963" y="3243263"/>
          <p14:tracePt t="1284" x="2389188" y="3194050"/>
          <p14:tracePt t="1300" x="2417763" y="3151188"/>
          <p14:tracePt t="1318" x="2452688" y="3128963"/>
          <p14:tracePt t="1333" x="2487613" y="3094038"/>
          <p14:tracePt t="1350" x="2552700" y="3065463"/>
          <p14:tracePt t="1366" x="2587625" y="3044825"/>
          <p14:tracePt t="1367" x="2616200" y="3030538"/>
          <p14:tracePt t="1369" x="2652713" y="3016250"/>
          <p14:tracePt t="1384" x="2687638" y="2994025"/>
          <p14:tracePt t="1385" x="2730500" y="2979738"/>
          <p14:tracePt t="1400" x="2767013" y="2951163"/>
          <p14:tracePt t="1402" x="2816225" y="2944813"/>
          <p14:tracePt t="1417" x="2916238" y="2901950"/>
          <p14:tracePt t="1433" x="3016250" y="2851150"/>
          <p14:tracePt t="1451" x="3144838" y="2816225"/>
          <p14:tracePt t="1469" x="3265488" y="2779713"/>
          <p14:tracePt t="1484" x="3394075" y="2736850"/>
          <p14:tracePt t="1500" x="3529013" y="2701925"/>
          <p14:tracePt t="1518" x="3692525" y="2652713"/>
          <p14:tracePt t="1534" x="3906838" y="2587625"/>
          <p14:tracePt t="1550" x="4043363" y="2552700"/>
          <p14:tracePt t="1567" x="4221163" y="2487613"/>
          <p14:tracePt t="1584" x="4421188" y="2438400"/>
          <p14:tracePt t="1600" x="4505325" y="2416175"/>
          <p14:tracePt t="1601" x="4591050" y="2387600"/>
          <p14:tracePt t="1602" x="4684713" y="2366963"/>
          <p14:tracePt t="1617" x="4770438" y="2338388"/>
          <p14:tracePt t="1618" x="4841875" y="2316163"/>
          <p14:tracePt t="1633" x="4919663" y="2287588"/>
          <p14:tracePt t="1635" x="4983163" y="2274888"/>
          <p14:tracePt t="1651" x="5033963" y="2266950"/>
          <p14:tracePt t="1652" x="5083175" y="2252663"/>
          <p14:tracePt t="1667" x="5148263" y="2238375"/>
          <p14:tracePt t="1684" x="5183188" y="2238375"/>
          <p14:tracePt t="2287" x="5168900" y="2238375"/>
          <p14:tracePt t="2295" x="5154613" y="2238375"/>
          <p14:tracePt t="2303" x="5148263" y="2238375"/>
          <p14:tracePt t="2315" x="5119688" y="2238375"/>
          <p14:tracePt t="2332" x="5083175" y="2238375"/>
          <p14:tracePt t="2349" x="5048250" y="2238375"/>
          <p14:tracePt t="2364" x="5033963" y="2224088"/>
          <p14:tracePt t="2365" x="5019675" y="2224088"/>
          <p14:tracePt t="2381" x="5005388" y="2224088"/>
          <p14:tracePt t="2382" x="4997450" y="2224088"/>
          <p14:tracePt t="2399" x="4983163" y="2224088"/>
          <p14:tracePt t="2400" x="4968875" y="2224088"/>
          <p14:tracePt t="2416" x="4954588" y="2224088"/>
          <p14:tracePt t="2432" x="4940300" y="2224088"/>
          <p14:tracePt t="2449" x="4933950" y="2224088"/>
          <p14:tracePt t="2468" x="4905375" y="2224088"/>
          <p14:tracePt t="2482" x="4883150" y="2224088"/>
          <p14:tracePt t="2499" x="4841875" y="2224088"/>
          <p14:tracePt t="2515" x="4805363" y="2224088"/>
          <p14:tracePt t="2532" x="4770438" y="2224088"/>
          <p14:tracePt t="2548" x="4733925" y="2224088"/>
          <p14:tracePt t="2566" x="4705350" y="2224088"/>
          <p14:tracePt t="2582" x="4641850" y="2217738"/>
          <p14:tracePt t="2598" x="4591050" y="2217738"/>
          <p14:tracePt t="2615" x="4491038" y="2217738"/>
          <p14:tracePt t="2631" x="4456113" y="2203450"/>
          <p14:tracePt t="2632" x="4406900" y="2203450"/>
          <p14:tracePt t="2633" x="4356100" y="2189163"/>
          <p14:tracePt t="2649" x="4327525" y="2189163"/>
          <p14:tracePt t="2650" x="4292600" y="2189163"/>
          <p14:tracePt t="2665" x="4227513" y="2174875"/>
          <p14:tracePt t="2667" x="4206875" y="2166938"/>
          <p14:tracePt t="2682" x="4156075" y="2138363"/>
          <p14:tracePt t="2699" x="4106863" y="2124075"/>
          <p14:tracePt t="2715" x="4078288" y="2103438"/>
          <p14:tracePt t="2732" x="4070350" y="2089150"/>
          <p14:tracePt t="2750" x="4070350" y="2066925"/>
          <p14:tracePt t="2765" x="4070350" y="2052638"/>
          <p14:tracePt t="2782" x="4070350" y="2038350"/>
          <p14:tracePt t="2799" x="4070350" y="2024063"/>
          <p14:tracePt t="2817" x="4070350" y="2017713"/>
          <p14:tracePt t="2834" x="4070350" y="2003425"/>
          <p14:tracePt t="2850" x="4057650" y="2003425"/>
          <p14:tracePt t="2851" x="4057650" y="1989138"/>
          <p14:tracePt t="2868" x="4057650" y="1974850"/>
          <p14:tracePt t="2900" x="4057650" y="1966913"/>
          <p14:tracePt t="2918" x="4057650" y="1952625"/>
          <p14:tracePt t="2934" x="4057650" y="1924050"/>
          <p14:tracePt t="2952" x="4057650" y="1917700"/>
          <p14:tracePt t="2968" x="4057650" y="1903413"/>
          <p14:tracePt t="2985" x="4057650" y="1889125"/>
          <p14:tracePt t="3000" x="4057650" y="1874838"/>
          <p14:tracePt t="3032" x="4057650" y="1868488"/>
          <p14:tracePt t="3117" x="4057650" y="1854200"/>
          <p14:tracePt t="3173" x="4057650" y="1839913"/>
          <p14:tracePt t="3189" x="4057650" y="1825625"/>
          <p14:tracePt t="3198" x="4070350" y="1825625"/>
          <p14:tracePt t="3214" x="4078288" y="1817688"/>
          <p14:tracePt t="3222" x="4092575" y="1803400"/>
          <p14:tracePt t="3231" x="4106863" y="1789113"/>
          <p14:tracePt t="3238" x="4127500" y="1768475"/>
          <p14:tracePt t="3248" x="4141788" y="1739900"/>
          <p14:tracePt t="3265" x="4206875" y="1689100"/>
          <p14:tracePt t="3281" x="4306888" y="1611313"/>
          <p14:tracePt t="3298" x="4441825" y="1525588"/>
          <p14:tracePt t="3315" x="4584700" y="1454150"/>
          <p14:tracePt t="3331" x="4741863" y="1376363"/>
          <p14:tracePt t="3348" x="4883150" y="1339850"/>
          <p14:tracePt t="3364" x="4933950" y="1311275"/>
          <p14:tracePt t="3365" x="4997450" y="1311275"/>
          <p14:tracePt t="3366" x="5005388" y="1311275"/>
          <p14:tracePt t="3382" x="5097463" y="1304925"/>
          <p14:tracePt t="3383" x="5148263" y="1304925"/>
          <p14:tracePt t="3398" x="5183188" y="1304925"/>
          <p14:tracePt t="3399" x="5248275" y="1304925"/>
          <p14:tracePt t="3415" x="5297488" y="1304925"/>
          <p14:tracePt t="3416" x="5403850" y="1304925"/>
          <p14:tracePt t="3432" x="5546725" y="1304925"/>
          <p14:tracePt t="3450" x="5846763" y="1325563"/>
          <p14:tracePt t="3469" x="6145213" y="1325563"/>
          <p14:tracePt t="3483" x="6296025" y="1325563"/>
          <p14:tracePt t="3484" x="6459538" y="1325563"/>
          <p14:tracePt t="3499" x="6688138" y="1354138"/>
          <p14:tracePt t="3516" x="6908800" y="1354138"/>
          <p14:tracePt t="3533" x="7094538" y="1376363"/>
          <p14:tracePt t="3550" x="7258050" y="1404938"/>
          <p14:tracePt t="3566" x="7435850" y="1425575"/>
          <p14:tracePt t="3583" x="7586663" y="1462088"/>
          <p14:tracePt t="3585" x="7607300" y="1476375"/>
          <p14:tracePt t="3599" x="7658100" y="1490663"/>
          <p14:tracePt t="3601" x="7707313" y="1511300"/>
          <p14:tracePt t="3616" x="7750175" y="1525588"/>
          <p14:tracePt t="3617" x="7785100" y="1539875"/>
          <p14:tracePt t="3632" x="7813675" y="1554163"/>
          <p14:tracePt t="3634" x="7821613" y="1560513"/>
          <p14:tracePt t="3650" x="7864475" y="1589088"/>
          <p14:tracePt t="3667" x="7885113" y="1603375"/>
          <p14:tracePt t="3683" x="7913688" y="1611313"/>
          <p14:tracePt t="3699" x="7921625" y="1625600"/>
          <p14:tracePt t="3716" x="7935913" y="1654175"/>
          <p14:tracePt t="3732" x="7950200" y="1660525"/>
          <p14:tracePt t="3750" x="7964488" y="1674813"/>
          <p14:tracePt t="3765" x="7964488" y="1689100"/>
          <p14:tracePt t="3782" x="7970838" y="1703388"/>
          <p14:tracePt t="3799" x="7970838" y="1717675"/>
          <p14:tracePt t="3817" x="7970838" y="1725613"/>
          <p14:tracePt t="3818" x="7970838" y="1739900"/>
          <p14:tracePt t="3849" x="7970838" y="1754188"/>
          <p14:tracePt t="3867" x="7964488" y="1768475"/>
          <p14:tracePt t="3883" x="7935913" y="1768475"/>
          <p14:tracePt t="3899" x="7864475" y="1774825"/>
          <p14:tracePt t="3916" x="7721600" y="1803400"/>
          <p14:tracePt t="3933" x="7500938" y="1839913"/>
          <p14:tracePt t="3951" x="7300913" y="1868488"/>
          <p14:tracePt t="3967" x="7037388" y="1889125"/>
          <p14:tracePt t="3984" x="6823075" y="1903413"/>
          <p14:tracePt t="4001" x="6673850" y="1903413"/>
          <p14:tracePt t="4016" x="6580188" y="1903413"/>
          <p14:tracePt t="4032" x="6459538" y="1903413"/>
          <p14:tracePt t="4050" x="6345238" y="1903413"/>
          <p14:tracePt t="4066" x="6296025" y="1903413"/>
          <p14:tracePt t="4067" x="6224588" y="1903413"/>
          <p14:tracePt t="4068" x="6145213" y="1903413"/>
          <p14:tracePt t="4083" x="6067425" y="1917700"/>
          <p14:tracePt t="4084" x="5981700" y="1917700"/>
          <p14:tracePt t="4100" x="5832475" y="1924050"/>
          <p14:tracePt t="4102" x="5732463" y="1938338"/>
          <p14:tracePt t="4116" x="5583238" y="1952625"/>
          <p14:tracePt t="4133" x="5397500" y="1966913"/>
          <p14:tracePt t="4150" x="5205413" y="1974850"/>
          <p14:tracePt t="4166" x="4997450" y="1989138"/>
          <p14:tracePt t="4184" x="4805363" y="1989138"/>
          <p14:tracePt t="4200" x="4533900" y="1989138"/>
          <p14:tracePt t="4217" x="4370388" y="1989138"/>
          <p14:tracePt t="4233" x="4192588" y="1989138"/>
          <p14:tracePt t="4249" x="4029075" y="1966913"/>
          <p14:tracePt t="4266" x="3929063" y="1938338"/>
          <p14:tracePt t="4283" x="3843338" y="1917700"/>
          <p14:tracePt t="4299" x="3806825" y="1903413"/>
          <p14:tracePt t="4301" x="3778250" y="1889125"/>
          <p14:tracePt t="4302" x="3763963" y="1874838"/>
          <p14:tracePt t="4317" x="3757613" y="1868488"/>
          <p14:tracePt t="4333" x="3757613" y="1854200"/>
          <p14:tracePt t="4334" x="3743325" y="1839913"/>
          <p14:tracePt t="4335" x="3743325" y="1825625"/>
          <p14:tracePt t="4350" x="3743325" y="1803400"/>
          <p14:tracePt t="4367" x="3743325" y="1774825"/>
          <p14:tracePt t="4383" x="3743325" y="1754188"/>
          <p14:tracePt t="4400" x="3757613" y="1739900"/>
          <p14:tracePt t="4416" x="3757613" y="1725613"/>
          <p14:tracePt t="4433" x="3763963" y="1717675"/>
          <p14:tracePt t="4451" x="3778250" y="1703388"/>
          <p14:tracePt t="4469" x="3806825" y="1689100"/>
          <p14:tracePt t="4483" x="3814763" y="1674813"/>
          <p14:tracePt t="4484" x="3843338" y="1660525"/>
          <p14:tracePt t="4499" x="3892550" y="1639888"/>
          <p14:tracePt t="4516" x="3978275" y="1589088"/>
          <p14:tracePt t="4533" x="4141788" y="1511300"/>
          <p14:tracePt t="4549" x="4192588" y="1490663"/>
          <p14:tracePt t="4551" x="4341813" y="1439863"/>
          <p14:tracePt t="4552" x="4392613" y="1411288"/>
          <p14:tracePt t="4566" x="4570413" y="1362075"/>
          <p14:tracePt t="4568" x="4691063" y="1339850"/>
          <p14:tracePt t="4584" x="4819650" y="1311275"/>
          <p14:tracePt t="4586" x="4940300" y="1304925"/>
          <p14:tracePt t="4599" x="5005388" y="1304925"/>
          <p14:tracePt t="4600" x="5205413" y="1290638"/>
          <p14:tracePt t="4617" x="5497513" y="1290638"/>
          <p14:tracePt t="4633" x="5767388" y="1290638"/>
          <p14:tracePt t="4650" x="6067425" y="1354138"/>
          <p14:tracePt t="4666" x="6381750" y="1425575"/>
          <p14:tracePt t="4684" x="6737350" y="1525588"/>
          <p14:tracePt t="4700" x="7086600" y="1660525"/>
          <p14:tracePt t="4717" x="7308850" y="1768475"/>
          <p14:tracePt t="4733" x="7558088" y="1874838"/>
          <p14:tracePt t="4750" x="7750175" y="1974850"/>
          <p14:tracePt t="4766" x="7870825" y="2066925"/>
          <p14:tracePt t="4782" x="7950200" y="2103438"/>
          <p14:tracePt t="4799" x="8013700" y="2152650"/>
          <p14:tracePt t="4816" x="8021638" y="2166938"/>
          <p14:tracePt t="4817" x="8035925" y="2174875"/>
          <p14:tracePt t="4818" x="8050213" y="2189163"/>
          <p14:tracePt t="4833" x="8050213" y="2203450"/>
          <p14:tracePt t="4850" x="8064500" y="2217738"/>
          <p14:tracePt t="4851" x="8064500" y="2224088"/>
          <p14:tracePt t="4866" x="8064500" y="2238375"/>
          <p14:tracePt t="4883" x="8050213" y="2266950"/>
          <p14:tracePt t="4900" x="8013700" y="2301875"/>
          <p14:tracePt t="4917" x="7964488" y="2338388"/>
          <p14:tracePt t="4933" x="7885113" y="2401888"/>
          <p14:tracePt t="4951" x="7770813" y="2452688"/>
          <p14:tracePt t="4967" x="7558088" y="2538413"/>
          <p14:tracePt t="4984" x="7335838" y="2587625"/>
          <p14:tracePt t="5001" x="7043738" y="2630488"/>
          <p14:tracePt t="5016" x="6894513" y="2630488"/>
          <p14:tracePt t="5018" x="6737350" y="2630488"/>
          <p14:tracePt t="5019" x="6573838" y="2630488"/>
          <p14:tracePt t="5032" x="6381750" y="2630488"/>
          <p14:tracePt t="5050" x="6010275" y="2616200"/>
          <p14:tracePt t="5065" x="5832475" y="2581275"/>
          <p14:tracePt t="5067" x="5646738" y="2538413"/>
          <p14:tracePt t="5068" x="5468938" y="2501900"/>
          <p14:tracePt t="5083" x="5268913" y="2452688"/>
          <p14:tracePt t="5085" x="5097463" y="2416175"/>
          <p14:tracePt t="5099" x="4919663" y="2381250"/>
          <p14:tracePt t="5100" x="4770438" y="2352675"/>
          <p14:tracePt t="5116" x="4591050" y="2301875"/>
          <p14:tracePt t="5133" x="4406900" y="2252663"/>
          <p14:tracePt t="5150" x="4327525" y="2224088"/>
          <p14:tracePt t="5166" x="4278313" y="2203450"/>
          <p14:tracePt t="5184" x="4256088" y="2189163"/>
          <p14:tracePt t="5244" x="4270375" y="2189163"/>
          <p14:tracePt t="5466" x="4278313" y="2203450"/>
          <p14:tracePt t="5471" x="4306888" y="2224088"/>
          <p14:tracePt t="5478" x="4341813" y="2274888"/>
          <p14:tracePt t="5486" x="4406900" y="2338388"/>
          <p14:tracePt t="5494" x="4519613" y="2466975"/>
          <p14:tracePt t="5502" x="4670425" y="2616200"/>
          <p14:tracePt t="5515" x="4870450" y="2816225"/>
          <p14:tracePt t="5532" x="5332413" y="3300413"/>
          <p14:tracePt t="5548" x="5910263" y="3892550"/>
          <p14:tracePt t="5564" x="6181725" y="4205288"/>
          <p14:tracePt t="5565" x="6459538" y="4527550"/>
          <p14:tracePt t="5581" x="6708775" y="4854575"/>
          <p14:tracePt t="5582" x="6923088" y="5146675"/>
          <p14:tracePt t="5584" x="7008813" y="5297488"/>
          <p14:tracePt t="5598" x="7172325" y="5553075"/>
          <p14:tracePt t="5600" x="7321550" y="5795963"/>
          <p14:tracePt t="5615" x="7486650" y="6096000"/>
          <p14:tracePt t="5631" x="7572375" y="6259513"/>
          <p14:tracePt t="5633" x="7635875" y="6394450"/>
          <p14:tracePt t="5649" x="7700963" y="6523038"/>
          <p14:tracePt t="5666" x="7735888" y="6623050"/>
          <p14:tracePt t="5683" x="7750175" y="6657975"/>
          <p14:tracePt t="5699" x="7750175" y="6672263"/>
          <p14:tracePt t="5732" x="7750175" y="6680200"/>
          <p14:tracePt t="5777" x="7764463" y="6680200"/>
          <p14:tracePt t="5793" x="7770813" y="6680200"/>
          <p14:tracePt t="5801" x="7785100" y="6680200"/>
          <p14:tracePt t="5809" x="7813675" y="6694488"/>
          <p14:tracePt t="5817" x="7821613" y="6694488"/>
          <p14:tracePt t="5831" x="7850188" y="6708775"/>
          <p14:tracePt t="5849" x="7870825" y="6708775"/>
          <p14:tracePt t="5850" x="7899400" y="6723063"/>
          <p14:tracePt t="5866" x="7913688" y="6729413"/>
          <p14:tracePt t="5883" x="7921625" y="6729413"/>
          <p14:tracePt t="5932" x="7913688" y="6729413"/>
          <p14:tracePt t="5938" x="7899400" y="6729413"/>
          <p14:tracePt t="5951" x="7870825" y="6723063"/>
          <p14:tracePt t="5967" x="7813675" y="6680200"/>
          <p14:tracePt t="5983" x="7721600" y="6629400"/>
          <p14:tracePt t="6001" x="7635875" y="6572250"/>
          <p14:tracePt t="6015" x="7600950" y="6543675"/>
          <p14:tracePt t="6016" x="7558088" y="6523038"/>
          <p14:tracePt t="6032" x="7550150" y="6494463"/>
          <p14:tracePt t="6033" x="7521575" y="6473825"/>
          <p14:tracePt t="6049" x="7500938" y="6445250"/>
          <p14:tracePt t="6050" x="7486650" y="6430963"/>
          <p14:tracePt t="6051" x="7472363" y="6408738"/>
          <p14:tracePt t="6066" x="7458075" y="6373813"/>
          <p14:tracePt t="6067" x="7450138" y="6330950"/>
          <p14:tracePt t="6083" x="7435850" y="6265863"/>
          <p14:tracePt t="6100" x="7407275" y="6194425"/>
          <p14:tracePt t="6116" x="7386638" y="6116638"/>
          <p14:tracePt t="6133" x="7372350" y="6045200"/>
          <p14:tracePt t="6150" x="7350125" y="5981700"/>
          <p14:tracePt t="6166" x="7308850" y="5916613"/>
          <p14:tracePt t="6184" x="7300913" y="5867400"/>
          <p14:tracePt t="6200" x="7286625" y="5795963"/>
          <p14:tracePt t="6217" x="7272338" y="5745163"/>
          <p14:tracePt t="6232" x="7272338" y="5695950"/>
          <p14:tracePt t="6249" x="7272338" y="5646738"/>
          <p14:tracePt t="6266" x="7272338" y="5595938"/>
          <p14:tracePt t="6282" x="7286625" y="5553075"/>
          <p14:tracePt t="6284" x="7308850" y="5532438"/>
          <p14:tracePt t="6285" x="7321550" y="5503863"/>
          <p14:tracePt t="6300" x="7350125" y="5495925"/>
          <p14:tracePt t="6301" x="7386638" y="5453063"/>
          <p14:tracePt t="6317" x="7407275" y="5432425"/>
          <p14:tracePt t="6318" x="7435850" y="5418138"/>
          <p14:tracePt t="6336" x="7521575" y="5367338"/>
          <p14:tracePt t="6350" x="7600950" y="5346700"/>
          <p14:tracePt t="6366" x="7672388" y="5332413"/>
          <p14:tracePt t="6383" x="7750175" y="5332413"/>
          <p14:tracePt t="6400" x="7821613" y="5332413"/>
          <p14:tracePt t="6416" x="7899400" y="5353050"/>
          <p14:tracePt t="6433" x="7964488" y="5403850"/>
          <p14:tracePt t="6450" x="8021638" y="5467350"/>
          <p14:tracePt t="6468" x="8064500" y="5518150"/>
          <p14:tracePt t="6483" x="8070850" y="5546725"/>
          <p14:tracePt t="6484" x="8085138" y="5567363"/>
          <p14:tracePt t="6498" x="8099425" y="5595938"/>
          <p14:tracePt t="6499" x="8099425" y="5603875"/>
          <p14:tracePt t="6516" x="8113713" y="5646738"/>
          <p14:tracePt t="6532" x="8113713" y="5653088"/>
          <p14:tracePt t="6533" x="8113713" y="5667375"/>
          <p14:tracePt t="6534" x="8113713" y="5681663"/>
          <p14:tracePt t="6549" x="8099425" y="5703888"/>
          <p14:tracePt t="6551" x="8085138" y="5716588"/>
          <p14:tracePt t="6565" x="8064500" y="5745163"/>
          <p14:tracePt t="6566" x="8050213" y="5759450"/>
          <p14:tracePt t="6583" x="7999413" y="5810250"/>
          <p14:tracePt t="6599" x="7921625" y="5859463"/>
          <p14:tracePt t="6617" x="7821613" y="5881688"/>
          <p14:tracePt t="6633" x="7672388" y="5916613"/>
          <p14:tracePt t="6650" x="7450138" y="5916613"/>
          <p14:tracePt t="6666" x="7308850" y="5916613"/>
          <p14:tracePt t="6683" x="7137400" y="5845175"/>
          <p14:tracePt t="6699" x="6994525" y="5745163"/>
          <p14:tracePt t="6716" x="6873875" y="5632450"/>
          <p14:tracePt t="6732" x="6759575" y="5518150"/>
          <p14:tracePt t="6750" x="6630988" y="5395913"/>
          <p14:tracePt t="6765" x="6573838" y="5332413"/>
          <p14:tracePt t="6766" x="6496050" y="5254625"/>
          <p14:tracePt t="6782" x="6430963" y="5203825"/>
          <p14:tracePt t="6784" x="6373813" y="5154613"/>
          <p14:tracePt t="6785" x="6281738" y="5103813"/>
          <p14:tracePt t="6799" x="6210300" y="5068888"/>
          <p14:tracePt t="6800" x="6130925" y="5018088"/>
          <p14:tracePt t="6816" x="5981700" y="4954588"/>
          <p14:tracePt t="6833" x="5818188" y="4868863"/>
          <p14:tracePt t="6850" x="5611813" y="4754563"/>
          <p14:tracePt t="6866" x="5397500" y="4640263"/>
          <p14:tracePt t="6884" x="5105400" y="4527550"/>
          <p14:tracePt t="6900" x="4741863" y="4405313"/>
          <p14:tracePt t="6916" x="4341813" y="4305300"/>
          <p14:tracePt t="6933" x="3971925" y="4191000"/>
          <p14:tracePt t="6951" x="3657600" y="4078288"/>
          <p14:tracePt t="6967" x="3394075" y="3941763"/>
          <p14:tracePt t="6985" x="3244850" y="3813175"/>
          <p14:tracePt t="6986" x="3151188" y="3729038"/>
          <p14:tracePt t="7001" x="3079750" y="3643313"/>
          <p14:tracePt t="7002" x="3030538" y="3557588"/>
          <p14:tracePt t="7017" x="2979738" y="3463925"/>
          <p14:tracePt t="7032" x="2916238" y="3328988"/>
          <p14:tracePt t="7243" x="2865438" y="3328988"/>
          <p14:tracePt t="7252" x="2795588" y="3300413"/>
          <p14:tracePt t="7259" x="2716213" y="3265488"/>
          <p14:tracePt t="7268" x="2630488" y="3214688"/>
          <p14:tracePt t="7276" x="2516188" y="3151188"/>
          <p14:tracePt t="7284" x="2403475" y="3094038"/>
          <p14:tracePt t="7299" x="2189163" y="2965450"/>
          <p14:tracePt t="7300" x="2074863" y="2894013"/>
          <p14:tracePt t="7315" x="1889125" y="2736850"/>
          <p14:tracePt t="7316" x="1703388" y="2587625"/>
          <p14:tracePt t="7334" x="1490663" y="2387600"/>
          <p14:tracePt t="7348" x="1311275" y="2189163"/>
          <p14:tracePt t="7369" x="1262063" y="2103438"/>
          <p14:tracePt t="7384" x="1225550" y="2024063"/>
          <p14:tracePt t="7404" x="1212850" y="2003425"/>
          <p14:tracePt t="7446" x="1225550" y="2003425"/>
          <p14:tracePt t="7454" x="1254125" y="2003425"/>
          <p14:tracePt t="7462" x="1276350" y="1989138"/>
          <p14:tracePt t="7470" x="1339850" y="1974850"/>
          <p14:tracePt t="7483" x="1411288" y="1966913"/>
          <p14:tracePt t="7498" x="1462088" y="1952625"/>
          <p14:tracePt t="7499" x="1539875" y="1938338"/>
          <p14:tracePt t="7517" x="1611313" y="1917700"/>
          <p14:tracePt t="7518" x="1689100" y="1903413"/>
          <p14:tracePt t="7532" x="1725613" y="1903413"/>
          <p14:tracePt t="7533" x="1754188" y="1889125"/>
          <p14:tracePt t="7550" x="1774825" y="1889125"/>
          <p14:tracePt t="7566" x="1774825" y="1874838"/>
          <p14:tracePt t="7598" x="1739900" y="1868488"/>
          <p14:tracePt t="7599" x="1689100" y="1854200"/>
          <p14:tracePt t="7618" x="1504950" y="1789113"/>
          <p14:tracePt t="7633" x="1362075" y="1725613"/>
          <p14:tracePt t="7652" x="1204913" y="1654175"/>
          <p14:tracePt t="7666" x="1141413" y="1611313"/>
          <p14:tracePt t="7667" x="1090613" y="1574800"/>
          <p14:tracePt t="7686" x="1027113" y="1504950"/>
          <p14:tracePt t="7687" x="998538" y="1454150"/>
          <p14:tracePt t="7699" x="990600" y="1411288"/>
          <p14:tracePt t="7718" x="990600" y="1325563"/>
          <p14:tracePt t="7720" x="990600" y="1290638"/>
          <p14:tracePt t="7733" x="990600" y="1239838"/>
          <p14:tracePt t="7749" x="1012825" y="1190625"/>
          <p14:tracePt t="7751" x="1041400" y="1154113"/>
          <p14:tracePt t="7752" x="1090613" y="1098550"/>
          <p14:tracePt t="7768" x="1190625" y="1027113"/>
          <p14:tracePt t="7785" x="1376363" y="941388"/>
          <p14:tracePt t="7800" x="1476375" y="912813"/>
          <p14:tracePt t="7801" x="1611313" y="898525"/>
          <p14:tracePt t="7819" x="1917700" y="898525"/>
          <p14:tracePt t="7832" x="2238375" y="898525"/>
          <p14:tracePt t="7850" x="2481263" y="976313"/>
          <p14:tracePt t="7865" x="2730500" y="1090613"/>
          <p14:tracePt t="7886" x="2916238" y="1211263"/>
          <p14:tracePt t="7899" x="3001963" y="1262063"/>
          <p14:tracePt t="7901" x="3065463" y="1325563"/>
          <p14:tracePt t="7920" x="3179763" y="1454150"/>
          <p14:tracePt t="7921" x="3230563" y="1511300"/>
          <p14:tracePt t="7933" x="3251200" y="1574800"/>
          <p14:tracePt t="7951" x="3300413" y="1689100"/>
          <p14:tracePt t="7953" x="3328988" y="1754188"/>
          <p14:tracePt t="7966" x="3343275" y="1825625"/>
          <p14:tracePt t="7986" x="3357563" y="2003425"/>
          <p14:tracePt t="8001" x="3357563" y="2052638"/>
          <p14:tracePt t="8003" x="3357563" y="2074863"/>
          <p14:tracePt t="8019" x="3328988" y="2174875"/>
          <p14:tracePt t="8032" x="3300413" y="2217738"/>
          <p14:tracePt t="8033" x="3251200" y="2252663"/>
          <p14:tracePt t="8052" x="3151188" y="2301875"/>
          <p14:tracePt t="8066" x="2965450" y="2366963"/>
          <p14:tracePt t="8086" x="2816225" y="2387600"/>
          <p14:tracePt t="8099" x="2638425" y="2401888"/>
          <p14:tracePt t="8118" x="2466975" y="2401888"/>
          <p14:tracePt t="8133" x="2332038" y="2387600"/>
          <p14:tracePt t="8152" x="2252663" y="2366963"/>
          <p14:tracePt t="8166" x="2166938" y="2330450"/>
          <p14:tracePt t="8185" x="2117725" y="2301875"/>
          <p14:tracePt t="8199" x="2089150" y="2274888"/>
          <p14:tracePt t="8200" x="2074863" y="2266950"/>
          <p14:tracePt t="8219" x="2066925" y="2224088"/>
          <p14:tracePt t="8220" x="2066925" y="2217738"/>
          <p14:tracePt t="8233" x="2066925" y="2203450"/>
          <p14:tracePt t="8251" x="2066925" y="2174875"/>
          <p14:tracePt t="8252" x="2052638" y="2152650"/>
          <p14:tracePt t="8267" x="2052638" y="2124075"/>
          <p14:tracePt t="8286" x="2052638" y="2103438"/>
          <p14:tracePt t="8364" x="2052638" y="2117725"/>
          <p14:tracePt t="8388" x="2052638" y="2124075"/>
          <p14:tracePt t="8396" x="2066925" y="2124075"/>
          <p14:tracePt t="8404" x="2066925" y="2138363"/>
          <p14:tracePt t="8412" x="2074863" y="2152650"/>
          <p14:tracePt t="8420" x="2074863" y="2166938"/>
          <p14:tracePt t="8429" x="2103438" y="2174875"/>
          <p14:tracePt t="8436" x="2124075" y="2203450"/>
          <p14:tracePt t="8450" x="2152650" y="2217738"/>
          <p14:tracePt t="8464" x="2189163" y="2238375"/>
          <p14:tracePt t="8465" x="2232025" y="2266950"/>
          <p14:tracePt t="8470" x="2266950" y="2287588"/>
          <p14:tracePt t="8485" x="2417763" y="2387600"/>
          <p14:tracePt t="8498" x="2481263" y="2438400"/>
          <p14:tracePt t="8517" x="2652713" y="2538413"/>
          <p14:tracePt t="8518" x="2738438" y="2601913"/>
          <p14:tracePt t="8532" x="2795588" y="2638425"/>
          <p14:tracePt t="8533" x="2879725" y="2687638"/>
          <p14:tracePt t="8550" x="3044825" y="2816225"/>
          <p14:tracePt t="8565" x="3165475" y="2930525"/>
          <p14:tracePt t="8583" x="3251200" y="3044825"/>
          <p14:tracePt t="8599" x="3314700" y="3179763"/>
          <p14:tracePt t="8619" x="3343275" y="3314700"/>
          <p14:tracePt t="8633" x="3343275" y="3506788"/>
          <p14:tracePt t="8652" x="3343275" y="3706813"/>
          <p14:tracePt t="8654" x="3328988" y="3806825"/>
          <p14:tracePt t="8666" x="3314700" y="3892550"/>
          <p14:tracePt t="8976" x="3314700" y="3906838"/>
          <p14:tracePt t="8984" x="3314700" y="3941763"/>
          <p14:tracePt t="8995" x="3314700" y="3963988"/>
          <p14:tracePt t="9007" x="3314700" y="4021138"/>
          <p14:tracePt t="9009" x="3314700" y="4070350"/>
          <p14:tracePt t="9019" x="3314700" y="4121150"/>
          <p14:tracePt t="9025" x="3300413" y="4178300"/>
          <p14:tracePt t="9033" x="3294063" y="4227513"/>
          <p14:tracePt t="9051" x="3251200" y="4370388"/>
          <p14:tracePt t="9065" x="3216275" y="4470400"/>
          <p14:tracePt t="9083" x="3165475" y="4583113"/>
          <p14:tracePt t="9099" x="3101975" y="4668838"/>
          <p14:tracePt t="9117" x="3044825" y="4754563"/>
          <p14:tracePt t="9132" x="2965450" y="4819650"/>
          <p14:tracePt t="9150" x="2930525" y="4854575"/>
          <p14:tracePt t="9164" x="2879725" y="4891088"/>
          <p14:tracePt t="9182" x="2851150" y="4919663"/>
          <p14:tracePt t="9198" x="2816225" y="4933950"/>
          <p14:tracePt t="9215" x="2781300" y="4940300"/>
          <p14:tracePt t="9233" x="2738438" y="4954588"/>
          <p14:tracePt t="9234" x="2701925" y="4954588"/>
          <p14:tracePt t="9249" x="2681288" y="4968875"/>
          <p14:tracePt t="9250" x="2652713" y="4968875"/>
          <p14:tracePt t="9267" x="2587625" y="4983163"/>
          <p14:tracePt t="9284" x="2552700" y="4983163"/>
          <p14:tracePt t="9300" x="2530475" y="4983163"/>
          <p14:tracePt t="9316" x="2501900" y="4983163"/>
          <p14:tracePt t="9351" x="2487613" y="4983163"/>
          <p14:tracePt t="9357" x="2481263" y="4983163"/>
          <p14:tracePt t="9366" x="2466975" y="4989513"/>
          <p14:tracePt t="9384" x="2438400" y="5003800"/>
          <p14:tracePt t="9400" x="2403475" y="5032375"/>
          <p14:tracePt t="9417" x="2366963" y="5054600"/>
          <p14:tracePt t="9432" x="2338388" y="5068888"/>
          <p14:tracePt t="9433" x="2332038" y="5083175"/>
          <p14:tracePt t="9449" x="2303463" y="5089525"/>
          <p14:tracePt t="9450" x="2281238" y="5103813"/>
          <p14:tracePt t="9451" x="2252663" y="5132388"/>
          <p14:tracePt t="9469" x="2232025" y="5146675"/>
          <p14:tracePt t="9471" x="2203450" y="5154613"/>
          <p14:tracePt t="9486" x="2138363" y="5197475"/>
          <p14:tracePt t="9500" x="2089150" y="5218113"/>
          <p14:tracePt t="9501" x="2052638" y="5232400"/>
          <p14:tracePt t="9517" x="1974850" y="5283200"/>
          <p14:tracePt t="9533" x="1925638" y="5303838"/>
          <p14:tracePt t="9550" x="1868488" y="5346700"/>
          <p14:tracePt t="9566" x="1825625" y="5367338"/>
          <p14:tracePt t="9583" x="1774825" y="5381625"/>
          <p14:tracePt t="9600" x="1754188" y="5395913"/>
          <p14:tracePt t="9617" x="1717675" y="5403850"/>
          <p14:tracePt t="9633" x="1703388" y="5403850"/>
          <p14:tracePt t="9650" x="1689100" y="5418138"/>
          <p14:tracePt t="9666" x="1674813" y="5418138"/>
          <p14:tracePt t="9683" x="1668463" y="5418138"/>
          <p14:tracePt t="10306" x="1668463" y="5403850"/>
          <p14:tracePt t="10378" x="1668463" y="5395913"/>
          <p14:tracePt t="10464" x="1668463" y="5381625"/>
          <p14:tracePt t="10515" x="1668463" y="5367338"/>
          <p14:tracePt t="10531" x="1654175" y="5367338"/>
          <p14:tracePt t="10580" x="1639888" y="5367338"/>
          <p14:tracePt t="10603" x="1639888" y="5353050"/>
          <p14:tracePt t="10692" x="1639888" y="5346700"/>
          <p14:tracePt t="10701" x="1654175" y="5346700"/>
          <p14:tracePt t="10708" x="1668463" y="5332413"/>
          <p14:tracePt t="10716" x="1689100" y="5318125"/>
          <p14:tracePt t="10725" x="1717675" y="5283200"/>
          <p14:tracePt t="10733" x="1754188" y="5254625"/>
          <p14:tracePt t="10748" x="1789113" y="5232400"/>
          <p14:tracePt t="10749" x="1825625" y="5197475"/>
          <p14:tracePt t="10766" x="1874838" y="5154613"/>
          <p14:tracePt t="10782" x="1939925" y="5103813"/>
          <p14:tracePt t="10798" x="2003425" y="5068888"/>
          <p14:tracePt t="10815" x="2052638" y="5018088"/>
          <p14:tracePt t="10832" x="2103438" y="4989513"/>
          <p14:tracePt t="10848" x="2138363" y="4968875"/>
          <p14:tracePt t="10865" x="2166938" y="4940300"/>
          <p14:tracePt t="10881" x="2174875" y="4933950"/>
          <p14:tracePt t="10916" x="2174875" y="4919663"/>
          <p14:tracePt t="10933" x="2189163" y="4905375"/>
          <p14:tracePt t="10951" x="2203450" y="4883150"/>
          <p14:tracePt t="10967" x="2203450" y="4868863"/>
          <p14:tracePt t="10982" x="2217738" y="4854575"/>
          <p14:tracePt t="10983" x="2232025" y="4840288"/>
          <p14:tracePt t="10999" x="2238375" y="4833938"/>
          <p14:tracePt t="11016" x="2252663" y="4819650"/>
          <p14:tracePt t="11032" x="2281238" y="4805363"/>
          <p14:tracePt t="11050" x="2303463" y="4783138"/>
          <p14:tracePt t="11066" x="2332038" y="4768850"/>
          <p14:tracePt t="11083" x="2381250" y="4740275"/>
          <p14:tracePt t="11099" x="2417763" y="4719638"/>
          <p14:tracePt t="11116" x="2466975" y="4683125"/>
          <p14:tracePt t="11132" x="2501900" y="4654550"/>
          <p14:tracePt t="11149" x="2566988" y="4619625"/>
          <p14:tracePt t="11165" x="2630488" y="4583113"/>
          <p14:tracePt t="11182" x="2687638" y="4541838"/>
          <p14:tracePt t="11198" x="2730500" y="4519613"/>
          <p14:tracePt t="11199" x="2767013" y="4476750"/>
          <p14:tracePt t="11200" x="2801938" y="4456113"/>
          <p14:tracePt t="11217" x="2901950" y="4391025"/>
          <p14:tracePt t="11232" x="2944813" y="4370388"/>
          <p14:tracePt t="11234" x="2994025" y="4327525"/>
          <p14:tracePt t="11250" x="3065463" y="4276725"/>
          <p14:tracePt t="11266" x="3151188" y="4227513"/>
          <p14:tracePt t="11284" x="3244850" y="4178300"/>
          <p14:tracePt t="11300" x="3300413" y="4127500"/>
          <p14:tracePt t="11316" x="3394075" y="4078288"/>
          <p14:tracePt t="11333" x="3457575" y="4027488"/>
          <p14:tracePt t="11350" x="3529013" y="3963988"/>
          <p14:tracePt t="11367" x="3614738" y="3906838"/>
          <p14:tracePt t="11383" x="3706813" y="3841750"/>
          <p14:tracePt t="11399" x="3814763" y="3778250"/>
          <p14:tracePt t="11416" x="3921125" y="3714750"/>
          <p14:tracePt t="11432" x="3992563" y="3663950"/>
          <p14:tracePt t="11433" x="4043363" y="3643313"/>
          <p14:tracePt t="11435" x="4106863" y="3606800"/>
          <p14:tracePt t="11451" x="4170363" y="3563938"/>
          <p14:tracePt t="11452" x="4221163" y="3543300"/>
          <p14:tracePt t="11468" x="4256088" y="3514725"/>
          <p14:tracePt t="11471" x="4278313" y="3506788"/>
          <p14:tracePt t="11486" x="4341813" y="3457575"/>
          <p14:tracePt t="11499" x="4392613" y="3429000"/>
          <p14:tracePt t="11516" x="4427538" y="3400425"/>
          <p14:tracePt t="11533" x="4491038" y="3365500"/>
          <p14:tracePt t="11550" x="4541838" y="3328988"/>
          <p14:tracePt t="11566" x="4591050" y="3314700"/>
          <p14:tracePt t="11583" x="4641850" y="3279775"/>
          <p14:tracePt t="11599" x="4684713" y="3251200"/>
          <p14:tracePt t="11617" x="4733925" y="3228975"/>
          <p14:tracePt t="11633" x="4784725" y="3194050"/>
          <p14:tracePt t="11650" x="4833938" y="3165475"/>
          <p14:tracePt t="11665" x="4870450" y="3143250"/>
          <p14:tracePt t="11667" x="4883150" y="3128963"/>
          <p14:tracePt t="11668" x="4919663" y="3114675"/>
          <p14:tracePt t="11683" x="4940300" y="3094038"/>
          <p14:tracePt t="11684" x="4954588" y="3079750"/>
          <p14:tracePt t="11700" x="4983163" y="3065463"/>
          <p14:tracePt t="11701" x="5005388" y="3051175"/>
          <p14:tracePt t="11716" x="5033963" y="3030538"/>
          <p14:tracePt t="11733" x="5048250" y="3016250"/>
          <p14:tracePt t="11750" x="5068888" y="3001963"/>
          <p14:tracePt t="11766" x="5083175" y="2994025"/>
          <p14:tracePt t="11783" x="5105400" y="2979738"/>
          <p14:tracePt t="11800" x="5133975" y="2965450"/>
          <p14:tracePt t="11816" x="5148263" y="2951163"/>
          <p14:tracePt t="11833" x="5168900" y="2930525"/>
          <p14:tracePt t="11849" x="5197475" y="2916238"/>
          <p14:tracePt t="11866" x="5233988" y="2894013"/>
          <p14:tracePt t="11883" x="5254625" y="2865438"/>
          <p14:tracePt t="11899" x="5268913" y="2851150"/>
          <p14:tracePt t="11901" x="5297488" y="2836863"/>
          <p14:tracePt t="11902" x="5303838" y="2830513"/>
          <p14:tracePt t="11917" x="5318125" y="2816225"/>
          <p14:tracePt t="11918" x="5332413" y="2801938"/>
          <p14:tracePt t="11933" x="5354638" y="2787650"/>
          <p14:tracePt t="11934" x="5383213" y="2779713"/>
          <p14:tracePt t="11951" x="5432425" y="2736850"/>
          <p14:tracePt t="11967" x="5483225" y="2687638"/>
          <p14:tracePt t="11985" x="5546725" y="2638425"/>
          <p14:tracePt t="12001" x="5583238" y="2601913"/>
          <p14:tracePt t="12017" x="5632450" y="2566988"/>
          <p14:tracePt t="12033" x="5668963" y="2538413"/>
          <p14:tracePt t="12050" x="5695950" y="2516188"/>
          <p14:tracePt t="12066" x="5710238" y="2501900"/>
          <p14:tracePt t="12083" x="5710238" y="2487613"/>
          <p14:tracePt t="12100" x="5718175" y="2487613"/>
          <p14:tracePt t="12117" x="5732463" y="2487613"/>
          <p14:tracePt t="12133" x="5732463" y="2481263"/>
          <p14:tracePt t="12148" x="5746750" y="2481263"/>
          <p14:tracePt t="12165" x="5767388" y="2466975"/>
          <p14:tracePt t="12183" x="5781675" y="2452688"/>
          <p14:tracePt t="12184" x="5818188" y="2430463"/>
          <p14:tracePt t="12200" x="5861050" y="2401888"/>
          <p14:tracePt t="12217" x="5895975" y="2381250"/>
          <p14:tracePt t="12233" x="5910263" y="2366963"/>
          <p14:tracePt t="12250" x="5932488" y="2352675"/>
          <p14:tracePt t="12283" x="5946775" y="2338388"/>
          <p14:tracePt t="12299" x="5946775" y="2330450"/>
          <p14:tracePt t="12316" x="5961063" y="2330450"/>
          <p14:tracePt t="12531" x="5946775" y="2330450"/>
          <p14:tracePt t="12538" x="5932488" y="2338388"/>
          <p14:tracePt t="12553" x="5918200" y="2352675"/>
          <p14:tracePt t="12566" x="5918200" y="2366963"/>
          <p14:tracePt t="12570" x="5910263" y="2366963"/>
          <p14:tracePt t="12581" x="5910263" y="2381250"/>
          <p14:tracePt t="12598" x="5895975" y="2387600"/>
          <p14:tracePt t="12615" x="5881688" y="2401888"/>
          <p14:tracePt t="12632" x="5861050" y="2416175"/>
          <p14:tracePt t="12648" x="5846763" y="2416175"/>
          <p14:tracePt t="12666" x="5818188" y="2430463"/>
          <p14:tracePt t="12667" x="5767388" y="2452688"/>
          <p14:tracePt t="12683" x="5732463" y="2466975"/>
          <p14:tracePt t="12684" x="5695950" y="2466975"/>
          <p14:tracePt t="12700" x="5597525" y="2501900"/>
          <p14:tracePt t="12716" x="5497513" y="2552700"/>
          <p14:tracePt t="12732" x="5397500" y="2587625"/>
          <p14:tracePt t="12749" x="5332413" y="2630488"/>
          <p14:tracePt t="12766" x="5233988" y="2679700"/>
          <p14:tracePt t="12783" x="5168900" y="2716213"/>
          <p14:tracePt t="12800" x="5119688" y="2736850"/>
          <p14:tracePt t="12816" x="5054600" y="2787650"/>
          <p14:tracePt t="12832" x="4997450" y="2816225"/>
          <p14:tracePt t="12849" x="4905375" y="2865438"/>
          <p14:tracePt t="12866" x="4791075" y="2916238"/>
          <p14:tracePt t="12882" x="4733925" y="2965450"/>
          <p14:tracePt t="12883" x="4619625" y="3030538"/>
          <p14:tracePt t="12884" x="4570413" y="3051175"/>
          <p14:tracePt t="12900" x="4441825" y="3128963"/>
          <p14:tracePt t="12901" x="4341813" y="3179763"/>
          <p14:tracePt t="12916" x="4256088" y="3243263"/>
          <p14:tracePt t="12918" x="4141788" y="3300413"/>
          <p14:tracePt t="12934" x="3943350" y="3414713"/>
          <p14:tracePt t="12950" x="3706813" y="3543300"/>
          <p14:tracePt t="12968" x="3543300" y="3629025"/>
          <p14:tracePt t="12983" x="3379788" y="3729038"/>
          <p14:tracePt t="13002" x="3216275" y="3813175"/>
          <p14:tracePt t="13016" x="3094038" y="3878263"/>
          <p14:tracePt t="13033" x="2965450" y="3963988"/>
          <p14:tracePt t="13049" x="2830513" y="4056063"/>
          <p14:tracePt t="13066" x="2687638" y="4141788"/>
          <p14:tracePt t="13083" x="2538413" y="4270375"/>
          <p14:tracePt t="13100" x="2389188" y="4376738"/>
          <p14:tracePt t="13115" x="2317750" y="4456113"/>
          <p14:tracePt t="13117" x="2252663" y="4505325"/>
          <p14:tracePt t="13118" x="2174875" y="4583113"/>
          <p14:tracePt t="13133" x="2103438" y="4640263"/>
          <p14:tracePt t="13149" x="2038350" y="4705350"/>
          <p14:tracePt t="13150" x="1968500" y="4768850"/>
          <p14:tracePt t="13152" x="1903413" y="4833938"/>
          <p14:tracePt t="13165" x="1839913" y="4891088"/>
          <p14:tracePt t="13167" x="1774825" y="4954588"/>
          <p14:tracePt t="13182" x="1725613" y="5018088"/>
          <p14:tracePt t="13183" x="1674813" y="5068888"/>
          <p14:tracePt t="13200" x="1639888" y="5118100"/>
          <p14:tracePt t="13217" x="1590675" y="5168900"/>
          <p14:tracePt t="13233" x="1562100" y="5197475"/>
          <p14:tracePt t="13249" x="1554163" y="5203825"/>
          <p14:tracePt t="13283" x="1539875" y="5218113"/>
          <p14:tracePt t="13300" x="1511300" y="5232400"/>
          <p14:tracePt t="13316" x="1504950" y="5246688"/>
          <p14:tracePt t="13332" x="1476375" y="5268913"/>
          <p14:tracePt t="13349" x="1454150" y="5283200"/>
          <p14:tracePt t="13366" x="1439863" y="5297488"/>
          <p14:tracePt t="13383" x="1425575" y="5318125"/>
          <p14:tracePt t="13384" x="1411288" y="5318125"/>
          <p14:tracePt t="13400" x="1404938" y="5346700"/>
          <p14:tracePt t="13401" x="1376363" y="5353050"/>
          <p14:tracePt t="13416" x="1362075" y="5381625"/>
          <p14:tracePt t="13417" x="1339850" y="5403850"/>
          <p14:tracePt t="13434" x="1304925" y="5446713"/>
          <p14:tracePt t="13450" x="1262063" y="5481638"/>
          <p14:tracePt t="13469" x="1239838" y="5518150"/>
          <p14:tracePt t="13487" x="1225550" y="5532438"/>
          <p14:tracePt t="13531" x="1225550" y="5518150"/>
          <p14:tracePt t="13537" x="1225550" y="5503863"/>
          <p14:tracePt t="13549" x="1239838" y="5503863"/>
          <p14:tracePt t="13566" x="1262063" y="5481638"/>
          <p14:tracePt t="13582" x="1304925" y="5446713"/>
          <p14:tracePt t="13599" x="1390650" y="5381625"/>
          <p14:tracePt t="13616" x="1539875" y="5297488"/>
          <p14:tracePt t="13632" x="1639888" y="5232400"/>
          <p14:tracePt t="13634" x="1754188" y="5154613"/>
          <p14:tracePt t="13635" x="1903413" y="5054600"/>
          <p14:tracePt t="13650" x="2066925" y="4940300"/>
          <p14:tracePt t="13651" x="2217738" y="4819650"/>
          <p14:tracePt t="13666" x="2566988" y="4556125"/>
          <p14:tracePt t="13682" x="2894013" y="4305300"/>
          <p14:tracePt t="13700" x="3230563" y="4027488"/>
          <p14:tracePt t="13716" x="3557588" y="3792538"/>
          <p14:tracePt t="13733" x="3863975" y="3557588"/>
          <p14:tracePt t="13749" x="4178300" y="3328988"/>
          <p14:tracePt t="13767" x="4456113" y="3128963"/>
          <p14:tracePt t="13783" x="4705350" y="2965450"/>
          <p14:tracePt t="13800" x="4940300" y="2801938"/>
          <p14:tracePt t="13816" x="5183188" y="2667000"/>
          <p14:tracePt t="13833" x="5446713" y="2516188"/>
          <p14:tracePt t="13849" x="5732463" y="2381250"/>
          <p14:tracePt t="13866" x="5881688" y="2301875"/>
          <p14:tracePt t="13867" x="5961063" y="2266950"/>
          <p14:tracePt t="13868" x="6081713" y="2217738"/>
          <p14:tracePt t="13882" x="6181725" y="2174875"/>
          <p14:tracePt t="13899" x="6224588" y="2166938"/>
          <p14:tracePt t="13901" x="6345238" y="2117725"/>
          <p14:tracePt t="13916" x="6396038" y="2089150"/>
          <p14:tracePt t="13934" x="6424613" y="2089150"/>
          <p14:tracePt t="13950" x="6430963" y="2089150"/>
          <p14:tracePt t="14189" x="6430963" y="2103438"/>
          <p14:tracePt t="14230" x="6430963" y="2117725"/>
          <p14:tracePt t="14254" x="6430963" y="2124075"/>
          <p14:tracePt t="14262" x="6430963" y="2152650"/>
          <p14:tracePt t="14270" x="6430963" y="2174875"/>
          <p14:tracePt t="14278" x="6445250" y="2217738"/>
          <p14:tracePt t="14286" x="6473825" y="2266950"/>
          <p14:tracePt t="14295" x="6496050" y="2330450"/>
          <p14:tracePt t="14303" x="6523038" y="2401888"/>
          <p14:tracePt t="14315" x="6573838" y="2538413"/>
          <p14:tracePt t="14331" x="6630988" y="2751138"/>
          <p14:tracePt t="14348" x="6659563" y="2916238"/>
          <p14:tracePt t="14364" x="6688138" y="3114675"/>
          <p14:tracePt t="14381" x="6694488" y="3279775"/>
          <p14:tracePt t="14397" x="6694488" y="3414713"/>
          <p14:tracePt t="14649" x="6708775" y="3414713"/>
          <p14:tracePt t="14657" x="6759575" y="3414713"/>
          <p14:tracePt t="14665" x="6845300" y="3429000"/>
          <p14:tracePt t="14673" x="7037388" y="3478213"/>
          <p14:tracePt t="14681" x="7237413" y="3543300"/>
          <p14:tracePt t="14689" x="7450138" y="3614738"/>
          <p14:tracePt t="14699" x="7572375" y="3663950"/>
          <p14:tracePt t="14715" x="8035925" y="3841750"/>
          <p14:tracePt t="14732" x="8334375" y="4006850"/>
          <p14:tracePt t="14748" x="8513763" y="4121150"/>
          <p14:tracePt t="14765" x="8634413" y="4219575"/>
          <p14:tracePt t="14781" x="8683625" y="4270375"/>
          <p14:tracePt t="14798" x="8697913" y="4291013"/>
          <p14:tracePt t="14816" x="8712200" y="4319588"/>
          <p14:tracePt t="14865" x="8712200" y="4327525"/>
          <p14:tracePt t="14868" x="8697913" y="4327525"/>
          <p14:tracePt t="14882" x="8683625" y="4341813"/>
          <p14:tracePt t="14883" x="8662988" y="4370388"/>
          <p14:tracePt t="14900" x="8612188" y="4419600"/>
          <p14:tracePt t="14916" x="8577263" y="4456113"/>
          <p14:tracePt t="14934" x="8548688" y="4505325"/>
          <p14:tracePt t="14951" x="8528050" y="4556125"/>
          <p14:tracePt t="14967" x="8513763" y="4583113"/>
          <p14:tracePt t="14983" x="8499475" y="4619625"/>
          <p14:tracePt t="15000" x="8477250" y="4654550"/>
          <p14:tracePt t="15016" x="8428038" y="4691063"/>
          <p14:tracePt t="15033" x="8299450" y="4740275"/>
          <p14:tracePt t="15049" x="8134350" y="4783138"/>
          <p14:tracePt t="15066" x="7970838" y="4783138"/>
          <p14:tracePt t="15082" x="7864475" y="4783138"/>
          <p14:tracePt t="15083" x="7764463" y="4768850"/>
          <p14:tracePt t="15084" x="7658100" y="4733925"/>
          <p14:tracePt t="15100" x="7586663" y="4691063"/>
          <p14:tracePt t="15101" x="7521575" y="4640263"/>
          <p14:tracePt t="15116" x="7458075" y="4591050"/>
          <p14:tracePt t="15117" x="7407275" y="4541838"/>
          <p14:tracePt t="15134" x="7350125" y="4441825"/>
          <p14:tracePt t="15149" x="7321550" y="4341813"/>
          <p14:tracePt t="15166" x="7308850" y="4241800"/>
          <p14:tracePt t="15183" x="7308850" y="4141788"/>
          <p14:tracePt t="15200" x="7308850" y="4041775"/>
          <p14:tracePt t="15216" x="7335838" y="3956050"/>
          <p14:tracePt t="15233" x="7386638" y="3878263"/>
          <p14:tracePt t="15249" x="7458075" y="3813175"/>
          <p14:tracePt t="15265" x="7535863" y="3743325"/>
          <p14:tracePt t="15283" x="7635875" y="3678238"/>
          <p14:tracePt t="15300" x="7721600" y="3643313"/>
          <p14:tracePt t="15317" x="7813675" y="3614738"/>
          <p14:tracePt t="15318" x="7864475" y="3614738"/>
          <p14:tracePt t="15333" x="7913688" y="3614738"/>
          <p14:tracePt t="15350" x="7964488" y="3614738"/>
          <p14:tracePt t="15351" x="8148638" y="3614738"/>
          <p14:tracePt t="15367" x="8270875" y="3663950"/>
          <p14:tracePt t="15383" x="8448675" y="3757613"/>
          <p14:tracePt t="15400" x="8583613" y="3856038"/>
          <p14:tracePt t="15416" x="8726488" y="3963988"/>
          <p14:tracePt t="15434" x="8812213" y="4106863"/>
          <p14:tracePt t="15451" x="8877300" y="4241800"/>
          <p14:tracePt t="15470" x="8891588" y="4391025"/>
          <p14:tracePt t="15484" x="8891588" y="4470400"/>
          <p14:tracePt t="15485" x="8891588" y="4605338"/>
          <p14:tracePt t="15500" x="8848725" y="4740275"/>
          <p14:tracePt t="15516" x="8734425" y="4968875"/>
          <p14:tracePt t="15533" x="8583613" y="5146675"/>
          <p14:tracePt t="15549" x="8399463" y="5297488"/>
          <p14:tracePt t="15567" x="8185150" y="5403850"/>
          <p14:tracePt t="15568" x="8070850" y="5432425"/>
          <p14:tracePt t="15583" x="7964488" y="5446713"/>
          <p14:tracePt t="15599" x="7850188" y="5446713"/>
          <p14:tracePt t="15600" x="7707313" y="5446713"/>
          <p14:tracePt t="15616" x="7558088" y="5367338"/>
          <p14:tracePt t="15633" x="7458075" y="5268913"/>
          <p14:tracePt t="15650" x="7400925" y="5168900"/>
          <p14:tracePt t="15667" x="7358063" y="5083175"/>
          <p14:tracePt t="15683" x="7358063" y="4983163"/>
          <p14:tracePt t="15700" x="7358063" y="4919663"/>
          <p14:tracePt t="15716" x="7358063" y="4840288"/>
          <p14:tracePt t="15733" x="7407275" y="4754563"/>
          <p14:tracePt t="15749" x="7458075" y="4705350"/>
          <p14:tracePt t="15767" x="7572375" y="4633913"/>
          <p14:tracePt t="15783" x="7700963" y="4570413"/>
          <p14:tracePt t="15799" x="7770813" y="4541838"/>
          <p14:tracePt t="15800" x="7850188" y="4527550"/>
          <p14:tracePt t="15815" x="7921625" y="4519613"/>
          <p14:tracePt t="15817" x="7999413" y="4519613"/>
          <p14:tracePt t="15818" x="8064500" y="4519613"/>
          <p14:tracePt t="15833" x="8121650" y="4519613"/>
          <p14:tracePt t="15834" x="8199438" y="4527550"/>
          <p14:tracePt t="15850" x="8248650" y="4556125"/>
          <p14:tracePt t="15851" x="8313738" y="4583113"/>
          <p14:tracePt t="15867" x="8434388" y="4640263"/>
          <p14:tracePt t="15883" x="8562975" y="4733925"/>
          <p14:tracePt t="15900" x="8677275" y="4791075"/>
          <p14:tracePt t="15916" x="8734425" y="4840288"/>
          <p14:tracePt t="15934" x="8797925" y="4883150"/>
          <p14:tracePt t="15951" x="8834438" y="4891088"/>
          <p14:tracePt t="15967" x="8848725" y="4905375"/>
          <p14:tracePt t="15984" x="8848725" y="4919663"/>
          <p14:tracePt t="16092" x="8863013" y="4919663"/>
          <p14:tracePt t="16131" x="8863013" y="4933950"/>
          <p14:tracePt t="16172" x="8863013" y="4940300"/>
          <p14:tracePt t="16454" x="8812213" y="4940300"/>
          <p14:tracePt t="16462" x="8726488" y="4940300"/>
          <p14:tracePt t="16470" x="8562975" y="4940300"/>
          <p14:tracePt t="16478" x="8362950" y="4940300"/>
          <p14:tracePt t="16486" x="8085138" y="4940300"/>
          <p14:tracePt t="16499" x="7500938" y="5003800"/>
          <p14:tracePt t="16514" x="6459538" y="5089525"/>
          <p14:tracePt t="16531" x="5248275" y="5218113"/>
          <p14:tracePt t="16548" x="4505325" y="5297488"/>
          <p14:tracePt t="16565" x="3921125" y="5346700"/>
          <p14:tracePt t="16581" x="3608388" y="5381625"/>
          <p14:tracePt t="16582" x="3328988" y="5403850"/>
          <p14:tracePt t="16583" x="3230563" y="5418138"/>
          <p14:tracePt t="16599" x="3044825" y="5432425"/>
          <p14:tracePt t="16600" x="2894013" y="5446713"/>
          <p14:tracePt t="16616" x="2667000" y="5453063"/>
          <p14:tracePt t="16633" x="2516188" y="5453063"/>
          <p14:tracePt t="16649" x="2338388" y="5453063"/>
          <p14:tracePt t="16667" x="2189163" y="5446713"/>
          <p14:tracePt t="16683" x="2052638" y="5432425"/>
          <p14:tracePt t="16700" x="1968500" y="5418138"/>
          <p14:tracePt t="16716" x="1889125" y="5395913"/>
          <p14:tracePt t="16734" x="1825625" y="5395913"/>
          <p14:tracePt t="16749" x="1754188" y="5395913"/>
          <p14:tracePt t="16766" x="1689100" y="5395913"/>
          <p14:tracePt t="16782" x="1674813" y="5395913"/>
          <p14:tracePt t="16783" x="1654175" y="5403850"/>
          <p14:tracePt t="16799" x="1625600" y="5418138"/>
          <p14:tracePt t="16800" x="1604963" y="5418138"/>
          <p14:tracePt t="16801" x="1576388" y="5432425"/>
          <p14:tracePt t="16816" x="1562100" y="5446713"/>
          <p14:tracePt t="16817" x="1554163" y="5446713"/>
          <p14:tracePt t="16833" x="1539875" y="5446713"/>
          <p14:tracePt t="16834" x="1525588" y="5453063"/>
          <p14:tracePt t="16850" x="1511300" y="5453063"/>
          <p14:tracePt t="16867" x="1504950" y="5453063"/>
          <p14:tracePt t="16883" x="1476375" y="5453063"/>
          <p14:tracePt t="16900" x="1462088" y="5453063"/>
          <p14:tracePt t="16916" x="1454150" y="5453063"/>
          <p14:tracePt t="16934" x="1439863" y="5453063"/>
          <p14:tracePt t="17002" x="1454150" y="5453063"/>
          <p14:tracePt t="17018" x="1454150" y="5446713"/>
          <p14:tracePt t="17034" x="1462088" y="5446713"/>
          <p14:tracePt t="17042" x="1476375" y="5446713"/>
          <p14:tracePt t="17051" x="1490663" y="5446713"/>
          <p14:tracePt t="17059" x="1511300" y="5432425"/>
          <p14:tracePt t="17067" x="1539875" y="5432425"/>
          <p14:tracePt t="17074" x="1562100" y="5418138"/>
          <p14:tracePt t="17083" x="1590675" y="5418138"/>
          <p14:tracePt t="17099" x="1668463" y="5395913"/>
          <p14:tracePt t="17117" x="1739900" y="5367338"/>
          <p14:tracePt t="17133" x="1839913" y="5346700"/>
          <p14:tracePt t="17150" x="1939925" y="5297488"/>
          <p14:tracePt t="17166" x="2052638" y="5254625"/>
          <p14:tracePt t="17183" x="2117725" y="5232400"/>
          <p14:tracePt t="17200" x="2189163" y="5203825"/>
          <p14:tracePt t="17216" x="2281238" y="5168900"/>
          <p14:tracePt t="17233" x="2332038" y="5146675"/>
          <p14:tracePt t="17250" x="2381250" y="5132388"/>
          <p14:tracePt t="17266" x="2466975" y="5089525"/>
          <p14:tracePt t="17283" x="2538413" y="5068888"/>
          <p14:tracePt t="17299" x="2581275" y="5054600"/>
          <p14:tracePt t="17300" x="2616200" y="5040313"/>
          <p14:tracePt t="17302" x="2638425" y="5018088"/>
          <p14:tracePt t="17317" x="2716213" y="4989513"/>
          <p14:tracePt t="17333" x="2795588" y="4954588"/>
          <p14:tracePt t="17350" x="2879725" y="4919663"/>
          <p14:tracePt t="17367" x="2951163" y="4868863"/>
          <p14:tracePt t="17383" x="3051175" y="4833938"/>
          <p14:tracePt t="17399" x="3130550" y="4783138"/>
          <p14:tracePt t="17416" x="3201988" y="4740275"/>
          <p14:tracePt t="17433" x="3251200" y="4719638"/>
          <p14:tracePt t="17450" x="3357563" y="4668838"/>
          <p14:tracePt t="17468" x="3429000" y="4633913"/>
          <p14:tracePt t="17485" x="3465513" y="4605338"/>
          <p14:tracePt t="17486" x="3557588" y="4570413"/>
          <p14:tracePt t="17499" x="3608388" y="4556125"/>
          <p14:tracePt t="17516" x="3657600" y="4527550"/>
          <p14:tracePt t="17531" x="3692525" y="4519613"/>
          <p14:tracePt t="17532" x="3714750" y="4505325"/>
          <p14:tracePt t="17549" x="3743325" y="4491038"/>
          <p14:tracePt t="17550" x="3792538" y="4476750"/>
          <p14:tracePt t="17566" x="3814763" y="4476750"/>
          <p14:tracePt t="17567" x="3857625" y="4470400"/>
          <p14:tracePt t="17583" x="3906838" y="4456113"/>
          <p14:tracePt t="17600" x="3957638" y="4441825"/>
          <p14:tracePt t="17617" x="4006850" y="4427538"/>
          <p14:tracePt t="17633" x="4070350" y="4419600"/>
          <p14:tracePt t="17650" x="4106863" y="4405313"/>
          <p14:tracePt t="17667" x="4141788" y="4391025"/>
          <p14:tracePt t="17683" x="4192588" y="4376738"/>
          <p14:tracePt t="17700" x="4256088" y="4356100"/>
          <p14:tracePt t="17717" x="4321175" y="4327525"/>
          <p14:tracePt t="17732" x="4406900" y="4291013"/>
          <p14:tracePt t="17750" x="4505325" y="4241800"/>
          <p14:tracePt t="17766" x="4519613" y="4227513"/>
          <p14:tracePt t="17767" x="4570413" y="4205288"/>
          <p14:tracePt t="17768" x="4591050" y="4191000"/>
          <p14:tracePt t="17783" x="4619625" y="4178300"/>
          <p14:tracePt t="17784" x="4641850" y="4170363"/>
          <p14:tracePt t="17799" x="4656138" y="4156075"/>
          <p14:tracePt t="17801" x="4670425" y="4156075"/>
          <p14:tracePt t="17816" x="4684713" y="4141788"/>
          <p14:tracePt t="17833" x="4705350" y="4141788"/>
          <p14:tracePt t="17850" x="4719638" y="4127500"/>
          <p14:tracePt t="17867" x="4733925" y="4127500"/>
          <p14:tracePt t="17883" x="4741863" y="4127500"/>
          <p14:tracePt t="17917" x="4741863" y="4121150"/>
          <p14:tracePt t="18057" x="4733925" y="4121150"/>
          <p14:tracePt t="18066" x="4719638" y="4121150"/>
          <p14:tracePt t="18074" x="4691063" y="4121150"/>
          <p14:tracePt t="18082" x="4641850" y="4121150"/>
          <p14:tracePt t="18090" x="4591050" y="4141788"/>
          <p14:tracePt t="18098" x="4491038" y="4178300"/>
          <p14:tracePt t="18115" x="4221163" y="4291013"/>
          <p14:tracePt t="18131" x="3843338" y="4470400"/>
          <p14:tracePt t="18150" x="3443288" y="4640263"/>
          <p14:tracePt t="18166" x="3094038" y="4768850"/>
          <p14:tracePt t="18183" x="2894013" y="4833938"/>
          <p14:tracePt t="18199" x="2687638" y="4891088"/>
          <p14:tracePt t="18216" x="2538413" y="4919663"/>
          <p14:tracePt t="18232" x="2452688" y="4933950"/>
          <p14:tracePt t="18250" x="2389188" y="4933950"/>
          <p14:tracePt t="18251" x="2352675" y="4933950"/>
          <p14:tracePt t="18266" x="2332038" y="4933950"/>
          <p14:tracePt t="18282" x="2289175" y="4940300"/>
          <p14:tracePt t="18284" x="2252663" y="4940300"/>
          <p14:tracePt t="18300" x="2232025" y="4940300"/>
          <p14:tracePt t="18301" x="2217738" y="4954588"/>
          <p14:tracePt t="18316" x="2189163" y="4954588"/>
          <p14:tracePt t="18333" x="2174875" y="4954588"/>
          <p14:tracePt t="18383" x="2166938" y="4968875"/>
          <p14:tracePt t="18416" x="2152650" y="4983163"/>
          <p14:tracePt t="18433" x="2138363" y="4983163"/>
          <p14:tracePt t="18451" x="2117725" y="4989513"/>
          <p14:tracePt t="18470" x="2103438" y="4989513"/>
          <p14:tracePt t="18486" x="2103438" y="5003800"/>
          <p14:tracePt t="18500" x="2089150" y="5003800"/>
          <p14:tracePt t="18516" x="2089150" y="5018088"/>
          <p14:tracePt t="18517" x="2074863" y="5018088"/>
          <p14:tracePt t="18518" x="2052638" y="5032375"/>
          <p14:tracePt t="18533" x="2038350" y="5040313"/>
          <p14:tracePt t="18534" x="2025650" y="5054600"/>
          <p14:tracePt t="18550" x="1989138" y="5083175"/>
          <p14:tracePt t="18566" x="1954213" y="5103813"/>
          <p14:tracePt t="18583" x="1925638" y="5132388"/>
          <p14:tracePt t="18600" x="1917700" y="5146675"/>
          <p14:tracePt t="18633" x="1903413" y="5154613"/>
          <p14:tracePt t="18702" x="1917700" y="5154613"/>
          <p14:tracePt t="18711" x="1939925" y="5146675"/>
          <p14:tracePt t="18719" x="1968500" y="5118100"/>
          <p14:tracePt t="18726" x="2003425" y="5089525"/>
          <p14:tracePt t="18735" x="2025650" y="5068888"/>
          <p14:tracePt t="18750" x="2074863" y="5040313"/>
          <p14:tracePt t="18751" x="2124075" y="5018088"/>
          <p14:tracePt t="18766" x="2203450" y="4983163"/>
          <p14:tracePt t="18767" x="2266950" y="4954588"/>
          <p14:tracePt t="18783" x="2466975" y="4868863"/>
          <p14:tracePt t="18800" x="2681288" y="4783138"/>
          <p14:tracePt t="18816" x="2930525" y="4691063"/>
          <p14:tracePt t="18832" x="3194050" y="4583113"/>
          <p14:tracePt t="18850" x="3365500" y="4505325"/>
          <p14:tracePt t="18866" x="3557588" y="4427538"/>
          <p14:tracePt t="18883" x="3657600" y="4376738"/>
          <p14:tracePt t="18899" x="3729038" y="4341813"/>
          <p14:tracePt t="18916" x="3792538" y="4319588"/>
          <p14:tracePt t="18933" x="3829050" y="4291013"/>
          <p14:tracePt t="18951" x="3878263" y="4270375"/>
          <p14:tracePt t="18952" x="3892550" y="4256088"/>
          <p14:tracePt t="18967" x="3921125" y="4241800"/>
          <p14:tracePt t="18984" x="3943350" y="4227513"/>
          <p14:tracePt t="18985" x="3978275" y="4219575"/>
          <p14:tracePt t="19001" x="4021138" y="4205288"/>
          <p14:tracePt t="19017" x="4057650" y="4191000"/>
          <p14:tracePt t="19033" x="4106863" y="4178300"/>
          <p14:tracePt t="19050" x="4156075" y="4156075"/>
          <p14:tracePt t="19066" x="4221163" y="4141788"/>
          <p14:tracePt t="19083" x="4278313" y="4127500"/>
          <p14:tracePt t="19100" x="4341813" y="4121150"/>
          <p14:tracePt t="19117" x="4406900" y="4106863"/>
          <p14:tracePt t="19133" x="4441825" y="4106863"/>
          <p14:tracePt t="19150" x="4484688" y="4092575"/>
          <p14:tracePt t="19166" x="4519613" y="4092575"/>
          <p14:tracePt t="19183" x="4541838" y="4092575"/>
          <p14:tracePt t="19200" x="4591050" y="4092575"/>
          <p14:tracePt t="19216" x="4605338" y="4092575"/>
          <p14:tracePt t="19218" x="4633913" y="4092575"/>
          <p14:tracePt t="19219" x="4656138" y="4092575"/>
          <p14:tracePt t="19232" x="4670425" y="4078288"/>
          <p14:tracePt t="19250" x="4684713" y="4078288"/>
          <p14:tracePt t="19251" x="4705350" y="4078288"/>
          <p14:tracePt t="19267" x="4719638" y="4078288"/>
          <p14:tracePt t="19316" x="4733925" y="4078288"/>
          <p14:tracePt t="19959" x="4741863" y="4078288"/>
          <p14:tracePt t="19999" x="4756150" y="4078288"/>
          <p14:tracePt t="20032" x="4770438" y="4078288"/>
          <p14:tracePt t="20040" x="4784725" y="4078288"/>
          <p14:tracePt t="20056" x="4805363" y="4078288"/>
          <p14:tracePt t="20064" x="4819650" y="4078288"/>
          <p14:tracePt t="20072" x="4833938" y="4078288"/>
          <p14:tracePt t="20081" x="4856163" y="4092575"/>
          <p14:tracePt t="20088" x="4891088" y="4092575"/>
          <p14:tracePt t="20098" x="4905375" y="4092575"/>
          <p14:tracePt t="20115" x="4983163" y="4092575"/>
          <p14:tracePt t="20132" x="5054600" y="4106863"/>
          <p14:tracePt t="20149" x="5148263" y="4106863"/>
          <p14:tracePt t="20165" x="5205413" y="4121150"/>
          <p14:tracePt t="20182" x="5283200" y="4121150"/>
          <p14:tracePt t="20198" x="5346700" y="4121150"/>
          <p14:tracePt t="20215" x="5397500" y="4121150"/>
          <p14:tracePt t="20230" x="5403850" y="4121150"/>
          <p14:tracePt t="20232" x="5432425" y="4121150"/>
          <p14:tracePt t="20247" x="5446713" y="4121150"/>
          <p14:tracePt t="20249" x="5468938" y="4121150"/>
          <p14:tracePt t="20250" x="5483225" y="4121150"/>
          <p14:tracePt t="20265" x="5497513" y="4121150"/>
          <p14:tracePt t="20266" x="5503863" y="4121150"/>
          <p14:tracePt t="20282" x="5532438" y="4121150"/>
          <p14:tracePt t="20299" x="5561013" y="4121150"/>
          <p14:tracePt t="20315" x="5583238" y="4121150"/>
          <p14:tracePt t="20333" x="5611813" y="4121150"/>
          <p14:tracePt t="20350" x="5632450" y="4121150"/>
          <p14:tracePt t="20366" x="5661025" y="4121150"/>
          <p14:tracePt t="20383" x="5695950" y="4121150"/>
          <p14:tracePt t="20399" x="5718175" y="4121150"/>
          <p14:tracePt t="20415" x="5761038" y="4121150"/>
          <p14:tracePt t="20433" x="5795963" y="4121150"/>
          <p14:tracePt t="20449" x="5810250" y="4121150"/>
          <p14:tracePt t="20450" x="5818188" y="4121150"/>
          <p14:tracePt t="20451" x="5832475" y="4121150"/>
          <p14:tracePt t="20468" x="5861050" y="4121150"/>
          <p14:tracePt t="20471" x="5867400" y="4121150"/>
          <p14:tracePt t="20488" x="5910263" y="4121150"/>
          <p14:tracePt t="20499" x="5932488" y="4121150"/>
          <p14:tracePt t="20500" x="5946775" y="4121150"/>
          <p14:tracePt t="20516" x="5995988" y="4121150"/>
          <p14:tracePt t="20533" x="6032500" y="4121150"/>
          <p14:tracePt t="20550" x="6067425" y="4121150"/>
          <p14:tracePt t="20566" x="6110288" y="4121150"/>
          <p14:tracePt t="20583" x="6145213" y="4121150"/>
          <p14:tracePt t="20599" x="6196013" y="4121150"/>
          <p14:tracePt t="20616" x="6245225" y="4106863"/>
          <p14:tracePt t="20633" x="6296025" y="4106863"/>
          <p14:tracePt t="20650" x="6373813" y="4106863"/>
          <p14:tracePt t="20665" x="6396038" y="4106863"/>
          <p14:tracePt t="20666" x="6430963" y="4106863"/>
          <p14:tracePt t="20682" x="6473825" y="4106863"/>
          <p14:tracePt t="20684" x="6508750" y="4106863"/>
          <p14:tracePt t="20685" x="6545263" y="4106863"/>
          <p14:tracePt t="20700" x="6559550" y="4106863"/>
          <p14:tracePt t="20701" x="6594475" y="4106863"/>
          <p14:tracePt t="20717" x="6623050" y="4106863"/>
          <p14:tracePt t="20718" x="6659563" y="4106863"/>
          <p14:tracePt t="20733" x="6688138" y="4106863"/>
          <p14:tracePt t="20734" x="6708775" y="4106863"/>
          <p14:tracePt t="20750" x="6745288" y="4121150"/>
          <p14:tracePt t="20766" x="6788150" y="4121150"/>
          <p14:tracePt t="20783" x="6794500" y="4127500"/>
          <p14:tracePt t="20800" x="6823075" y="4127500"/>
          <p14:tracePt t="20817" x="6859588" y="4141788"/>
          <p14:tracePt t="20833" x="6888163" y="4141788"/>
          <p14:tracePt t="20850" x="6937375" y="4156075"/>
          <p14:tracePt t="20867" x="6972300" y="4156075"/>
          <p14:tracePt t="20883" x="7023100" y="4156075"/>
          <p14:tracePt t="20900" x="7072313" y="4170363"/>
          <p14:tracePt t="20916" x="7094538" y="4170363"/>
          <p14:tracePt t="20917" x="7123113" y="4170363"/>
          <p14:tracePt t="20918" x="7137400" y="4178300"/>
          <p14:tracePt t="20932" x="7158038" y="4178300"/>
          <p14:tracePt t="20950" x="7172325" y="4178300"/>
          <p14:tracePt t="20951" x="7186613" y="4178300"/>
          <p14:tracePt t="20952" x="7186613" y="4191000"/>
          <p14:tracePt t="20967" x="7194550" y="4191000"/>
          <p14:tracePt t="20968" x="7208838" y="4191000"/>
          <p14:tracePt t="21087" x="7194550" y="4191000"/>
          <p14:tracePt t="21103" x="7186613" y="4191000"/>
          <p14:tracePt t="21112" x="7172325" y="4191000"/>
          <p14:tracePt t="21119" x="7143750" y="4191000"/>
          <p14:tracePt t="21128" x="7123113" y="4191000"/>
          <p14:tracePt t="21136" x="7072313" y="4191000"/>
          <p14:tracePt t="21149" x="7008813" y="4191000"/>
          <p14:tracePt t="21165" x="6837363" y="4191000"/>
          <p14:tracePt t="21183" x="6580188" y="4178300"/>
          <p14:tracePt t="21184" x="6445250" y="4178300"/>
          <p14:tracePt t="21200" x="6381750" y="4178300"/>
          <p14:tracePt t="21201" x="6259513" y="4170363"/>
          <p14:tracePt t="21216" x="6130925" y="4156075"/>
          <p14:tracePt t="21217" x="6010275" y="4141788"/>
          <p14:tracePt t="21233" x="5818188" y="4121150"/>
          <p14:tracePt t="21250" x="5661025" y="4106863"/>
          <p14:tracePt t="21266" x="5546725" y="4078288"/>
          <p14:tracePt t="21283" x="5446713" y="4070350"/>
          <p14:tracePt t="21300" x="5354638" y="4056063"/>
          <p14:tracePt t="21316" x="5283200" y="4041775"/>
          <p14:tracePt t="21333" x="5197475" y="4027488"/>
          <p14:tracePt t="21350" x="5119688" y="4027488"/>
          <p14:tracePt t="21365" x="5048250" y="4027488"/>
          <p14:tracePt t="21383" x="4997450" y="4027488"/>
          <p14:tracePt t="21399" x="4940300" y="4027488"/>
          <p14:tracePt t="21416" x="4919663" y="4027488"/>
          <p14:tracePt t="21417" x="4891088" y="4027488"/>
          <p14:tracePt t="21418" x="4883150" y="4027488"/>
          <p14:tracePt t="21433" x="4856163" y="4027488"/>
          <p14:tracePt t="21449" x="4833938" y="4027488"/>
          <p14:tracePt t="21450" x="4805363" y="4027488"/>
          <p14:tracePt t="21451" x="4791075" y="4027488"/>
          <p14:tracePt t="21469" x="4770438" y="4027488"/>
          <p14:tracePt t="21471" x="4741863" y="4027488"/>
          <p14:tracePt t="21485" x="4705350" y="4027488"/>
          <p14:tracePt t="21499" x="4670425" y="4027488"/>
          <p14:tracePt t="21516" x="4641850" y="4027488"/>
          <p14:tracePt t="21533" x="4633913" y="4027488"/>
          <p14:tracePt t="21566" x="4619625" y="4027488"/>
          <p14:tracePt t="21583" x="4605338" y="4027488"/>
          <p14:tracePt t="21632" x="4591050" y="4027488"/>
          <p14:tracePt t="21634" x="4591050" y="4041775"/>
          <p14:tracePt t="21748" x="4605338" y="4041775"/>
          <p14:tracePt t="21764" x="4619625" y="4041775"/>
          <p14:tracePt t="21781" x="4633913" y="4041775"/>
          <p14:tracePt t="21797" x="4641850" y="4041775"/>
          <p14:tracePt t="21804" x="4656138" y="4041775"/>
          <p14:tracePt t="21821" x="4670425" y="4041775"/>
          <p14:tracePt t="21831" x="4684713" y="4041775"/>
          <p14:tracePt t="21845" x="4691063" y="4041775"/>
          <p14:tracePt t="21853" x="4719638" y="4041775"/>
          <p14:tracePt t="21865" x="4733925" y="4041775"/>
          <p14:tracePt t="21882" x="4791075" y="4041775"/>
          <p14:tracePt t="21899" x="4856163" y="4041775"/>
          <p14:tracePt t="21915" x="4940300" y="4041775"/>
          <p14:tracePt t="21933" x="4983163" y="4041775"/>
          <p14:tracePt t="21934" x="5083175" y="4041775"/>
          <p14:tracePt t="21950" x="5133975" y="4041775"/>
          <p14:tracePt t="21952" x="5183188" y="4041775"/>
          <p14:tracePt t="21967" x="5268913" y="4041775"/>
          <p14:tracePt t="21984" x="5332413" y="4041775"/>
          <p14:tracePt t="22001" x="5403850" y="4041775"/>
          <p14:tracePt t="22016" x="5468938" y="4041775"/>
          <p14:tracePt t="22033" x="5518150" y="4041775"/>
          <p14:tracePt t="22049" x="5568950" y="4041775"/>
          <p14:tracePt t="22067" x="5618163" y="4041775"/>
          <p14:tracePt t="22083" x="5695950" y="4041775"/>
          <p14:tracePt t="22100" x="5761038" y="4041775"/>
          <p14:tracePt t="22116" x="5832475" y="4041775"/>
          <p14:tracePt t="22132" x="5918200" y="4041775"/>
          <p14:tracePt t="22150" x="6018213" y="4027488"/>
          <p14:tracePt t="22166" x="6067425" y="4027488"/>
          <p14:tracePt t="22167" x="6124575" y="4027488"/>
          <p14:tracePt t="22168" x="6173788" y="4027488"/>
          <p14:tracePt t="22183" x="6210300" y="4027488"/>
          <p14:tracePt t="22184" x="6259513" y="4027488"/>
          <p14:tracePt t="22200" x="6359525" y="4027488"/>
          <p14:tracePt t="22217" x="6459538" y="4027488"/>
          <p14:tracePt t="22233" x="6559550" y="4027488"/>
          <p14:tracePt t="22249" x="6659563" y="4027488"/>
          <p14:tracePt t="22267" x="6737350" y="4027488"/>
          <p14:tracePt t="22283" x="6794500" y="4041775"/>
          <p14:tracePt t="22300" x="6845300" y="4056063"/>
          <p14:tracePt t="22316" x="6888163" y="4056063"/>
          <p14:tracePt t="22333" x="6923088" y="4070350"/>
          <p14:tracePt t="22349" x="6943725" y="4078288"/>
          <p14:tracePt t="22366" x="6972300" y="4078288"/>
          <p14:tracePt t="22383" x="6994525" y="4078288"/>
          <p14:tracePt t="22399" x="7008813" y="4078288"/>
          <p14:tracePt t="22401" x="7023100" y="4092575"/>
          <p14:tracePt t="22416" x="7037388" y="4092575"/>
          <p14:tracePt t="22417" x="7043738" y="4092575"/>
          <p14:tracePt t="22450" x="7058025" y="4092575"/>
          <p14:tracePt t="22485" x="7072313" y="4092575"/>
          <p14:tracePt t="22651" x="7058025" y="4092575"/>
          <p14:tracePt t="22667" x="7043738" y="4092575"/>
          <p14:tracePt t="22675" x="7037388" y="4092575"/>
          <p14:tracePt t="22683" x="7023100" y="4092575"/>
          <p14:tracePt t="22691" x="7008813" y="4092575"/>
          <p14:tracePt t="22699" x="6994525" y="4092575"/>
          <p14:tracePt t="22707" x="6986588" y="4092575"/>
          <p14:tracePt t="22715" x="6972300" y="4092575"/>
          <p14:tracePt t="22732" x="6937375" y="4092575"/>
          <p14:tracePt t="22748" x="6888163" y="4092575"/>
          <p14:tracePt t="22765" x="6823075" y="4092575"/>
          <p14:tracePt t="22782" x="6694488" y="4092575"/>
          <p14:tracePt t="22798" x="6580188" y="4092575"/>
          <p14:tracePt t="22815" x="6396038" y="4092575"/>
          <p14:tracePt t="22832" x="6224588" y="4092575"/>
          <p14:tracePt t="22848" x="6061075" y="4092575"/>
          <p14:tracePt t="22865" x="5981700" y="4092575"/>
          <p14:tracePt t="22883" x="5910263" y="4070350"/>
          <p14:tracePt t="22899" x="5867400" y="4070350"/>
          <p14:tracePt t="22900" x="5832475" y="4056063"/>
          <p14:tracePt t="22901" x="5795963" y="4041775"/>
          <p14:tracePt t="22916" x="5761038" y="4027488"/>
          <p14:tracePt t="22918" x="5732463" y="4027488"/>
          <p14:tracePt t="22933" x="5661025" y="4021138"/>
          <p14:tracePt t="22951" x="5597525" y="4006850"/>
          <p14:tracePt t="22967" x="5532438" y="3992563"/>
          <p14:tracePt t="22984" x="5497513" y="3992563"/>
          <p14:tracePt t="23001" x="5483225" y="3978275"/>
          <p14:tracePt t="23017" x="5468938" y="3978275"/>
          <p14:tracePt t="23066" x="5454650" y="3963988"/>
          <p14:tracePt t="23100" x="5446713" y="3963988"/>
          <p14:tracePt t="23449" x="5454650" y="3963988"/>
          <p14:tracePt t="23457" x="5483225" y="3941763"/>
          <p14:tracePt t="23469" x="5518150" y="3927475"/>
          <p14:tracePt t="23473" x="5597525" y="3906838"/>
          <p14:tracePt t="23481" x="5683250" y="3878263"/>
          <p14:tracePt t="23498" x="5867400" y="3841750"/>
          <p14:tracePt t="23515" x="6130925" y="3813175"/>
          <p14:tracePt t="23533" x="6430963" y="3813175"/>
          <p14:tracePt t="23548" x="6759575" y="3813175"/>
          <p14:tracePt t="23565" x="7137400" y="3827463"/>
          <p14:tracePt t="23583" x="7550150" y="3913188"/>
          <p14:tracePt t="23600" x="7964488" y="3992563"/>
          <p14:tracePt t="23616" x="8348663" y="4078288"/>
          <p14:tracePt t="23632" x="8428038" y="4106863"/>
          <p14:tracePt t="23633" x="8577263" y="4141788"/>
          <p14:tracePt t="23635" x="8697913" y="4178300"/>
          <p14:tracePt t="23650" x="8812213" y="4219575"/>
          <p14:tracePt t="23651" x="8891588" y="4227513"/>
          <p14:tracePt t="23666" x="8990013" y="4270375"/>
          <p14:tracePt t="23683" x="9047163" y="4276725"/>
          <p14:tracePt t="23700" x="9090025" y="4291013"/>
          <p14:tracePt t="23716" x="9097963" y="4291013"/>
          <p14:tracePt t="23734" x="9097963" y="4305300"/>
          <p14:tracePt t="23811" x="9097963" y="4291013"/>
          <p14:tracePt t="23836" x="9097963" y="4276725"/>
          <p14:tracePt t="23840" x="9090025" y="4270375"/>
          <p14:tracePt t="23852" x="9090025" y="4256088"/>
          <p14:tracePt t="23860" x="9075738" y="4241800"/>
          <p14:tracePt t="23868" x="9061450" y="4227513"/>
          <p14:tracePt t="23892" x="9047163" y="4219575"/>
          <p14:tracePt t="23916" x="9040813" y="4219575"/>
          <p14:tracePt t="23997" x="9026525" y="4219575"/>
          <p14:tracePt t="24029" x="9012238" y="4219575"/>
          <p14:tracePt t="24036" x="8997950" y="4219575"/>
          <p14:tracePt t="24045" x="8975725" y="4219575"/>
          <p14:tracePt t="24053" x="8947150" y="4219575"/>
          <p14:tracePt t="24061" x="8926513" y="4219575"/>
          <p14:tracePt t="24069" x="8897938" y="4219575"/>
          <p14:tracePt t="24082" x="8848725" y="4219575"/>
          <p14:tracePt t="24098" x="8763000" y="4219575"/>
          <p14:tracePt t="24115" x="8677275" y="4178300"/>
          <p14:tracePt t="24131" x="8626475" y="4156075"/>
          <p14:tracePt t="24132" x="8577263" y="4127500"/>
          <p14:tracePt t="24133" x="8562975" y="4121150"/>
          <p14:tracePt t="24149" x="8485188" y="4070350"/>
          <p14:tracePt t="24165" x="8477250" y="4041775"/>
          <p14:tracePt t="24166" x="8462963" y="4021138"/>
          <p14:tracePt t="24182" x="8448675" y="3978275"/>
          <p14:tracePt t="24198" x="8448675" y="3913188"/>
          <p14:tracePt t="24215" x="8485188" y="3841750"/>
          <p14:tracePt t="24232" x="8583613" y="3729038"/>
          <p14:tracePt t="24249" x="8783638" y="3592513"/>
          <p14:tracePt t="24265" x="8940800" y="3529013"/>
          <p14:tracePt t="24282" x="9140825" y="3478213"/>
          <p14:tracePt t="24299" x="9424988" y="3443288"/>
          <p14:tracePt t="24317" x="9590088" y="3443288"/>
          <p14:tracePt t="24318" x="9704388" y="3443288"/>
          <p14:tracePt t="24333" x="9802813" y="3443288"/>
          <p14:tracePt t="24349" x="9902825" y="3457575"/>
          <p14:tracePt t="24351" x="9988550" y="3492500"/>
          <p14:tracePt t="24352" x="10088563" y="3514725"/>
          <p14:tracePt t="24366" x="10174288" y="3543300"/>
          <p14:tracePt t="24367" x="10266363" y="3578225"/>
          <p14:tracePt t="24383" x="10337800" y="3614738"/>
          <p14:tracePt t="24384" x="10417175" y="3657600"/>
          <p14:tracePt t="24399" x="10488613" y="3706813"/>
          <p14:tracePt t="24400" x="10552113" y="3757613"/>
          <p14:tracePt t="24416" x="10680700" y="3856038"/>
          <p14:tracePt t="24433" x="10780713" y="3941763"/>
          <p14:tracePt t="24450" x="10829925" y="4021138"/>
          <p14:tracePt t="24469" x="10880725" y="4092575"/>
          <p14:tracePt t="24485" x="10901363" y="4121150"/>
          <p14:tracePt t="24487" x="10915650" y="4141788"/>
          <p14:tracePt t="24499" x="10929938" y="4170363"/>
          <p14:tracePt t="24500" x="10929938" y="4178300"/>
          <p14:tracePt t="24516" x="10937875" y="4205288"/>
          <p14:tracePt t="24533" x="10937875" y="4227513"/>
          <p14:tracePt t="24550" x="10937875" y="4241800"/>
          <p14:tracePt t="24565" x="10937875" y="4256088"/>
          <p14:tracePt t="24567" x="10937875" y="4270375"/>
          <p14:tracePt t="24582" x="10937875" y="4276725"/>
          <p14:tracePt t="24583" x="10937875" y="4291013"/>
          <p14:tracePt t="24598" x="10937875" y="4305300"/>
          <p14:tracePt t="24600" x="10937875" y="4319588"/>
          <p14:tracePt t="24601" x="10929938" y="4327525"/>
          <p14:tracePt t="24616" x="10929938" y="4341813"/>
          <p14:tracePt t="24618" x="10915650" y="4370388"/>
          <p14:tracePt t="24633" x="10915650" y="4376738"/>
          <p14:tracePt t="24634" x="10901363" y="4391025"/>
          <p14:tracePt t="24650" x="10880725" y="4427538"/>
          <p14:tracePt t="24666" x="10837863" y="4476750"/>
          <p14:tracePt t="24683" x="10815638" y="4519613"/>
          <p14:tracePt t="24699" x="10752138" y="4591050"/>
          <p14:tracePt t="24717" x="10687050" y="4654550"/>
          <p14:tracePt t="24733" x="10552113" y="4740275"/>
          <p14:tracePt t="24751" x="10374313" y="4833938"/>
          <p14:tracePt t="24767" x="10237788" y="4883150"/>
          <p14:tracePt t="24783" x="10074275" y="4940300"/>
          <p14:tracePt t="24799" x="9939338" y="4968875"/>
          <p14:tracePt t="24816" x="9888538" y="4983163"/>
          <p14:tracePt t="24817" x="9839325" y="4983163"/>
          <p14:tracePt t="24819" x="9788525" y="4983163"/>
          <p14:tracePt t="24833" x="9739313" y="4983163"/>
          <p14:tracePt t="24849" x="9690100" y="4983163"/>
          <p14:tracePt t="24850" x="9653588" y="4954588"/>
          <p14:tracePt t="24852" x="9610725" y="4940300"/>
          <p14:tracePt t="24866" x="9561513" y="4919663"/>
          <p14:tracePt t="24867" x="9510713" y="4883150"/>
          <p14:tracePt t="24883" x="9410700" y="4805363"/>
          <p14:tracePt t="24900" x="9326563" y="4733925"/>
          <p14:tracePt t="24917" x="9240838" y="4654550"/>
          <p14:tracePt t="24933" x="9161463" y="4570413"/>
          <p14:tracePt t="24952" x="9097963" y="4491038"/>
          <p14:tracePt t="24967" x="9026525" y="4405313"/>
          <p14:tracePt t="24985" x="8961438" y="4276725"/>
          <p14:tracePt t="25001" x="8897938" y="4141788"/>
          <p14:tracePt t="25016" x="8848725" y="4006850"/>
          <p14:tracePt t="25032" x="8826500" y="3863975"/>
          <p14:tracePt t="25050" x="8826500" y="3757613"/>
          <p14:tracePt t="25066" x="8826500" y="3663950"/>
          <p14:tracePt t="25083" x="8848725" y="3592513"/>
          <p14:tracePt t="25085" x="8877300" y="3543300"/>
          <p14:tracePt t="25100" x="8912225" y="3514725"/>
          <p14:tracePt t="25101" x="8961438" y="3478213"/>
          <p14:tracePt t="25117" x="9097963" y="3394075"/>
          <p14:tracePt t="25133" x="9275763" y="3314700"/>
          <p14:tracePt t="25150" x="9490075" y="3279775"/>
          <p14:tracePt t="25166" x="9759950" y="3265488"/>
          <p14:tracePt t="25184" x="10025063" y="3265488"/>
          <p14:tracePt t="25199" x="10302875" y="3294063"/>
          <p14:tracePt t="25217" x="10474325" y="3343275"/>
          <p14:tracePt t="25233" x="10687050" y="3429000"/>
          <p14:tracePt t="25250" x="10837863" y="3543300"/>
          <p14:tracePt t="25266" x="10966450" y="3643313"/>
          <p14:tracePt t="25283" x="11015663" y="3706813"/>
          <p14:tracePt t="25299" x="11036300" y="3743325"/>
          <p14:tracePt t="25300" x="11050588" y="3763963"/>
          <p14:tracePt t="25316" x="11079163" y="3792538"/>
          <p14:tracePt t="25317" x="11093450" y="3813175"/>
          <p14:tracePt t="25319" x="11093450" y="3841750"/>
          <p14:tracePt t="25333" x="11101388" y="3856038"/>
          <p14:tracePt t="25334" x="11101388" y="3863975"/>
          <p14:tracePt t="25350" x="11101388" y="3878263"/>
          <p14:tracePt t="25352" x="11101388" y="3906838"/>
          <p14:tracePt t="25366" x="11101388" y="3913188"/>
          <p14:tracePt t="25367" x="11101388" y="3941763"/>
          <p14:tracePt t="25383" x="11064875" y="4021138"/>
          <p14:tracePt t="25400" x="10979150" y="4156075"/>
          <p14:tracePt t="25417" x="10852150" y="4327525"/>
          <p14:tracePt t="25433" x="10729913" y="4476750"/>
          <p14:tracePt t="25451" x="10566400" y="4654550"/>
          <p14:tracePt t="25468" x="10437813" y="4783138"/>
          <p14:tracePt t="25471" x="10374313" y="4833938"/>
          <p14:tracePt t="25485" x="10252075" y="4905375"/>
          <p14:tracePt t="25499" x="10074275" y="4954588"/>
          <p14:tracePt t="25516" x="9874250" y="4983163"/>
          <p14:tracePt t="25532" x="9610725" y="4983163"/>
          <p14:tracePt t="25550" x="9396413" y="4983163"/>
          <p14:tracePt t="25565" x="9275763" y="4954588"/>
          <p14:tracePt t="25566" x="9175750" y="4933950"/>
          <p14:tracePt t="25583" x="9075738" y="4905375"/>
          <p14:tracePt t="25584" x="8912225" y="4819650"/>
          <p14:tracePt t="25600" x="8863013" y="4783138"/>
          <p14:tracePt t="25601" x="8812213" y="4740275"/>
          <p14:tracePt t="25617" x="8726488" y="4668838"/>
          <p14:tracePt t="25634" x="8662988" y="4583113"/>
          <p14:tracePt t="25650" x="8612188" y="4476750"/>
          <p14:tracePt t="25666" x="8583613" y="4356100"/>
          <p14:tracePt t="25683" x="8548688" y="4191000"/>
          <p14:tracePt t="25700" x="8534400" y="4041775"/>
          <p14:tracePt t="25716" x="8534400" y="3906838"/>
          <p14:tracePt t="25733" x="8534400" y="3806825"/>
          <p14:tracePt t="25750" x="8534400" y="3743325"/>
          <p14:tracePt t="25766" x="8548688" y="3692525"/>
          <p14:tracePt t="25783" x="8577263" y="3643313"/>
          <p14:tracePt t="25799" x="8583613" y="3614738"/>
          <p14:tracePt t="25800" x="8626475" y="3606800"/>
          <p14:tracePt t="25816" x="8683625" y="3563938"/>
          <p14:tracePt t="25817" x="8748713" y="3543300"/>
          <p14:tracePt t="25818" x="8848725" y="3506788"/>
          <p14:tracePt t="25833" x="8961438" y="3463925"/>
          <p14:tracePt t="25834" x="9112250" y="3429000"/>
          <p14:tracePt t="25850" x="9475788" y="3351213"/>
          <p14:tracePt t="25867" x="9853613" y="3343275"/>
          <p14:tracePt t="25883" x="10102850" y="3343275"/>
          <p14:tracePt t="25899" x="10423525" y="3400425"/>
          <p14:tracePt t="25917" x="10587038" y="3478213"/>
          <p14:tracePt t="25934" x="10766425" y="3614738"/>
          <p14:tracePt t="25951" x="10901363" y="3729038"/>
          <p14:tracePt t="25967" x="11001375" y="3841750"/>
          <p14:tracePt t="25985" x="11036300" y="3913188"/>
          <p14:tracePt t="26000" x="11064875" y="3956050"/>
          <p14:tracePt t="26001" x="11079163" y="3992563"/>
          <p14:tracePt t="26016" x="11093450" y="4021138"/>
          <p14:tracePt t="26017" x="11093450" y="4041775"/>
          <p14:tracePt t="26032" x="11101388" y="4056063"/>
          <p14:tracePt t="26033" x="11101388" y="4078288"/>
          <p14:tracePt t="26050" x="11101388" y="4092575"/>
          <p14:tracePt t="26051" x="11101388" y="4106863"/>
          <p14:tracePt t="26066" x="11101388" y="4121150"/>
          <p14:tracePt t="26067" x="11093450" y="4127500"/>
          <p14:tracePt t="26083" x="11079163" y="4156075"/>
          <p14:tracePt t="26084" x="11050588" y="4178300"/>
          <p14:tracePt t="26100" x="10987088" y="4241800"/>
          <p14:tracePt t="26102" x="10929938" y="4305300"/>
          <p14:tracePt t="26116" x="10737850" y="4470400"/>
          <p14:tracePt t="26133" x="10488613" y="4668838"/>
          <p14:tracePt t="26150" x="10223500" y="4854575"/>
          <p14:tracePt t="26167" x="10067925" y="4968875"/>
          <p14:tracePt t="26183" x="9953625" y="5032375"/>
          <p14:tracePt t="26199" x="9839325" y="5089525"/>
          <p14:tracePt t="26216" x="9739313" y="5118100"/>
          <p14:tracePt t="26233" x="9639300" y="5118100"/>
          <p14:tracePt t="26250" x="9475788" y="5118100"/>
          <p14:tracePt t="26265" x="9375775" y="5118100"/>
          <p14:tracePt t="26266" x="9261475" y="5089525"/>
          <p14:tracePt t="26283" x="8961438" y="5032375"/>
          <p14:tracePt t="26299" x="8783638" y="4983163"/>
          <p14:tracePt t="26300" x="8634413" y="4940300"/>
          <p14:tracePt t="26301" x="8485188" y="4883150"/>
          <p14:tracePt t="26316" x="8348663" y="4833938"/>
          <p14:tracePt t="26317" x="8285163" y="4791075"/>
          <p14:tracePt t="26332" x="8185150" y="4754563"/>
          <p14:tracePt t="26333" x="8099425" y="4705350"/>
          <p14:tracePt t="26349" x="7970838" y="4605338"/>
          <p14:tracePt t="26760" x="7913688" y="4570413"/>
          <p14:tracePt t="26768" x="7850188" y="4527550"/>
          <p14:tracePt t="26776" x="7785100" y="4476750"/>
          <p14:tracePt t="26784" x="7707313" y="4441825"/>
          <p14:tracePt t="26792" x="7635875" y="4405313"/>
          <p14:tracePt t="26800" x="7550150" y="4370388"/>
          <p14:tracePt t="26815" x="7458075" y="4319588"/>
          <p14:tracePt t="26817" x="7286625" y="4241800"/>
          <p14:tracePt t="26832" x="7123113" y="4170363"/>
          <p14:tracePt t="26833" x="6937375" y="4092575"/>
          <p14:tracePt t="26849" x="6694488" y="3963988"/>
          <p14:tracePt t="26865" x="6580188" y="3892550"/>
          <p14:tracePt t="26866" x="6481763" y="3813175"/>
          <p14:tracePt t="26882" x="6373813" y="3692525"/>
          <p14:tracePt t="26899" x="6324600" y="3578225"/>
          <p14:tracePt t="26915" x="6324600" y="3443288"/>
          <p14:tracePt t="26932" x="6324600" y="3314700"/>
          <p14:tracePt t="26950" x="6330950" y="3200400"/>
          <p14:tracePt t="26968" x="6359525" y="3151188"/>
          <p14:tracePt t="26983" x="6381750" y="3114675"/>
          <p14:tracePt t="26984" x="6410325" y="3094038"/>
          <p14:tracePt t="26986" x="6430963" y="3065463"/>
          <p14:tracePt t="27001" x="6459538" y="3044825"/>
          <p14:tracePt t="27002" x="6473825" y="3030538"/>
          <p14:tracePt t="27016" x="6523038" y="3016250"/>
          <p14:tracePt t="27032" x="6545263" y="2994025"/>
          <p14:tracePt t="27033" x="6580188" y="2994025"/>
          <p14:tracePt t="27034" x="6623050" y="2965450"/>
          <p14:tracePt t="27050" x="6673850" y="2951163"/>
          <p14:tracePt t="27051" x="6723063" y="2930525"/>
          <p14:tracePt t="27066" x="6788150" y="2916238"/>
          <p14:tracePt t="27067" x="6837363" y="2901950"/>
          <p14:tracePt t="27083" x="6894513" y="2894013"/>
          <p14:tracePt t="27099" x="6972300" y="2879725"/>
          <p14:tracePt t="27117" x="7008813" y="2865438"/>
          <p14:tracePt t="27133" x="7023100" y="2865438"/>
          <p14:tracePt t="27150" x="7037388" y="2865438"/>
          <p14:tracePt t="27188" x="7043738" y="2865438"/>
          <p14:tracePt t="27216" x="7058025" y="2865438"/>
          <p14:tracePt t="27251" x="7072313" y="2865438"/>
          <p14:tracePt t="27389" x="7072313" y="2879725"/>
          <p14:tracePt t="29120" x="7037388" y="2879725"/>
          <p14:tracePt t="29129" x="7008813" y="2879725"/>
          <p14:tracePt t="29136" x="6958013" y="2879725"/>
          <p14:tracePt t="29149" x="6908800" y="2894013"/>
          <p14:tracePt t="29154" x="6859588" y="2894013"/>
          <p14:tracePt t="29165" x="6794500" y="2894013"/>
          <p14:tracePt t="29181" x="6688138" y="2901950"/>
          <p14:tracePt t="29198" x="6608763" y="2901950"/>
          <p14:tracePt t="29215" x="6530975" y="2901950"/>
          <p14:tracePt t="29231" x="6481763" y="2894013"/>
          <p14:tracePt t="29248" x="6459538" y="2865438"/>
          <p14:tracePt t="29249" x="6430963" y="2851150"/>
          <p14:tracePt t="29250" x="6396038" y="2830513"/>
          <p14:tracePt t="29267" x="6359525" y="2801938"/>
          <p14:tracePt t="29282" x="6330950" y="2779713"/>
          <p14:tracePt t="29283" x="6330950" y="2765425"/>
          <p14:tracePt t="29299" x="6281738" y="2716213"/>
          <p14:tracePt t="29316" x="6245225" y="2667000"/>
          <p14:tracePt t="29333" x="6224588" y="2630488"/>
          <p14:tracePt t="29350" x="6210300" y="2587625"/>
          <p14:tracePt t="29366" x="6210300" y="2566988"/>
          <p14:tracePt t="29383" x="6210300" y="2530475"/>
          <p14:tracePt t="29399" x="6230938" y="2466975"/>
          <p14:tracePt t="29416" x="6324600" y="2387600"/>
          <p14:tracePt t="29433" x="6496050" y="2266950"/>
          <p14:tracePt t="29449" x="6580188" y="2203450"/>
          <p14:tracePt t="29451" x="6688138" y="2152650"/>
          <p14:tracePt t="29452" x="6737350" y="2124075"/>
          <p14:tracePt t="29469" x="6837363" y="2089150"/>
          <p14:tracePt t="29471" x="6923088" y="2052638"/>
          <p14:tracePt t="29486" x="7072313" y="2017713"/>
          <p14:tracePt t="29499" x="7137400" y="2003425"/>
          <p14:tracePt t="29500" x="7158038" y="2003425"/>
          <p14:tracePt t="29516" x="7251700" y="2003425"/>
          <p14:tracePt t="29533" x="7308850" y="2003425"/>
          <p14:tracePt t="29550" x="7372350" y="2024063"/>
          <p14:tracePt t="29566" x="7435850" y="2066925"/>
          <p14:tracePt t="29582" x="7500938" y="2103438"/>
          <p14:tracePt t="29600" x="7558088" y="2152650"/>
          <p14:tracePt t="29617" x="7635875" y="2203450"/>
          <p14:tracePt t="29633" x="7735888" y="2274888"/>
          <p14:tracePt t="29650" x="7821613" y="2352675"/>
          <p14:tracePt t="29666" x="7913688" y="2466975"/>
          <p14:tracePt t="29683" x="7964488" y="2530475"/>
          <p14:tracePt t="29698" x="7970838" y="2552700"/>
          <p14:tracePt t="29700" x="7985125" y="2581275"/>
          <p14:tracePt t="29701" x="7999413" y="2601913"/>
          <p14:tracePt t="29717" x="8013700" y="2630488"/>
          <p14:tracePt t="29718" x="8013700" y="2638425"/>
          <p14:tracePt t="29734" x="8013700" y="2652713"/>
          <p14:tracePt t="29750" x="8013700" y="2667000"/>
          <p14:tracePt t="29783" x="8013700" y="2679700"/>
          <p14:tracePt t="29800" x="7999413" y="2701925"/>
          <p14:tracePt t="29816" x="7950200" y="2736850"/>
          <p14:tracePt t="29834" x="7899400" y="2801938"/>
          <p14:tracePt t="29850" x="7821613" y="2865438"/>
          <p14:tracePt t="29866" x="7735888" y="2951163"/>
          <p14:tracePt t="29883" x="7672388" y="3001963"/>
          <p14:tracePt t="29900" x="7600950" y="3051175"/>
          <p14:tracePt t="29916" x="7550150" y="3100388"/>
          <p14:tracePt t="29933" x="7500938" y="3128963"/>
          <p14:tracePt t="29949" x="7472363" y="3143250"/>
          <p14:tracePt t="29950" x="7435850" y="3151188"/>
          <p14:tracePt t="29951" x="7407275" y="3165475"/>
          <p14:tracePt t="29966" x="7386638" y="3165475"/>
          <p14:tracePt t="29967" x="7350125" y="3179763"/>
          <p14:tracePt t="29984" x="7258050" y="3194050"/>
          <p14:tracePt t="30000" x="7158038" y="3200400"/>
          <p14:tracePt t="30017" x="7043738" y="3214688"/>
          <p14:tracePt t="30033" x="6943725" y="3214688"/>
          <p14:tracePt t="30051" x="6845300" y="3214688"/>
          <p14:tracePt t="30066" x="6745288" y="3214688"/>
          <p14:tracePt t="30083" x="6659563" y="3214688"/>
          <p14:tracePt t="30100" x="6559550" y="3200400"/>
          <p14:tracePt t="30117" x="6459538" y="3165475"/>
          <p14:tracePt t="30133" x="6381750" y="3114675"/>
          <p14:tracePt t="30150" x="6324600" y="3079750"/>
          <p14:tracePt t="30166" x="6273800" y="3030538"/>
          <p14:tracePt t="30182" x="6259513" y="3001963"/>
          <p14:tracePt t="30184" x="6224588" y="2951163"/>
          <p14:tracePt t="30185" x="6224588" y="2944813"/>
          <p14:tracePt t="30199" x="6196013" y="2894013"/>
          <p14:tracePt t="30200" x="6181725" y="2865438"/>
          <p14:tracePt t="30217" x="6173788" y="2801938"/>
          <p14:tracePt t="30233" x="6130925" y="2751138"/>
          <p14:tracePt t="30250" x="6124575" y="2687638"/>
          <p14:tracePt t="30267" x="6110288" y="2652713"/>
          <p14:tracePt t="30283" x="6096000" y="2616200"/>
          <p14:tracePt t="30300" x="6096000" y="2587625"/>
          <p14:tracePt t="30317" x="6096000" y="2581275"/>
          <p14:tracePt t="30333" x="6096000" y="2566988"/>
          <p14:tracePt t="30350" x="6096000" y="2552700"/>
          <p14:tracePt t="30366" x="6110288" y="2530475"/>
          <p14:tracePt t="30383" x="6130925" y="2481263"/>
          <p14:tracePt t="30399" x="6173788" y="2430463"/>
          <p14:tracePt t="30416" x="6230938" y="2381250"/>
          <p14:tracePt t="30432" x="6273800" y="2338388"/>
          <p14:tracePt t="30434" x="6324600" y="2301875"/>
          <p14:tracePt t="30435" x="6381750" y="2252663"/>
          <p14:tracePt t="30451" x="6496050" y="2174875"/>
          <p14:tracePt t="30469" x="6608763" y="2124075"/>
          <p14:tracePt t="30485" x="6708775" y="2074863"/>
          <p14:tracePt t="30499" x="6808788" y="2052638"/>
          <p14:tracePt t="30517" x="6937375" y="2038350"/>
          <p14:tracePt t="30533" x="7072313" y="2038350"/>
          <p14:tracePt t="30550" x="7208838" y="2038350"/>
          <p14:tracePt t="30566" x="7358063" y="2052638"/>
          <p14:tracePt t="30583" x="7507288" y="2089150"/>
          <p14:tracePt t="30600" x="7635875" y="2138363"/>
          <p14:tracePt t="30616" x="7750175" y="2189163"/>
          <p14:tracePt t="30633" x="7813675" y="2224088"/>
          <p14:tracePt t="30650" x="7885113" y="2274888"/>
          <p14:tracePt t="30665" x="7913688" y="2287588"/>
          <p14:tracePt t="30667" x="7921625" y="2316163"/>
          <p14:tracePt t="30668" x="7950200" y="2338388"/>
          <p14:tracePt t="30683" x="7970838" y="2381250"/>
          <p14:tracePt t="30685" x="7985125" y="2401888"/>
          <p14:tracePt t="30699" x="7999413" y="2430463"/>
          <p14:tracePt t="30700" x="8013700" y="2466975"/>
          <p14:tracePt t="30716" x="8035925" y="2552700"/>
          <p14:tracePt t="30732" x="8064500" y="2638425"/>
          <p14:tracePt t="30750" x="8070850" y="2730500"/>
          <p14:tracePt t="30766" x="8070850" y="2801938"/>
          <p14:tracePt t="30783" x="8070850" y="2879725"/>
          <p14:tracePt t="30799" x="8070850" y="2944813"/>
          <p14:tracePt t="30816" x="8070850" y="2979738"/>
          <p14:tracePt t="30833" x="8050213" y="3016250"/>
          <p14:tracePt t="30850" x="8021638" y="3044825"/>
          <p14:tracePt t="30866" x="7985125" y="3094038"/>
          <p14:tracePt t="30883" x="7921625" y="3143250"/>
          <p14:tracePt t="30899" x="7885113" y="3165475"/>
          <p14:tracePt t="30900" x="7850188" y="3194050"/>
          <p14:tracePt t="30902" x="7785100" y="3228975"/>
          <p14:tracePt t="30917" x="7735888" y="3265488"/>
          <p14:tracePt t="30918" x="7658100" y="3300413"/>
          <p14:tracePt t="30934" x="7600950" y="3328988"/>
          <p14:tracePt t="30935" x="7535863" y="3351213"/>
          <p14:tracePt t="30951" x="7407275" y="3394075"/>
          <p14:tracePt t="30966" x="7308850" y="3400425"/>
          <p14:tracePt t="30984" x="7186613" y="3400425"/>
          <p14:tracePt t="31001" x="7072313" y="3400425"/>
          <p14:tracePt t="31017" x="6943725" y="3365500"/>
          <p14:tracePt t="31033" x="6794500" y="3300413"/>
          <p14:tracePt t="31050" x="6659563" y="3243263"/>
          <p14:tracePt t="31067" x="6530975" y="3165475"/>
          <p14:tracePt t="31083" x="6424613" y="3094038"/>
          <p14:tracePt t="31100" x="6345238" y="3016250"/>
          <p14:tracePt t="31116" x="6310313" y="2965450"/>
          <p14:tracePt t="31132" x="6259513" y="2894013"/>
          <p14:tracePt t="31150" x="6245225" y="2836863"/>
          <p14:tracePt t="31151" x="6245225" y="2816225"/>
          <p14:tracePt t="31166" x="6245225" y="2787650"/>
          <p14:tracePt t="31168" x="6245225" y="2765425"/>
          <p14:tracePt t="31182" x="6245225" y="2751138"/>
          <p14:tracePt t="31199" x="6245225" y="2716213"/>
          <p14:tracePt t="31200" x="6281738" y="2652713"/>
          <p14:tracePt t="31216" x="6359525" y="2581275"/>
          <p14:tracePt t="31233" x="6481763" y="2466975"/>
          <p14:tracePt t="31250" x="6623050" y="2366963"/>
          <p14:tracePt t="31266" x="6737350" y="2301875"/>
          <p14:tracePt t="31283" x="6808788" y="2274888"/>
          <p14:tracePt t="31300" x="6923088" y="2252663"/>
          <p14:tracePt t="31316" x="6986588" y="2252663"/>
          <p14:tracePt t="31333" x="7058025" y="2252663"/>
          <p14:tracePt t="31350" x="7137400" y="2252663"/>
          <p14:tracePt t="31366" x="7223125" y="2287588"/>
          <p14:tracePt t="31383" x="7335838" y="2330450"/>
          <p14:tracePt t="31399" x="7386638" y="2338388"/>
          <p14:tracePt t="31401" x="7435850" y="2366963"/>
          <p14:tracePt t="31402" x="7486650" y="2381250"/>
          <p14:tracePt t="31417" x="7500938" y="2387600"/>
          <p14:tracePt t="31418" x="7535863" y="2401888"/>
          <p14:tracePt t="31433" x="7572375" y="2416175"/>
          <p14:tracePt t="31435" x="7586663" y="2438400"/>
          <p14:tracePt t="31450" x="7607300" y="2466975"/>
          <p14:tracePt t="31469" x="7635875" y="2487613"/>
          <p14:tracePt t="31483" x="7650163" y="2501900"/>
          <p14:tracePt t="31499" x="7658100" y="2530475"/>
          <p14:tracePt t="31516" x="7686675" y="2552700"/>
          <p14:tracePt t="31533" x="7700963" y="2581275"/>
          <p14:tracePt t="31550" x="7707313" y="2601913"/>
          <p14:tracePt t="31566" x="7721600" y="2630488"/>
          <p14:tracePt t="31583" x="7721600" y="2652713"/>
          <p14:tracePt t="31599" x="7721600" y="2687638"/>
          <p14:tracePt t="31617" x="7721600" y="2751138"/>
          <p14:tracePt t="31631" x="7721600" y="2765425"/>
          <p14:tracePt t="31633" x="7721600" y="2787650"/>
          <p14:tracePt t="31649" x="7721600" y="2816225"/>
          <p14:tracePt t="31650" x="7721600" y="2836863"/>
          <p14:tracePt t="31651" x="7721600" y="2865438"/>
          <p14:tracePt t="31666" x="7721600" y="2879725"/>
          <p14:tracePt t="31667" x="7721600" y="2901950"/>
          <p14:tracePt t="31683" x="7721600" y="2916238"/>
          <p14:tracePt t="31700" x="7721600" y="2930525"/>
          <p14:tracePt t="31716" x="7721600" y="2944813"/>
          <p14:tracePt t="31733" x="7707313" y="2951163"/>
          <p14:tracePt t="31750" x="7700963" y="2965450"/>
          <p14:tracePt t="31766" x="7658100" y="2994025"/>
          <p14:tracePt t="31783" x="7621588" y="3001963"/>
          <p14:tracePt t="31800" x="7550150" y="3030538"/>
          <p14:tracePt t="31817" x="7472363" y="3051175"/>
          <p14:tracePt t="31832" x="7386638" y="3065463"/>
          <p14:tracePt t="31850" x="7300913" y="3079750"/>
          <p14:tracePt t="31865" x="7272338" y="3079750"/>
          <p14:tracePt t="31867" x="7208838" y="3079750"/>
          <p14:tracePt t="31883" x="7158038" y="3079750"/>
          <p14:tracePt t="31884" x="7123113" y="3079750"/>
          <p14:tracePt t="31885" x="7086600" y="3079750"/>
          <p14:tracePt t="31899" x="7043738" y="3079750"/>
          <p14:tracePt t="31901" x="7023100" y="3079750"/>
          <p14:tracePt t="31916" x="6994525" y="3079750"/>
          <p14:tracePt t="31917" x="6972300" y="3079750"/>
          <p14:tracePt t="31932" x="6937375" y="3079750"/>
          <p14:tracePt t="31933" x="6908800" y="3079750"/>
          <p14:tracePt t="31951" x="6859588" y="3079750"/>
          <p14:tracePt t="31966" x="6808788" y="3065463"/>
          <p14:tracePt t="31984" x="6773863" y="3051175"/>
          <p14:tracePt t="32001" x="6723063" y="3044825"/>
          <p14:tracePt t="32017" x="6659563" y="3016250"/>
          <p14:tracePt t="32033" x="6608763" y="3001963"/>
          <p14:tracePt t="32050" x="6559550" y="2994025"/>
          <p14:tracePt t="32066" x="6508750" y="2979738"/>
          <p14:tracePt t="32083" x="6473825" y="2965450"/>
          <p14:tracePt t="53876" x="6473825" y="2979738"/>
          <p14:tracePt t="54207" x="6473825" y="2965450"/>
          <p14:tracePt t="54666" x="6473825" y="2979738"/>
          <p14:tracePt t="54746" x="6473825" y="2994025"/>
          <p14:tracePt t="54771" x="6473825" y="3001963"/>
          <p14:tracePt t="54779" x="6473825" y="3016250"/>
          <p14:tracePt t="54787" x="6473825" y="3030538"/>
          <p14:tracePt t="54795" x="6459538" y="3051175"/>
          <p14:tracePt t="54803" x="6459538" y="3079750"/>
          <p14:tracePt t="54811" x="6445250" y="3114675"/>
          <p14:tracePt t="54819" x="6445250" y="3128963"/>
          <p14:tracePt t="54831" x="6430963" y="3151188"/>
          <p14:tracePt t="54848" x="6424613" y="3214688"/>
          <p14:tracePt t="54865" x="6424613" y="3251200"/>
          <p14:tracePt t="54881" x="6410325" y="3279775"/>
          <p14:tracePt t="54899" x="6410325" y="3294063"/>
          <p14:tracePt t="55028" x="6410325" y="3279775"/>
          <p14:tracePt t="55117" x="6410325" y="3265488"/>
          <p14:tracePt t="56213" x="6410325" y="3251200"/>
          <p14:tracePt t="56245" x="6410325" y="3243263"/>
          <p14:tracePt t="56261" x="6410325" y="3228975"/>
          <p14:tracePt t="56278" x="6410325" y="3214688"/>
          <p14:tracePt t="56286" x="6410325" y="3200400"/>
          <p14:tracePt t="56294" x="6396038" y="3179763"/>
          <p14:tracePt t="56302" x="6396038" y="3165475"/>
          <p14:tracePt t="56310" x="6381750" y="3151188"/>
          <p14:tracePt t="56318" x="6381750" y="3128963"/>
          <p14:tracePt t="56332" x="6373813" y="3114675"/>
          <p14:tracePt t="56347" x="6359525" y="3094038"/>
          <p14:tracePt t="56349" x="6359525" y="3079750"/>
          <p14:tracePt t="56365" x="6345238" y="3065463"/>
          <p14:tracePt t="56366" x="6330950" y="3044825"/>
          <p14:tracePt t="56367" x="6330950" y="3030538"/>
          <p14:tracePt t="56382" x="6324600" y="3016250"/>
          <p14:tracePt t="56383" x="6324600" y="3001963"/>
          <p14:tracePt t="56398" x="6310313" y="3001963"/>
          <p14:tracePt t="56399" x="6310313" y="2994025"/>
          <p14:tracePt t="56415" x="6296025" y="2979738"/>
          <p14:tracePt t="56432" x="6296025" y="2965450"/>
          <p14:tracePt t="56449" x="6296025" y="2951163"/>
          <p14:tracePt t="56467" x="6281738" y="2944813"/>
          <p14:tracePt t="56497" x="6281738" y="2930525"/>
          <p14:tracePt t="56527" x="6281738" y="2916238"/>
          <p14:tracePt t="56584" x="6273800" y="2916238"/>
          <p14:tracePt t="56592" x="6273800" y="2901950"/>
          <p14:tracePt t="56721" x="6273800" y="2894013"/>
          <p14:tracePt t="56730" x="6259513" y="2894013"/>
          <p14:tracePt t="56737" x="6259513" y="2879725"/>
          <p14:tracePt t="56745" x="6245225" y="2865438"/>
          <p14:tracePt t="56753" x="6245225" y="2851150"/>
          <p14:tracePt t="56761" x="6230938" y="2851150"/>
          <p14:tracePt t="56769" x="6230938" y="2836863"/>
          <p14:tracePt t="56782" x="6224588" y="2830513"/>
          <p14:tracePt t="56798" x="6224588" y="2801938"/>
          <p14:tracePt t="56815" x="6210300" y="2787650"/>
          <p14:tracePt t="56832" x="6210300" y="2779713"/>
          <p14:tracePt t="56865" x="6210300" y="2765425"/>
          <p14:tracePt t="57245" x="6210300" y="2779713"/>
          <p14:tracePt t="58598" x="6224588" y="2779713"/>
          <p14:tracePt t="58615" x="6224588" y="2787650"/>
          <p14:tracePt t="58655" x="6230938" y="2787650"/>
          <p14:tracePt t="58671" x="6230938" y="2801938"/>
          <p14:tracePt t="59252" x="6245225" y="2801938"/>
          <p14:tracePt t="59276" x="6245225" y="2816225"/>
          <p14:tracePt t="59291" x="6259513" y="2816225"/>
          <p14:tracePt t="59316" x="6259513" y="2830513"/>
          <p14:tracePt t="59824" x="6296025" y="2830513"/>
          <p14:tracePt t="59832" x="6330950" y="2830513"/>
          <p14:tracePt t="59840" x="6396038" y="2816225"/>
          <p14:tracePt t="59849" x="6508750" y="2787650"/>
          <p14:tracePt t="59856" x="6630988" y="2779713"/>
          <p14:tracePt t="59865" x="6788150" y="2751138"/>
          <p14:tracePt t="59881" x="7143750" y="2716213"/>
          <p14:tracePt t="59898" x="7500938" y="2716213"/>
          <p14:tracePt t="59915" x="7721600" y="2716213"/>
          <p14:tracePt t="59931" x="7870825" y="2716213"/>
          <p14:tracePt t="59949" x="8013700" y="2716213"/>
          <p14:tracePt t="59965" x="8099425" y="2730500"/>
          <p14:tracePt t="59982" x="8134350" y="2730500"/>
          <p14:tracePt t="59998" x="8185150" y="2736850"/>
          <p14:tracePt t="60015" x="8234363" y="2736850"/>
          <p14:tracePt t="60031" x="8270875" y="2751138"/>
          <p14:tracePt t="60032" x="8299450" y="2751138"/>
          <p14:tracePt t="60033" x="8334375" y="2751138"/>
          <p14:tracePt t="60048" x="8377238" y="2751138"/>
          <p14:tracePt t="60050" x="8428038" y="2751138"/>
          <p14:tracePt t="60065" x="8462963" y="2765425"/>
          <p14:tracePt t="60066" x="8499475" y="2765425"/>
          <p14:tracePt t="60082" x="8583613" y="2787650"/>
          <p14:tracePt t="60099" x="8612188" y="2801938"/>
          <p14:tracePt t="60388" x="8583613" y="2801938"/>
          <p14:tracePt t="60396" x="8548688" y="2801938"/>
          <p14:tracePt t="60404" x="8513763" y="2801938"/>
          <p14:tracePt t="60412" x="8477250" y="2787650"/>
          <p14:tracePt t="60420" x="8434388" y="2779713"/>
          <p14:tracePt t="60429" x="8399463" y="2765425"/>
          <p14:tracePt t="60436" x="8377238" y="2751138"/>
          <p14:tracePt t="60449" x="8334375" y="2736850"/>
          <p14:tracePt t="60467" x="8270875" y="2716213"/>
          <p14:tracePt t="60470" x="8248650" y="2716213"/>
          <p14:tracePt t="60484" x="8220075" y="2701925"/>
          <p14:tracePt t="60485" x="8199438" y="2687638"/>
          <p14:tracePt t="60498" x="8170863" y="2679700"/>
          <p14:tracePt t="60514" x="8148638" y="2667000"/>
          <p14:tracePt t="60516" x="8134350" y="2667000"/>
          <p14:tracePt t="60517" x="8113713" y="2652713"/>
          <p14:tracePt t="60532" x="8099425" y="2638425"/>
          <p14:tracePt t="60533" x="8085138" y="2630488"/>
          <p14:tracePt t="60548" x="8064500" y="2630488"/>
          <p14:tracePt t="60549" x="8050213" y="2630488"/>
          <p14:tracePt t="60566" x="8035925" y="2616200"/>
          <p14:tracePt t="60583" x="8021638" y="2601913"/>
          <p14:tracePt t="60599" x="8021638" y="2587625"/>
          <p14:tracePt t="60632" x="8021638" y="2581275"/>
          <p14:tracePt t="60666" x="8021638" y="2566988"/>
          <p14:tracePt t="60732" x="8021638" y="2552700"/>
          <p14:tracePt t="60749" x="8035925" y="2552700"/>
          <p14:tracePt t="60766" x="8050213" y="2552700"/>
          <p14:tracePt t="60767" x="8070850" y="2538413"/>
          <p14:tracePt t="60783" x="8170863" y="2516188"/>
          <p14:tracePt t="60799" x="8377238" y="2452688"/>
          <p14:tracePt t="60816" x="8612188" y="2416175"/>
          <p14:tracePt t="60832" x="8783638" y="2387600"/>
          <p14:tracePt t="60849" x="8990013" y="2387600"/>
          <p14:tracePt t="60866" x="9147175" y="2387600"/>
          <p14:tracePt t="60883" x="9290050" y="2387600"/>
          <p14:tracePt t="60899" x="9396413" y="2430463"/>
          <p14:tracePt t="60916" x="9525000" y="2481263"/>
          <p14:tracePt t="60932" x="9625013" y="2516188"/>
          <p14:tracePt t="60950" x="9704388" y="2552700"/>
          <p14:tracePt t="60965" x="9739313" y="2566988"/>
          <p14:tracePt t="60966" x="9759950" y="2581275"/>
          <p14:tracePt t="60984" x="9825038" y="2601913"/>
          <p14:tracePt t="60985" x="9853613" y="2616200"/>
          <p14:tracePt t="61000" x="9859963" y="2638425"/>
          <p14:tracePt t="61001" x="9874250" y="2638425"/>
          <p14:tracePt t="61016" x="9888538" y="2652713"/>
          <p14:tracePt t="61017" x="9902825" y="2667000"/>
          <p14:tracePt t="61033" x="9910763" y="2679700"/>
          <p14:tracePt t="61034" x="9925050" y="2679700"/>
          <p14:tracePt t="61050" x="9939338" y="2701925"/>
          <p14:tracePt t="61066" x="9939338" y="2716213"/>
          <p14:tracePt t="61083" x="9939338" y="2730500"/>
          <p14:tracePt t="61099" x="9939338" y="2736850"/>
          <p14:tracePt t="61117" x="9939338" y="2751138"/>
          <p14:tracePt t="61132" x="9925050" y="2765425"/>
          <p14:tracePt t="61149" x="9888538" y="2787650"/>
          <p14:tracePt t="61165" x="9853613" y="2816225"/>
          <p14:tracePt t="61182" x="9802813" y="2836863"/>
          <p14:tracePt t="61199" x="9725025" y="2851150"/>
          <p14:tracePt t="61216" x="9639300" y="2879725"/>
          <p14:tracePt t="61232" x="9539288" y="2894013"/>
          <p14:tracePt t="61249" x="9475788" y="2894013"/>
          <p14:tracePt t="61250" x="9424988" y="2894013"/>
          <p14:tracePt t="61251" x="9361488" y="2901950"/>
          <p14:tracePt t="61266" x="9312275" y="2901950"/>
          <p14:tracePt t="61267" x="9247188" y="2901950"/>
          <p14:tracePt t="61282" x="9140825" y="2901950"/>
          <p14:tracePt t="61299" x="9026525" y="2894013"/>
          <p14:tracePt t="61316" x="8912225" y="2865438"/>
          <p14:tracePt t="61333" x="8826500" y="2830513"/>
          <p14:tracePt t="61350" x="8726488" y="2787650"/>
          <p14:tracePt t="61366" x="8648700" y="2751138"/>
          <p14:tracePt t="61382" x="8583613" y="2730500"/>
          <p14:tracePt t="61399" x="8534400" y="2687638"/>
          <p14:tracePt t="61416" x="8485188" y="2667000"/>
          <p14:tracePt t="61432" x="8448675" y="2652713"/>
          <p14:tracePt t="61450" x="8413750" y="2638425"/>
          <p14:tracePt t="62193" x="8399463" y="2638425"/>
          <p14:tracePt t="62201" x="8377238" y="2638425"/>
          <p14:tracePt t="62209" x="8334375" y="2638425"/>
          <p14:tracePt t="62217" x="8328025" y="2638425"/>
          <p14:tracePt t="62225" x="8285163" y="2638425"/>
          <p14:tracePt t="62233" x="8262938" y="2638425"/>
          <p14:tracePt t="62248" x="8234363" y="2638425"/>
          <p14:tracePt t="62250" x="8213725" y="2638425"/>
          <p14:tracePt t="62265" x="8185150" y="2630488"/>
          <p14:tracePt t="62266" x="8148638" y="2630488"/>
          <p14:tracePt t="62282" x="8113713" y="2616200"/>
          <p14:tracePt t="62298" x="8070850" y="2616200"/>
          <p14:tracePt t="62315" x="8064500" y="2601913"/>
          <p14:tracePt t="62332" x="8050213" y="2587625"/>
          <p14:tracePt t="62365" x="8035925" y="2581275"/>
          <p14:tracePt t="62381" x="8035925" y="2566988"/>
          <p14:tracePt t="62398" x="8021638" y="2552700"/>
          <p14:tracePt t="62415" x="8013700" y="2530475"/>
          <p14:tracePt t="62432" x="8013700" y="2501900"/>
          <p14:tracePt t="62449" x="7999413" y="2487613"/>
          <p14:tracePt t="62465" x="7999413" y="2481263"/>
          <p14:tracePt t="62482" x="7999413" y="2466975"/>
          <p14:tracePt t="62502" x="7999413" y="2438400"/>
          <p14:tracePt t="62518" x="7999413" y="2430463"/>
          <p14:tracePt t="62532" x="7999413" y="2416175"/>
          <p14:tracePt t="62550" x="7999413" y="2387600"/>
          <p14:tracePt t="62566" x="7999413" y="2381250"/>
          <p14:tracePt t="62583" x="7999413" y="2352675"/>
          <p14:tracePt t="62599" x="7999413" y="2338388"/>
          <p14:tracePt t="62616" x="7999413" y="2316163"/>
          <p14:tracePt t="62633" x="7999413" y="2301875"/>
          <p14:tracePt t="62649" x="7999413" y="2287588"/>
          <p14:tracePt t="62666" x="7999413" y="2266950"/>
          <p14:tracePt t="62682" x="7999413" y="2252663"/>
          <p14:tracePt t="62700" x="7985125" y="2224088"/>
          <p14:tracePt t="62717" x="7985125" y="2217738"/>
          <p14:tracePt t="62733" x="7985125" y="2203450"/>
          <p14:tracePt t="62749" x="7970838" y="2203450"/>
          <p14:tracePt t="62766" x="7970838" y="2189163"/>
          <p14:tracePt t="62783" x="7964488" y="2174875"/>
          <p14:tracePt t="62799" x="7950200" y="2174875"/>
          <p14:tracePt t="62816" x="7935913" y="2166938"/>
          <p14:tracePt t="62832" x="7921625" y="2152650"/>
          <p14:tracePt t="62849" x="7913688" y="2152650"/>
          <p14:tracePt t="62866" x="7899400" y="2138363"/>
          <p14:tracePt t="62883" x="7885113" y="2124075"/>
          <p14:tracePt t="62899" x="7864475" y="2124075"/>
          <p14:tracePt t="62916" x="7821613" y="2117725"/>
          <p14:tracePt t="62932" x="7813675" y="2117725"/>
          <p14:tracePt t="62934" x="7799388" y="2117725"/>
          <p14:tracePt t="62935" x="7785100" y="2103438"/>
          <p14:tracePt t="62951" x="7770813" y="2103438"/>
          <p14:tracePt t="62967" x="7764463" y="2103438"/>
          <p14:tracePt t="62968" x="7750175" y="2103438"/>
          <p14:tracePt t="63001" x="7735888" y="2103438"/>
          <p14:tracePt t="63040" x="7721600" y="2103438"/>
          <p14:tracePt t="63050" x="7721600" y="2117725"/>
          <p14:tracePt t="63055" x="7721600" y="2124075"/>
          <p14:tracePt t="63082" x="7721600" y="2152650"/>
          <p14:tracePt t="63099" x="7707313" y="2174875"/>
          <p14:tracePt t="63116" x="7700963" y="2238375"/>
          <p14:tracePt t="63132" x="7672388" y="2316163"/>
          <p14:tracePt t="63150" x="7658100" y="2430463"/>
          <p14:tracePt t="63165" x="7650163" y="2481263"/>
          <p14:tracePt t="63166" x="7635875" y="2538413"/>
          <p14:tracePt t="63182" x="7635875" y="2581275"/>
          <p14:tracePt t="63183" x="7621588" y="2630488"/>
          <p14:tracePt t="63184" x="7621588" y="2679700"/>
          <p14:tracePt t="63199" x="7621588" y="2716213"/>
          <p14:tracePt t="63201" x="7607300" y="2751138"/>
          <p14:tracePt t="63216" x="7607300" y="2787650"/>
          <p14:tracePt t="63217" x="7607300" y="2816225"/>
          <p14:tracePt t="63232" x="7607300" y="2830513"/>
          <p14:tracePt t="63233" x="7607300" y="2851150"/>
          <p14:tracePt t="63249" x="7607300" y="2894013"/>
          <p14:tracePt t="63266" x="7607300" y="2916238"/>
          <p14:tracePt t="63283" x="7607300" y="2965450"/>
          <p14:tracePt t="63299" x="7607300" y="3030538"/>
          <p14:tracePt t="63316" x="7621588" y="3114675"/>
          <p14:tracePt t="63332" x="7635875" y="3214688"/>
          <p14:tracePt t="63349" x="7635875" y="3328988"/>
          <p14:tracePt t="63366" x="7650163" y="3414713"/>
          <p14:tracePt t="63383" x="7650163" y="3514725"/>
          <p14:tracePt t="63399" x="7658100" y="3578225"/>
          <p14:tracePt t="63416" x="7658100" y="3614738"/>
          <p14:tracePt t="63432" x="7658100" y="3629025"/>
          <p14:tracePt t="63433" x="7672388" y="3643313"/>
          <p14:tracePt t="63538" x="7672388" y="3629025"/>
          <p14:tracePt t="63555" x="7672388" y="3614738"/>
          <p14:tracePt t="63579" x="7672388" y="3606800"/>
          <p14:tracePt t="63603" x="7672388" y="3592513"/>
          <p14:tracePt t="63619" x="7672388" y="3578225"/>
          <p14:tracePt t="63628" x="7672388" y="3557588"/>
          <p14:tracePt t="63635" x="7672388" y="3543300"/>
          <p14:tracePt t="63644" x="7672388" y="3514725"/>
          <p14:tracePt t="63651" x="7672388" y="3478213"/>
          <p14:tracePt t="63660" x="7672388" y="3443288"/>
          <p14:tracePt t="63668" x="7672388" y="3394075"/>
          <p14:tracePt t="63682" x="7672388" y="3343275"/>
          <p14:tracePt t="63698" x="7658100" y="3243263"/>
          <p14:tracePt t="63699" x="7658100" y="3194050"/>
          <p14:tracePt t="63700" x="7658100" y="3114675"/>
          <p14:tracePt t="63715" x="7658100" y="3016250"/>
          <p14:tracePt t="63716" x="7658100" y="2930525"/>
          <p14:tracePt t="63731" x="7658100" y="2830513"/>
          <p14:tracePt t="63732" x="7658100" y="2736850"/>
          <p14:tracePt t="63749" x="7658100" y="2552700"/>
          <p14:tracePt t="63765" x="7658100" y="2416175"/>
          <p14:tracePt t="63782" x="7658100" y="2338388"/>
          <p14:tracePt t="63800" x="7672388" y="2266950"/>
          <p14:tracePt t="63816" x="7672388" y="2217738"/>
          <p14:tracePt t="63832" x="7686675" y="2189163"/>
          <p14:tracePt t="63849" x="7686675" y="2152650"/>
          <p14:tracePt t="63865" x="7686675" y="2124075"/>
          <p14:tracePt t="63883" x="7700963" y="2117725"/>
          <p14:tracePt t="63899" x="7700963" y="2089150"/>
          <p14:tracePt t="63916" x="7700963" y="2074863"/>
          <p14:tracePt t="63933" x="7700963" y="2066925"/>
          <p14:tracePt t="63934" x="7700963" y="2052638"/>
          <p14:tracePt t="63950" x="7707313" y="2052638"/>
          <p14:tracePt t="63951" x="7707313" y="2038350"/>
          <p14:tracePt t="63967" x="7707313" y="2024063"/>
          <p14:tracePt t="63968" x="7721600" y="2024063"/>
          <p14:tracePt t="63983" x="7721600" y="2017713"/>
          <p14:tracePt t="64000" x="7735888" y="2003425"/>
          <p14:tracePt t="64016" x="7735888" y="1989138"/>
          <p14:tracePt t="64039" x="7750175" y="1974850"/>
          <p14:tracePt t="64066" x="7764463" y="1966913"/>
          <p14:tracePt t="64116" x="7770813" y="1952625"/>
          <p14:tracePt t="64184" x="7770813" y="1966913"/>
          <p14:tracePt t="64199" x="7764463" y="1966913"/>
          <p14:tracePt t="64208" x="7764463" y="1974850"/>
          <p14:tracePt t="64216" x="7750175" y="1989138"/>
          <p14:tracePt t="64223" x="7750175" y="2003425"/>
          <p14:tracePt t="64232" x="7735888" y="2017713"/>
          <p14:tracePt t="64240" x="7735888" y="2024063"/>
          <p14:tracePt t="64249" x="7721600" y="2038350"/>
          <p14:tracePt t="64266" x="7721600" y="2066925"/>
          <p14:tracePt t="64282" x="7700963" y="2124075"/>
          <p14:tracePt t="64298" x="7658100" y="2189163"/>
          <p14:tracePt t="64316" x="7635875" y="2287588"/>
          <p14:tracePt t="64332" x="7607300" y="2430463"/>
          <p14:tracePt t="64349" x="7572375" y="2581275"/>
          <p14:tracePt t="64366" x="7558088" y="2751138"/>
          <p14:tracePt t="64383" x="7558088" y="2944813"/>
          <p14:tracePt t="64399" x="7558088" y="3100388"/>
          <p14:tracePt t="64415" x="7558088" y="3143250"/>
          <p14:tracePt t="64416" x="7558088" y="3200400"/>
          <p14:tracePt t="64417" x="7558088" y="3243263"/>
          <p14:tracePt t="64432" x="7558088" y="3279775"/>
          <p14:tracePt t="64434" x="7558088" y="3314700"/>
          <p14:tracePt t="64450" x="7558088" y="3343275"/>
          <p14:tracePt t="64451" x="7572375" y="3343275"/>
          <p14:tracePt t="64468" x="7572375" y="3365500"/>
          <p14:tracePt t="64538" x="7586663" y="3365500"/>
          <p14:tracePt t="64618" x="7586663" y="3351213"/>
          <p14:tracePt t="64627" x="7600950" y="3351213"/>
          <p14:tracePt t="64764" x="7600950" y="3343275"/>
          <p14:tracePt t="64828" x="7600950" y="3328988"/>
          <p14:tracePt t="64901" x="7600950" y="3314700"/>
          <p14:tracePt t="64932" x="7600950" y="3300413"/>
          <p14:tracePt t="64941" x="7600950" y="3294063"/>
          <p14:tracePt t="64957" x="7600950" y="3265488"/>
          <p14:tracePt t="64965" x="7600950" y="3251200"/>
          <p14:tracePt t="64973" x="7600950" y="3228975"/>
          <p14:tracePt t="64982" x="7586663" y="3194050"/>
          <p14:tracePt t="64989" x="7586663" y="3179763"/>
          <p14:tracePt t="64998" x="7572375" y="3151188"/>
          <p14:tracePt t="65015" x="7572375" y="3100388"/>
          <p14:tracePt t="65031" x="7572375" y="3016250"/>
          <p14:tracePt t="65048" x="7572375" y="2944813"/>
          <p14:tracePt t="65065" x="7572375" y="2830513"/>
          <p14:tracePt t="65082" x="7586663" y="2701925"/>
          <p14:tracePt t="65098" x="7607300" y="2581275"/>
          <p14:tracePt t="65115" x="7635875" y="2466975"/>
          <p14:tracePt t="65132" x="7672388" y="2387600"/>
          <p14:tracePt t="65148" x="7700963" y="2316163"/>
          <p14:tracePt t="65164" x="7707313" y="2274888"/>
          <p14:tracePt t="65166" x="7707313" y="2252663"/>
          <p14:tracePt t="65167" x="7721600" y="2238375"/>
          <p14:tracePt t="65183" x="7735888" y="2217738"/>
          <p14:tracePt t="65198" x="7750175" y="2203450"/>
          <p14:tracePt t="65215" x="7750175" y="2174875"/>
          <p14:tracePt t="65233" x="7764463" y="2174875"/>
          <p14:tracePt t="65249" x="7764463" y="2166938"/>
          <p14:tracePt t="65266" x="7770813" y="2152650"/>
          <p14:tracePt t="65283" x="7785100" y="2138363"/>
          <p14:tracePt t="65299" x="7785100" y="2124075"/>
          <p14:tracePt t="65316" x="7799388" y="2124075"/>
          <p14:tracePt t="65333" x="7799388" y="2117725"/>
          <p14:tracePt t="65349" x="7813675" y="2103438"/>
          <p14:tracePt t="65366" x="7813675" y="2089150"/>
          <p14:tracePt t="65382" x="7821613" y="2074863"/>
          <p14:tracePt t="65398" x="7821613" y="2066925"/>
          <p14:tracePt t="65400" x="7835900" y="2052638"/>
          <p14:tracePt t="65401" x="7835900" y="2038350"/>
          <p14:tracePt t="65416" x="7835900" y="2024063"/>
          <p14:tracePt t="65417" x="7850188" y="2017713"/>
          <p14:tracePt t="65433" x="7850188" y="2003425"/>
          <p14:tracePt t="65450" x="7864475" y="1974850"/>
          <p14:tracePt t="65468" x="7864475" y="1966913"/>
          <p14:tracePt t="65485" x="7864475" y="1952625"/>
          <p14:tracePt t="65682" x="7850188" y="1952625"/>
          <p14:tracePt t="65698" x="7850188" y="1966913"/>
          <p14:tracePt t="65707" x="7835900" y="1966913"/>
          <p14:tracePt t="65723" x="7835900" y="1974850"/>
          <p14:tracePt t="65739" x="7835900" y="1989138"/>
          <p14:tracePt t="65748" x="7821613" y="1989138"/>
          <p14:tracePt t="65755" x="7821613" y="2003425"/>
          <p14:tracePt t="65771" x="7821613" y="2017713"/>
          <p14:tracePt t="65781" x="7821613" y="2024063"/>
          <p14:tracePt t="65803" x="7821613" y="2038350"/>
          <p14:tracePt t="65811" x="7813675" y="2052638"/>
          <p14:tracePt t="65827" x="7813675" y="2066925"/>
          <p14:tracePt t="65836" x="7813675" y="2074863"/>
          <p14:tracePt t="65848" x="7813675" y="2089150"/>
          <p14:tracePt t="65865" x="7813675" y="2103438"/>
          <p14:tracePt t="65883" x="7813675" y="2152650"/>
          <p14:tracePt t="65884" x="7813675" y="2174875"/>
          <p14:tracePt t="65899" x="7813675" y="2203450"/>
          <p14:tracePt t="65915" x="7813675" y="2238375"/>
          <p14:tracePt t="65916" x="7813675" y="2316163"/>
          <p14:tracePt t="65933" x="7813675" y="2366963"/>
          <p14:tracePt t="65934" x="7813675" y="2381250"/>
          <p14:tracePt t="65950" x="7813675" y="2452688"/>
          <p14:tracePt t="65966" x="7813675" y="2487613"/>
          <p14:tracePt t="65985" x="7813675" y="2516188"/>
          <p14:tracePt t="66000" x="7813675" y="2530475"/>
          <p14:tracePt t="66016" x="7813675" y="2538413"/>
          <p14:tracePt t="66032" x="7799388" y="2538413"/>
          <p14:tracePt t="66049" x="7770813" y="2538413"/>
          <p14:tracePt t="66065" x="7650163" y="2552700"/>
          <p14:tracePt t="66083" x="7400925" y="2616200"/>
          <p14:tracePt t="66099" x="6908800" y="2736850"/>
          <p14:tracePt t="66116" x="6530975" y="2851150"/>
          <p14:tracePt t="66132" x="6296025" y="2930525"/>
          <p14:tracePt t="66133" x="6096000" y="2994025"/>
          <p14:tracePt t="66134" x="6010275" y="3016250"/>
          <p14:tracePt t="66149" x="5861050" y="3051175"/>
          <p14:tracePt t="66150" x="5732463" y="3094038"/>
          <p14:tracePt t="66166" x="5695950" y="3094038"/>
          <p14:tracePt t="66585" x="5710238" y="3079750"/>
          <p14:tracePt t="66593" x="5718175" y="3065463"/>
          <p14:tracePt t="66601" x="5732463" y="3051175"/>
          <p14:tracePt t="66609" x="5761038" y="3030538"/>
          <p14:tracePt t="66617" x="5781675" y="3001963"/>
          <p14:tracePt t="66625" x="5818188" y="2965450"/>
          <p14:tracePt t="66633" x="5867400" y="2930525"/>
          <p14:tracePt t="66648" x="5918200" y="2894013"/>
          <p14:tracePt t="66650" x="5967413" y="2851150"/>
          <p14:tracePt t="66665" x="6032500" y="2816225"/>
          <p14:tracePt t="66666" x="6096000" y="2779713"/>
          <p14:tracePt t="66682" x="6210300" y="2730500"/>
          <p14:tracePt t="66698" x="6273800" y="2701925"/>
          <p14:tracePt t="66715" x="6359525" y="2667000"/>
          <p14:tracePt t="66732" x="6430963" y="2652713"/>
          <p14:tracePt t="66749" x="6496050" y="2652713"/>
          <p14:tracePt t="66765" x="6530975" y="2652713"/>
          <p14:tracePt t="66782" x="6580188" y="2652713"/>
          <p14:tracePt t="66799" x="6623050" y="2652713"/>
          <p14:tracePt t="66816" x="6645275" y="2679700"/>
          <p14:tracePt t="66832" x="6688138" y="2701925"/>
          <p14:tracePt t="66849" x="6723063" y="2716213"/>
          <p14:tracePt t="66865" x="6737350" y="2736850"/>
          <p14:tracePt t="66866" x="6759575" y="2751138"/>
          <p14:tracePt t="66867" x="6773863" y="2765425"/>
          <p14:tracePt t="66883" x="6788150" y="2779713"/>
          <p14:tracePt t="66884" x="6794500" y="2787650"/>
          <p14:tracePt t="66899" x="6794500" y="2801938"/>
          <p14:tracePt t="66901" x="6808788" y="2816225"/>
          <p14:tracePt t="66916" x="6823075" y="2836863"/>
          <p14:tracePt t="66933" x="6823075" y="2851150"/>
          <p14:tracePt t="66950" x="6823075" y="2865438"/>
          <p14:tracePt t="66967" x="6823075" y="2894013"/>
          <p14:tracePt t="66983" x="6745288" y="2944813"/>
          <p14:tracePt t="67000" x="6580188" y="3016250"/>
          <p14:tracePt t="67016" x="6373813" y="3114675"/>
          <p14:tracePt t="67033" x="6181725" y="3165475"/>
          <p14:tracePt t="67049" x="5967413" y="3200400"/>
          <p14:tracePt t="67066" x="5795963" y="3214688"/>
          <p14:tracePt t="67084" x="5732463" y="3214688"/>
          <p14:tracePt t="67085" x="5710238" y="3200400"/>
          <p14:tracePt t="67099" x="5683250" y="3194050"/>
          <p14:tracePt t="67115" x="5668963" y="3179763"/>
          <p14:tracePt t="67116" x="5646738" y="3151188"/>
          <p14:tracePt t="67118" x="5646738" y="3143250"/>
          <p14:tracePt t="67132" x="5646738" y="3128963"/>
          <p14:tracePt t="67134" x="5646738" y="3114675"/>
          <p14:tracePt t="67149" x="5646738" y="3094038"/>
          <p14:tracePt t="67166" x="5661025" y="3051175"/>
          <p14:tracePt t="67183" x="5695950" y="3016250"/>
          <p14:tracePt t="67199" x="5810250" y="2930525"/>
          <p14:tracePt t="67216" x="5961063" y="2830513"/>
          <p14:tracePt t="67233" x="6159500" y="2736850"/>
          <p14:tracePt t="67249" x="6324600" y="2687638"/>
          <p14:tracePt t="67266" x="6508750" y="2667000"/>
          <p14:tracePt t="67282" x="6688138" y="2667000"/>
          <p14:tracePt t="67300" x="6837363" y="2667000"/>
          <p14:tracePt t="67316" x="6972300" y="2730500"/>
          <p14:tracePt t="67332" x="7086600" y="2801938"/>
          <p14:tracePt t="67349" x="7137400" y="2851150"/>
          <p14:tracePt t="67351" x="7158038" y="2879725"/>
          <p14:tracePt t="67366" x="7186613" y="2901950"/>
          <p14:tracePt t="67367" x="7194550" y="2930525"/>
          <p14:tracePt t="67383" x="7208838" y="2944813"/>
          <p14:tracePt t="67384" x="7208838" y="2951163"/>
          <p14:tracePt t="67399" x="7223125" y="2979738"/>
          <p14:tracePt t="67416" x="7223125" y="2994025"/>
          <p14:tracePt t="67432" x="7223125" y="3001963"/>
          <p14:tracePt t="67450" x="7223125" y="3016250"/>
          <p14:tracePt t="67468" x="7208838" y="3030538"/>
          <p14:tracePt t="67486" x="7172325" y="3065463"/>
          <p14:tracePt t="67498" x="7143750" y="3094038"/>
          <p14:tracePt t="67500" x="7123113" y="3114675"/>
          <p14:tracePt t="67516" x="7043738" y="3179763"/>
          <p14:tracePt t="67532" x="6972300" y="3214688"/>
          <p14:tracePt t="67549" x="6908800" y="3243263"/>
          <p14:tracePt t="67566" x="6845300" y="3251200"/>
          <p14:tracePt t="67582" x="6823075" y="3251200"/>
          <p14:tracePt t="67583" x="6794500" y="3251200"/>
          <p14:tracePt t="67585" x="6745288" y="3251200"/>
          <p14:tracePt t="67599" x="6723063" y="3251200"/>
          <p14:tracePt t="67615" x="6688138" y="3251200"/>
          <p14:tracePt t="67616" x="6630988" y="3228975"/>
          <p14:tracePt t="67617" x="6580188" y="3214688"/>
          <p14:tracePt t="67632" x="6530975" y="3194050"/>
          <p14:tracePt t="67634" x="6473825" y="3165475"/>
          <p14:tracePt t="67649" x="6324600" y="3100388"/>
          <p14:tracePt t="67666" x="6196013" y="3044825"/>
          <p14:tracePt t="67683" x="6096000" y="2965450"/>
          <p14:tracePt t="67699" x="6046788" y="2879725"/>
          <p14:tracePt t="67716" x="6018213" y="2801938"/>
          <p14:tracePt t="67733" x="6018213" y="2701925"/>
          <p14:tracePt t="67749" x="6018213" y="2587625"/>
          <p14:tracePt t="67765" x="6124575" y="2430463"/>
          <p14:tracePt t="67783" x="6259513" y="2266950"/>
          <p14:tracePt t="67799" x="6396038" y="2152650"/>
          <p14:tracePt t="67816" x="6580188" y="2024063"/>
          <p14:tracePt t="67832" x="6659563" y="1974850"/>
          <p14:tracePt t="67833" x="6745288" y="1952625"/>
          <p14:tracePt t="67849" x="6823075" y="1938338"/>
          <p14:tracePt t="67850" x="6888163" y="1938338"/>
          <p14:tracePt t="67851" x="6943725" y="1938338"/>
          <p14:tracePt t="67865" x="7008813" y="1938338"/>
          <p14:tracePt t="67867" x="7058025" y="1938338"/>
          <p14:tracePt t="67882" x="7158038" y="1989138"/>
          <p14:tracePt t="67899" x="7251700" y="2066925"/>
          <p14:tracePt t="67916" x="7286625" y="2117725"/>
          <p14:tracePt t="67933" x="7350125" y="2189163"/>
          <p14:tracePt t="67950" x="7386638" y="2266950"/>
          <p14:tracePt t="67967" x="7421563" y="2338388"/>
          <p14:tracePt t="67984" x="7435850" y="2430463"/>
          <p14:tracePt t="68000" x="7450138" y="2516188"/>
          <p14:tracePt t="68016" x="7450138" y="2601913"/>
          <p14:tracePt t="68032" x="7450138" y="2701925"/>
          <p14:tracePt t="68049" x="7372350" y="2865438"/>
          <p14:tracePt t="68066" x="7286625" y="3030538"/>
          <p14:tracePt t="68083" x="7186613" y="3151188"/>
          <p14:tracePt t="68098" x="7123113" y="3228975"/>
          <p14:tracePt t="68099" x="7043738" y="3300413"/>
          <p14:tracePt t="68101" x="6986588" y="3343275"/>
          <p14:tracePt t="68116" x="6937375" y="3394075"/>
          <p14:tracePt t="68117" x="6873875" y="3429000"/>
          <p14:tracePt t="68132" x="6808788" y="3443288"/>
          <p14:tracePt t="68149" x="6694488" y="3457575"/>
          <p14:tracePt t="68166" x="6645275" y="3457575"/>
          <p14:tracePt t="68183" x="6580188" y="3457575"/>
          <p14:tracePt t="68200" x="6523038" y="3414713"/>
          <p14:tracePt t="68216" x="6473825" y="3379788"/>
          <p14:tracePt t="68233" x="6410325" y="3328988"/>
          <p14:tracePt t="68249" x="6345238" y="3279775"/>
          <p14:tracePt t="68266" x="6281738" y="3214688"/>
          <p14:tracePt t="68283" x="6230938" y="3165475"/>
          <p14:tracePt t="68299" x="6196013" y="3114675"/>
          <p14:tracePt t="68316" x="6159500" y="3065463"/>
          <p14:tracePt t="68332" x="6145213" y="3044825"/>
          <p14:tracePt t="68333" x="6145213" y="3030538"/>
          <p14:tracePt t="68334" x="6130925" y="3001963"/>
          <p14:tracePt t="68349" x="6124575" y="2979738"/>
          <p14:tracePt t="68350" x="6124575" y="2965450"/>
          <p14:tracePt t="68366" x="6124575" y="2944813"/>
          <p14:tracePt t="68367" x="6110288" y="2930525"/>
          <p14:tracePt t="68383" x="6110288" y="2894013"/>
          <p14:tracePt t="68399" x="6096000" y="2865438"/>
          <p14:tracePt t="68417" x="6096000" y="2830513"/>
          <p14:tracePt t="68432" x="6096000" y="2801938"/>
          <p14:tracePt t="68450" x="6096000" y="2779713"/>
          <p14:tracePt t="68468" x="6096000" y="2736850"/>
          <p14:tracePt t="68484" x="6096000" y="2730500"/>
          <p14:tracePt t="68486" x="6096000" y="2701925"/>
          <p14:tracePt t="68499" x="6096000" y="2679700"/>
          <p14:tracePt t="68500" x="6096000" y="2667000"/>
          <p14:tracePt t="68516" x="6096000" y="2616200"/>
          <p14:tracePt t="68532" x="6124575" y="2566988"/>
          <p14:tracePt t="68549" x="6159500" y="2481263"/>
          <p14:tracePt t="68565" x="6181725" y="2438400"/>
          <p14:tracePt t="68566" x="6224588" y="2387600"/>
          <p14:tracePt t="68582" x="6259513" y="2330450"/>
          <p14:tracePt t="68583" x="6310313" y="2266950"/>
          <p14:tracePt t="68585" x="6359525" y="2217738"/>
          <p14:tracePt t="68600" x="6410325" y="2138363"/>
          <p14:tracePt t="68601" x="6459538" y="2089150"/>
          <p14:tracePt t="68616" x="6580188" y="1974850"/>
          <p14:tracePt t="68633" x="6659563" y="1903413"/>
          <p14:tracePt t="68650" x="6759575" y="1839913"/>
          <p14:tracePt t="68666" x="6837363" y="1817688"/>
          <p14:tracePt t="68683" x="6908800" y="1803400"/>
          <p14:tracePt t="68699" x="6972300" y="1803400"/>
          <p14:tracePt t="68716" x="7043738" y="1817688"/>
          <p14:tracePt t="68733" x="7108825" y="1874838"/>
          <p14:tracePt t="68749" x="7194550" y="1952625"/>
          <p14:tracePt t="68766" x="7286625" y="2024063"/>
          <p14:tracePt t="68783" x="7372350" y="2124075"/>
          <p14:tracePt t="68799" x="7472363" y="2252663"/>
          <p14:tracePt t="68816" x="7535863" y="2330450"/>
          <p14:tracePt t="68817" x="7572375" y="2387600"/>
          <p14:tracePt t="68818" x="7621588" y="2452688"/>
          <p14:tracePt t="68833" x="7658100" y="2516188"/>
          <p14:tracePt t="68834" x="7686675" y="2538413"/>
          <p14:tracePt t="68849" x="7707313" y="2587625"/>
          <p14:tracePt t="68850" x="7721600" y="2630488"/>
          <p14:tracePt t="68866" x="7750175" y="2687638"/>
          <p14:tracePt t="68883" x="7750175" y="2730500"/>
          <p14:tracePt t="68899" x="7750175" y="2751138"/>
          <p14:tracePt t="68916" x="7750175" y="2779713"/>
          <p14:tracePt t="68933" x="7735888" y="2787650"/>
          <p14:tracePt t="68950" x="7721600" y="2801938"/>
          <p14:tracePt t="68966" x="7700963" y="2801938"/>
          <p14:tracePt t="68984" x="7650163" y="2830513"/>
          <p14:tracePt t="69001" x="7586663" y="2836863"/>
          <p14:tracePt t="69015" x="7550150" y="2865438"/>
          <p14:tracePt t="69016" x="7507288" y="2879725"/>
          <p14:tracePt t="69032" x="7458075" y="2901950"/>
          <p14:tracePt t="69033" x="7386638" y="2916238"/>
          <p14:tracePt t="69035" x="7321550" y="2951163"/>
          <p14:tracePt t="69049" x="7251700" y="2979738"/>
          <p14:tracePt t="69065" x="7186613" y="3001963"/>
          <p14:tracePt t="69066" x="7108825" y="3030538"/>
          <p14:tracePt t="69067" x="7037388" y="3044825"/>
          <p14:tracePt t="69083" x="6958013" y="3065463"/>
          <p14:tracePt t="69084" x="6888163" y="3079750"/>
          <p14:tracePt t="69099" x="6808788" y="3094038"/>
          <p14:tracePt t="69100" x="6745288" y="3100388"/>
          <p14:tracePt t="69116" x="6623050" y="3100388"/>
          <p14:tracePt t="69132" x="6508750" y="3094038"/>
          <p14:tracePt t="69149" x="6396038" y="3030538"/>
          <p14:tracePt t="69166" x="6296025" y="2951163"/>
          <p14:tracePt t="69183" x="6210300" y="2879725"/>
          <p14:tracePt t="69199" x="6145213" y="2787650"/>
          <p14:tracePt t="69216" x="6096000" y="2716213"/>
          <p14:tracePt t="69232" x="6067425" y="2667000"/>
          <p14:tracePt t="69249" x="6046788" y="2601913"/>
          <p14:tracePt t="69266" x="6032500" y="2552700"/>
          <p14:tracePt t="69283" x="6032500" y="2501900"/>
          <p14:tracePt t="69299" x="6032500" y="2487613"/>
          <p14:tracePt t="69300" x="6032500" y="2466975"/>
          <p14:tracePt t="69301" x="6032500" y="2452688"/>
          <p14:tracePt t="69316" x="6032500" y="2430463"/>
          <p14:tracePt t="69317" x="6032500" y="2416175"/>
          <p14:tracePt t="69332" x="6061075" y="2381250"/>
          <p14:tracePt t="69333" x="6081713" y="2352675"/>
          <p14:tracePt t="69349" x="6159500" y="2287588"/>
          <p14:tracePt t="69366" x="6273800" y="2217738"/>
          <p14:tracePt t="69383" x="6424613" y="2138363"/>
          <p14:tracePt t="69399" x="6645275" y="2052638"/>
          <p14:tracePt t="69416" x="6794500" y="2024063"/>
          <p14:tracePt t="69433" x="6958013" y="2024063"/>
          <p14:tracePt t="69450" x="7108825" y="2024063"/>
          <p14:tracePt t="69469" x="7237413" y="2066925"/>
          <p14:tracePt t="69472" x="7300913" y="2103438"/>
          <p14:tracePt t="69485" x="7350125" y="2138363"/>
          <p14:tracePt t="69499" x="7386638" y="2174875"/>
          <p14:tracePt t="69500" x="7421563" y="2217738"/>
          <p14:tracePt t="69517" x="7500938" y="2287588"/>
          <p14:tracePt t="69532" x="7521575" y="2338388"/>
          <p14:tracePt t="69533" x="7550150" y="2381250"/>
          <p14:tracePt t="69548" x="7558088" y="2401888"/>
          <p14:tracePt t="69550" x="7586663" y="2430463"/>
          <p14:tracePt t="69551" x="7600950" y="2452688"/>
          <p14:tracePt t="69566" x="7607300" y="2487613"/>
          <p14:tracePt t="69582" x="7621588" y="2530475"/>
          <p14:tracePt t="69583" x="7650163" y="2587625"/>
          <p14:tracePt t="69600" x="7650163" y="2638425"/>
          <p14:tracePt t="69616" x="7650163" y="2701925"/>
          <p14:tracePt t="69633" x="7650163" y="2751138"/>
          <p14:tracePt t="69649" x="7650163" y="2816225"/>
          <p14:tracePt t="69666" x="7650163" y="2865438"/>
          <p14:tracePt t="69682" x="7621588" y="2916238"/>
          <p14:tracePt t="69699" x="7572375" y="2994025"/>
          <p14:tracePt t="69716" x="7521575" y="3044825"/>
          <p14:tracePt t="69732" x="7458075" y="3100388"/>
          <p14:tracePt t="69750" x="7400925" y="3151188"/>
          <p14:tracePt t="69765" x="7372350" y="3179763"/>
          <p14:tracePt t="69766" x="7335838" y="3194050"/>
          <p14:tracePt t="69782" x="7300913" y="3214688"/>
          <p14:tracePt t="69783" x="7258050" y="3214688"/>
          <p14:tracePt t="69784" x="7223125" y="3228975"/>
          <p14:tracePt t="69799" x="7186613" y="3228975"/>
          <p14:tracePt t="69801" x="7143750" y="3228975"/>
          <p14:tracePt t="69816" x="7086600" y="3228975"/>
          <p14:tracePt t="69817" x="7008813" y="3228975"/>
          <p14:tracePt t="69833" x="6943725" y="3214688"/>
          <p14:tracePt t="69834" x="6873875" y="3200400"/>
          <p14:tracePt t="69849" x="6737350" y="3151188"/>
          <p14:tracePt t="69866" x="6608763" y="3094038"/>
          <p14:tracePt t="69883" x="6508750" y="3030538"/>
          <p14:tracePt t="69899" x="6424613" y="2965450"/>
          <p14:tracePt t="69916" x="6330950" y="2851150"/>
          <p14:tracePt t="69933" x="6281738" y="2751138"/>
          <p14:tracePt t="69950" x="6245225" y="2638425"/>
          <p14:tracePt t="69967" x="6224588" y="2516188"/>
          <p14:tracePt t="69985" x="6224588" y="2416175"/>
          <p14:tracePt t="69986" x="6224588" y="2366963"/>
          <p14:tracePt t="69999" x="6224588" y="2330450"/>
          <p14:tracePt t="70016" x="6259513" y="2238375"/>
          <p14:tracePt t="70032" x="6324600" y="2174875"/>
          <p14:tracePt t="70049" x="6345238" y="2138363"/>
          <p14:tracePt t="70050" x="6381750" y="2117725"/>
          <p14:tracePt t="70051" x="6430963" y="2089150"/>
          <p14:tracePt t="70066" x="6473825" y="2074863"/>
          <p14:tracePt t="70067" x="6523038" y="2052638"/>
          <p14:tracePt t="70083" x="6630988" y="2038350"/>
          <p14:tracePt t="70099" x="6837363" y="2038350"/>
          <p14:tracePt t="70116" x="6972300" y="2038350"/>
          <p14:tracePt t="70133" x="7208838" y="2117725"/>
          <p14:tracePt t="70149" x="7358063" y="2189163"/>
          <p14:tracePt t="70166" x="7521575" y="2287588"/>
          <p14:tracePt t="70182" x="7658100" y="2401888"/>
          <p14:tracePt t="70199" x="7785100" y="2501900"/>
          <p14:tracePt t="70217" x="7870825" y="2601913"/>
          <p14:tracePt t="70232" x="7964488" y="2701925"/>
          <p14:tracePt t="70249" x="8013700" y="2816225"/>
          <p14:tracePt t="70265" x="8050213" y="2894013"/>
          <p14:tracePt t="70282" x="8064500" y="2944813"/>
          <p14:tracePt t="70283" x="8064500" y="2965450"/>
          <p14:tracePt t="70284" x="8064500" y="3016250"/>
          <p14:tracePt t="70300" x="8064500" y="3044825"/>
          <p14:tracePt t="70301" x="8064500" y="3094038"/>
          <p14:tracePt t="70316" x="8021638" y="3143250"/>
          <p14:tracePt t="70333" x="7970838" y="3214688"/>
          <p14:tracePt t="70349" x="7899400" y="3294063"/>
          <p14:tracePt t="70366" x="7835900" y="3351213"/>
          <p14:tracePt t="70383" x="7770813" y="3394075"/>
          <p14:tracePt t="70399" x="7721600" y="3429000"/>
          <p14:tracePt t="70416" x="7672388" y="3457575"/>
          <p14:tracePt t="70433" x="7621588" y="3478213"/>
          <p14:tracePt t="70450" x="7586663" y="3492500"/>
          <p14:tracePt t="70468" x="7521575" y="3506788"/>
          <p14:tracePt t="70471" x="7486650" y="3514725"/>
          <p14:tracePt t="70484" x="7450138" y="3514725"/>
          <p14:tracePt t="70486" x="7400925" y="3529013"/>
          <p14:tracePt t="70499" x="7350125" y="3529013"/>
          <p14:tracePt t="70516" x="7223125" y="3529013"/>
          <p14:tracePt t="70532" x="7158038" y="3529013"/>
          <p14:tracePt t="70533" x="7108825" y="3529013"/>
          <p14:tracePt t="70534" x="7058025" y="3529013"/>
          <p14:tracePt t="70549" x="6994525" y="3506788"/>
          <p14:tracePt t="70550" x="6943725" y="3492500"/>
          <p14:tracePt t="70566" x="6894513" y="3463925"/>
          <p14:tracePt t="70567" x="6859588" y="3443288"/>
          <p14:tracePt t="70583" x="6759575" y="3379788"/>
          <p14:tracePt t="70599" x="6673850" y="3300413"/>
          <p14:tracePt t="70616" x="6580188" y="3228975"/>
          <p14:tracePt t="70633" x="6508750" y="3151188"/>
          <p14:tracePt t="70650" x="6445250" y="3079750"/>
          <p14:tracePt t="70666" x="6381750" y="3001963"/>
          <p14:tracePt t="70683" x="6330950" y="2944813"/>
          <p14:tracePt t="70699" x="6281738" y="2879725"/>
          <p14:tracePt t="70716" x="6245225" y="2787650"/>
          <p14:tracePt t="70732" x="6210300" y="2736850"/>
          <p14:tracePt t="70749" x="6181725" y="2679700"/>
          <p14:tracePt t="70765" x="6173788" y="2652713"/>
          <p14:tracePt t="70766" x="6159500" y="2630488"/>
          <p14:tracePt t="70782" x="6145213" y="2601913"/>
          <p14:tracePt t="70783" x="6145213" y="2587625"/>
          <p14:tracePt t="70784" x="6130925" y="2581275"/>
          <p14:tracePt t="70801" x="6130925" y="2566988"/>
          <p14:tracePt t="70816" x="6130925" y="2552700"/>
          <p14:tracePt t="71356" x="6145213" y="2552700"/>
          <p14:tracePt t="71364" x="6196013" y="2530475"/>
          <p14:tracePt t="71371" x="6245225" y="2516188"/>
          <p14:tracePt t="71380" x="6310313" y="2501900"/>
          <p14:tracePt t="71388" x="6359525" y="2487613"/>
          <p14:tracePt t="71397" x="6410325" y="2481263"/>
          <p14:tracePt t="71404" x="6473825" y="2466975"/>
          <p14:tracePt t="71415" x="6559550" y="2466975"/>
          <p14:tracePt t="71431" x="6737350" y="2466975"/>
          <p14:tracePt t="71449" x="6873875" y="2466975"/>
          <p14:tracePt t="71467" x="6943725" y="2466975"/>
          <p14:tracePt t="71470" x="6986588" y="2481263"/>
          <p14:tracePt t="71483" x="7008813" y="2487613"/>
          <p14:tracePt t="71485" x="7023100" y="2487613"/>
          <p14:tracePt t="71498" x="7043738" y="2487613"/>
          <p14:tracePt t="71514" x="7043738" y="2501900"/>
          <p14:tracePt t="71515" x="7058025" y="2501900"/>
          <p14:tracePt t="71533" x="7072313" y="2501900"/>
          <p14:tracePt t="71549" x="7072313" y="2516188"/>
          <p14:tracePt t="71599" x="7072313" y="2530475"/>
          <p14:tracePt t="71616" x="7086600" y="2530475"/>
          <p14:tracePt t="71633" x="7086600" y="2538413"/>
          <p14:tracePt t="71649" x="7094538" y="2552700"/>
          <p14:tracePt t="71666" x="7108825" y="2581275"/>
          <p14:tracePt t="71682" x="7123113" y="2587625"/>
          <p14:tracePt t="71699" x="7143750" y="2616200"/>
          <p14:tracePt t="71716" x="7172325" y="2638425"/>
          <p14:tracePt t="71731" x="7186613" y="2652713"/>
          <p14:tracePt t="71733" x="7186613" y="2679700"/>
          <p14:tracePt t="71749" x="7194550" y="2687638"/>
          <p14:tracePt t="71750" x="7208838" y="2701925"/>
          <p14:tracePt t="71751" x="7223125" y="2716213"/>
          <p14:tracePt t="71767" x="7223125" y="2736850"/>
          <p14:tracePt t="71783" x="7237413" y="2765425"/>
          <p14:tracePt t="71799" x="7251700" y="2787650"/>
          <p14:tracePt t="71816" x="7251700" y="2816225"/>
          <p14:tracePt t="71833" x="7258050" y="2836863"/>
          <p14:tracePt t="71849" x="7258050" y="2851150"/>
          <p14:tracePt t="71866" x="7258050" y="2879725"/>
          <p14:tracePt t="71888" x="7258050" y="2894013"/>
          <p14:tracePt t="71899" x="7237413" y="2901950"/>
          <p14:tracePt t="71916" x="7172325" y="2944813"/>
          <p14:tracePt t="71932" x="7072313" y="2994025"/>
          <p14:tracePt t="71950" x="6943725" y="3065463"/>
          <p14:tracePt t="71965" x="6859588" y="3100388"/>
          <p14:tracePt t="71967" x="6794500" y="3128963"/>
          <p14:tracePt t="71983" x="6737350" y="3151188"/>
          <p14:tracePt t="71984" x="6659563" y="3179763"/>
          <p14:tracePt t="71985" x="6594475" y="3194050"/>
          <p14:tracePt t="71999" x="6530975" y="3200400"/>
          <p14:tracePt t="72001" x="6473825" y="3200400"/>
          <p14:tracePt t="72016" x="6424613" y="3200400"/>
          <p14:tracePt t="72017" x="6373813" y="3200400"/>
          <p14:tracePt t="72032" x="6273800" y="3194050"/>
          <p14:tracePt t="72050" x="6181725" y="3143250"/>
          <p14:tracePt t="72066" x="6110288" y="3079750"/>
          <p14:tracePt t="72083" x="6067425" y="3030538"/>
          <p14:tracePt t="72100" x="6032500" y="2951163"/>
          <p14:tracePt t="72116" x="6010275" y="2879725"/>
          <p14:tracePt t="72132" x="5995988" y="2816225"/>
          <p14:tracePt t="72149" x="5981700" y="2736850"/>
          <p14:tracePt t="72166" x="5981700" y="2687638"/>
          <p14:tracePt t="72182" x="5981700" y="2638425"/>
          <p14:tracePt t="72199" x="5981700" y="2616200"/>
          <p14:tracePt t="72216" x="5995988" y="2566988"/>
          <p14:tracePt t="72231" x="6010275" y="2552700"/>
          <p14:tracePt t="72232" x="6032500" y="2530475"/>
          <p14:tracePt t="72234" x="6067425" y="2501900"/>
          <p14:tracePt t="72249" x="6110288" y="2466975"/>
          <p14:tracePt t="72251" x="6145213" y="2430463"/>
          <p14:tracePt t="72266" x="6210300" y="2381250"/>
          <p14:tracePt t="72267" x="6259513" y="2338388"/>
          <p14:tracePt t="72283" x="6373813" y="2266950"/>
          <p14:tracePt t="72299" x="6496050" y="2189163"/>
          <p14:tracePt t="72317" x="6623050" y="2124075"/>
          <p14:tracePt t="72333" x="6737350" y="2089150"/>
          <p14:tracePt t="72349" x="6845300" y="2074863"/>
          <p14:tracePt t="72366" x="6943725" y="2074863"/>
          <p14:tracePt t="72382" x="7058025" y="2074863"/>
          <p14:tracePt t="72399" x="7194550" y="2103438"/>
          <p14:tracePt t="72416" x="7335838" y="2152650"/>
          <p14:tracePt t="72433" x="7500938" y="2224088"/>
          <p14:tracePt t="72449" x="7572375" y="2274888"/>
          <p14:tracePt t="72451" x="7658100" y="2316163"/>
          <p14:tracePt t="72452" x="7721600" y="2366963"/>
          <p14:tracePt t="72469" x="7785100" y="2401888"/>
          <p14:tracePt t="72471" x="7850188" y="2452688"/>
          <p14:tracePt t="72485" x="7950200" y="2538413"/>
          <p14:tracePt t="72499" x="7985125" y="2566988"/>
          <p14:tracePt t="72501" x="7999413" y="2587625"/>
          <p14:tracePt t="72516" x="8035925" y="2652713"/>
          <p14:tracePt t="72533" x="8064500" y="2701925"/>
          <p14:tracePt t="72549" x="8085138" y="2751138"/>
          <p14:tracePt t="72566" x="8085138" y="2801938"/>
          <p14:tracePt t="72583" x="8085138" y="2836863"/>
          <p14:tracePt t="72599" x="8085138" y="2879725"/>
          <p14:tracePt t="72616" x="8085138" y="2930525"/>
          <p14:tracePt t="72632" x="8064500" y="2979738"/>
          <p14:tracePt t="72649" x="8035925" y="3044825"/>
          <p14:tracePt t="72666" x="7999413" y="3114675"/>
          <p14:tracePt t="72683" x="7950200" y="3194050"/>
          <p14:tracePt t="72699" x="7913688" y="3243263"/>
          <p14:tracePt t="72715" x="7885113" y="3265488"/>
          <p14:tracePt t="72717" x="7864475" y="3279775"/>
          <p14:tracePt t="72718" x="7850188" y="3294063"/>
          <p14:tracePt t="72732" x="7813675" y="3314700"/>
          <p14:tracePt t="72750" x="7785100" y="3328988"/>
          <p14:tracePt t="72751" x="7707313" y="3328988"/>
          <p14:tracePt t="72766" x="7635875" y="3328988"/>
          <p14:tracePt t="72783" x="7550150" y="3314700"/>
          <p14:tracePt t="72800" x="7450138" y="3279775"/>
          <p14:tracePt t="72816" x="7335838" y="3243263"/>
          <p14:tracePt t="72833" x="7223125" y="3194050"/>
          <p14:tracePt t="72849" x="7086600" y="3151188"/>
          <p14:tracePt t="72866" x="6937375" y="3114675"/>
          <p14:tracePt t="72883" x="6788150" y="3065463"/>
          <p14:tracePt t="72899" x="6659563" y="3030538"/>
          <p14:tracePt t="72916" x="6559550" y="2979738"/>
          <p14:tracePt t="72933" x="6473825" y="2916238"/>
          <p14:tracePt t="72949" x="6424613" y="2894013"/>
          <p14:tracePt t="72951" x="6396038" y="2851150"/>
          <p14:tracePt t="72952" x="6359525" y="2816225"/>
          <p14:tracePt t="72966" x="6324600" y="2765425"/>
          <p14:tracePt t="72982" x="6281738" y="2716213"/>
          <p14:tracePt t="72984" x="6224588" y="2616200"/>
          <p14:tracePt t="73001" x="6181725" y="2501900"/>
          <p14:tracePt t="73016" x="6173788" y="2430463"/>
          <p14:tracePt t="73032" x="6159500" y="2338388"/>
          <p14:tracePt t="73050" x="6159500" y="2274888"/>
          <p14:tracePt t="73066" x="6159500" y="2203450"/>
          <p14:tracePt t="73083" x="6210300" y="2124075"/>
          <p14:tracePt t="73099" x="6296025" y="2066925"/>
          <p14:tracePt t="73116" x="6381750" y="2017713"/>
          <p14:tracePt t="73132" x="6496050" y="1974850"/>
          <p14:tracePt t="73149" x="6688138" y="1952625"/>
          <p14:tracePt t="73166" x="6873875" y="1952625"/>
          <p14:tracePt t="73183" x="7086600" y="1952625"/>
          <p14:tracePt t="73199" x="7194550" y="1989138"/>
          <p14:tracePt t="73200" x="7251700" y="2017713"/>
          <p14:tracePt t="73202" x="7335838" y="2052638"/>
          <p14:tracePt t="73216" x="7421563" y="2089150"/>
          <p14:tracePt t="73217" x="7500938" y="2117725"/>
          <p14:tracePt t="73232" x="7521575" y="2138363"/>
          <p14:tracePt t="73233" x="7558088" y="2166938"/>
          <p14:tracePt t="73249" x="7635875" y="2217738"/>
          <p14:tracePt t="73265" x="7658100" y="2238375"/>
          <p14:tracePt t="73283" x="7672388" y="2266950"/>
          <p14:tracePt t="73299" x="7686675" y="2287588"/>
          <p14:tracePt t="73316" x="7686675" y="2316163"/>
          <p14:tracePt t="73332" x="7686675" y="2338388"/>
          <p14:tracePt t="73349" x="7686675" y="2366963"/>
          <p14:tracePt t="73366" x="7686675" y="2387600"/>
          <p14:tracePt t="73383" x="7686675" y="2430463"/>
          <p14:tracePt t="73399" x="7686675" y="2481263"/>
          <p14:tracePt t="73416" x="7672388" y="2530475"/>
          <p14:tracePt t="73433" x="7658100" y="2587625"/>
          <p14:tracePt t="73434" x="7650163" y="2638425"/>
          <p14:tracePt t="73450" x="7635875" y="2652713"/>
          <p14:tracePt t="73451" x="7635875" y="2687638"/>
          <p14:tracePt t="73468" x="7621588" y="2736850"/>
          <p14:tracePt t="73470" x="7607300" y="2765425"/>
          <p14:tracePt t="73484" x="7600950" y="2830513"/>
          <p14:tracePt t="73499" x="7572375" y="2894013"/>
          <p14:tracePt t="73516" x="7535863" y="2965450"/>
          <p14:tracePt t="73532" x="7507288" y="3030538"/>
          <p14:tracePt t="73549" x="7486650" y="3079750"/>
          <p14:tracePt t="73566" x="7435850" y="3128963"/>
          <p14:tracePt t="73582" x="7400925" y="3165475"/>
          <p14:tracePt t="73600" x="7358063" y="3200400"/>
          <p14:tracePt t="73616" x="7300913" y="3243263"/>
          <p14:tracePt t="73632" x="7237413" y="3265488"/>
          <p14:tracePt t="73650" x="7137400" y="3294063"/>
          <p14:tracePt t="73665" x="7072313" y="3294063"/>
          <p14:tracePt t="73666" x="7008813" y="3300413"/>
          <p14:tracePt t="73682" x="6937375" y="3300413"/>
          <p14:tracePt t="73683" x="6859588" y="3300413"/>
          <p14:tracePt t="73684" x="6788150" y="3300413"/>
          <p14:tracePt t="73699" x="6708775" y="3294063"/>
          <p14:tracePt t="73701" x="6630988" y="3265488"/>
          <p14:tracePt t="73716" x="6573838" y="3243263"/>
          <p14:tracePt t="73718" x="6496050" y="3200400"/>
          <p14:tracePt t="73733" x="6381750" y="3114675"/>
          <p14:tracePt t="73749" x="6281738" y="3016250"/>
          <p14:tracePt t="73766" x="6210300" y="2901950"/>
          <p14:tracePt t="73783" x="6159500" y="2779713"/>
          <p14:tracePt t="73799" x="6130925" y="2667000"/>
          <p14:tracePt t="73816" x="6130925" y="2552700"/>
          <p14:tracePt t="73832" x="6130925" y="2452688"/>
          <p14:tracePt t="73849" x="6159500" y="2352675"/>
          <p14:tracePt t="73866" x="6224588" y="2266950"/>
          <p14:tracePt t="73882" x="6324600" y="2203450"/>
          <p14:tracePt t="73899" x="6430963" y="2152650"/>
          <p14:tracePt t="73916" x="6594475" y="2124075"/>
          <p14:tracePt t="73918" x="6737350" y="2117725"/>
          <p14:tracePt t="73933" x="6837363" y="2117725"/>
          <p14:tracePt t="73934" x="6888163" y="2117725"/>
          <p14:tracePt t="73951" x="6972300" y="2117725"/>
          <p14:tracePt t="73952" x="7043738" y="2124075"/>
          <p14:tracePt t="73967" x="7194550" y="2189163"/>
          <p14:tracePt t="73985" x="7321550" y="2238375"/>
          <p14:tracePt t="74001" x="7421563" y="2301875"/>
          <p14:tracePt t="74016" x="7500938" y="2366963"/>
          <p14:tracePt t="74033" x="7572375" y="2430463"/>
          <p14:tracePt t="74050" x="7635875" y="2487613"/>
          <p14:tracePt t="74066" x="7672388" y="2538413"/>
          <p14:tracePt t="74083" x="7700963" y="2601913"/>
          <p14:tracePt t="74099" x="7707313" y="2638425"/>
          <p14:tracePt t="74116" x="7721600" y="2679700"/>
          <p14:tracePt t="74133" x="7721600" y="2716213"/>
          <p14:tracePt t="74148" x="7721600" y="2736850"/>
          <p14:tracePt t="74150" x="7721600" y="2751138"/>
          <p14:tracePt t="74165" x="7721600" y="2787650"/>
          <p14:tracePt t="74166" x="7721600" y="2801938"/>
          <p14:tracePt t="74167" x="7721600" y="2830513"/>
          <p14:tracePt t="74183" x="7721600" y="2851150"/>
          <p14:tracePt t="74184" x="7707313" y="2879725"/>
          <p14:tracePt t="74199" x="7707313" y="2901950"/>
          <p14:tracePt t="74200" x="7707313" y="2930525"/>
          <p14:tracePt t="74216" x="7686675" y="2994025"/>
          <p14:tracePt t="74232" x="7672388" y="3030538"/>
          <p14:tracePt t="74250" x="7635875" y="3094038"/>
          <p14:tracePt t="74266" x="7600950" y="3143250"/>
          <p14:tracePt t="74283" x="7550150" y="3179763"/>
          <p14:tracePt t="74300" x="7507288" y="3214688"/>
          <p14:tracePt t="74316" x="7472363" y="3243263"/>
          <p14:tracePt t="74332" x="7450138" y="3251200"/>
          <p14:tracePt t="74349" x="7421563" y="3265488"/>
          <p14:tracePt t="74365" x="7386638" y="3265488"/>
          <p14:tracePt t="74382" x="7358063" y="3265488"/>
          <p14:tracePt t="74399" x="7335838" y="3279775"/>
          <p14:tracePt t="74415" x="7321550" y="3279775"/>
          <p14:tracePt t="74416" x="7308850" y="3279775"/>
          <p14:tracePt t="74417" x="7300913" y="3279775"/>
          <p14:tracePt t="74432" x="7272338" y="3279775"/>
          <p14:tracePt t="74433" x="7258050" y="3279775"/>
          <p14:tracePt t="74450" x="7251700" y="3279775"/>
          <p14:tracePt t="74451" x="7208838" y="3279775"/>
          <p14:tracePt t="74468" x="7186613" y="3294063"/>
          <p14:tracePt t="75505" x="7251700" y="3294063"/>
          <p14:tracePt t="75513" x="7321550" y="3294063"/>
          <p14:tracePt t="75521" x="7407275" y="3314700"/>
          <p14:tracePt t="75530" x="7635875" y="3351213"/>
          <p14:tracePt t="75537" x="7735888" y="3379788"/>
          <p14:tracePt t="75545" x="7935913" y="3414713"/>
          <p14:tracePt t="75553" x="8313738" y="3506788"/>
          <p14:tracePt t="75565" x="8577263" y="3578225"/>
          <p14:tracePt t="75582" x="8975725" y="3729038"/>
          <p14:tracePt t="75598" x="9661525" y="4070350"/>
          <p14:tracePt t="75615" x="10153650" y="4456113"/>
          <p14:tracePt t="75631" x="10417175" y="4733925"/>
          <p14:tracePt t="75632" x="10829925" y="5254625"/>
          <p14:tracePt t="75648" x="11093450" y="5681663"/>
          <p14:tracePt t="75649" x="11364913" y="6208713"/>
        </p14:tracePtLst>
      </p14:laserTraceLst>
    </p:ext>
  </p:extLst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11452</TotalTime>
  <Words>189</Words>
  <Application>Microsoft Macintosh PowerPoint</Application>
  <PresentationFormat>ワイド画面</PresentationFormat>
  <Paragraphs>44</Paragraphs>
  <Slides>12</Slides>
  <Notes>0</Notes>
  <HiddenSlides>0</HiddenSlides>
  <MMClips>11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12</vt:i4>
      </vt:variant>
    </vt:vector>
  </HeadingPairs>
  <TitlesOfParts>
    <vt:vector size="17" baseType="lpstr">
      <vt:lpstr>Meiryo</vt:lpstr>
      <vt:lpstr>游ゴシック</vt:lpstr>
      <vt:lpstr>游ゴシック Light</vt:lpstr>
      <vt:lpstr>Arial</vt:lpstr>
      <vt:lpstr>Office テーマ</vt:lpstr>
      <vt:lpstr>PowerPoint プレゼンテーション</vt:lpstr>
      <vt:lpstr>フェンタニルってこわい😱?</vt:lpstr>
      <vt:lpstr>医療用麻薬フェンタニル</vt:lpstr>
      <vt:lpstr>医療用麻薬フェンタニル</vt:lpstr>
      <vt:lpstr>PowerPoint プレゼンテーション</vt:lpstr>
      <vt:lpstr>モルヒネの50倍!?</vt:lpstr>
      <vt:lpstr>医療現場では関係ない</vt:lpstr>
      <vt:lpstr>どんなメリット？</vt:lpstr>
      <vt:lpstr>医療用麻薬の特徴</vt:lpstr>
      <vt:lpstr>まとめ</vt:lpstr>
      <vt:lpstr>PowerPoint プレゼンテーション</vt:lpstr>
      <vt:lpstr>ご清聴ありがとうございました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鈴木哲</dc:creator>
  <cp:lastModifiedBy>鈴木哲</cp:lastModifiedBy>
  <cp:revision>19</cp:revision>
  <dcterms:created xsi:type="dcterms:W3CDTF">2025-01-22T21:17:41Z</dcterms:created>
  <dcterms:modified xsi:type="dcterms:W3CDTF">2025-03-11T06:30:51Z</dcterms:modified>
</cp:coreProperties>
</file>